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7" r:id="rId3"/>
    <p:sldMasterId id="2147483757" r:id="rId4"/>
  </p:sldMasterIdLst>
  <p:notesMasterIdLst>
    <p:notesMasterId r:id="rId22"/>
  </p:notesMasterIdLst>
  <p:sldIdLst>
    <p:sldId id="256" r:id="rId5"/>
    <p:sldId id="270" r:id="rId6"/>
    <p:sldId id="272" r:id="rId7"/>
    <p:sldId id="257" r:id="rId8"/>
    <p:sldId id="258" r:id="rId9"/>
    <p:sldId id="259" r:id="rId10"/>
    <p:sldId id="260" r:id="rId11"/>
    <p:sldId id="261" r:id="rId12"/>
    <p:sldId id="262" r:id="rId13"/>
    <p:sldId id="264" r:id="rId14"/>
    <p:sldId id="263" r:id="rId15"/>
    <p:sldId id="265" r:id="rId16"/>
    <p:sldId id="267" r:id="rId17"/>
    <p:sldId id="268" r:id="rId18"/>
    <p:sldId id="273" r:id="rId19"/>
    <p:sldId id="274" r:id="rId20"/>
    <p:sldId id="271"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6F9E0E-D542-4A73-A642-17C6C4CF8FFE}" type="datetimeFigureOut">
              <a:rPr lang="en-US" smtClean="0"/>
              <a:t>10/12/2009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504644-4859-4C75-AD5A-10F520C0A89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8504644-4859-4C75-AD5A-10F520C0A890}"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2667000" y="381000"/>
            <a:ext cx="6324600" cy="1470025"/>
          </a:xfrm>
        </p:spPr>
        <p:txBody>
          <a:bodyPr/>
          <a:lstStyle>
            <a:lvl1pPr>
              <a:defRPr sz="2600"/>
            </a:lvl1pPr>
          </a:lstStyle>
          <a:p>
            <a:r>
              <a:rPr lang="en-US" smtClean="0"/>
              <a:t>Click to edit Master title style</a:t>
            </a:r>
            <a:endParaRPr lang="en-US"/>
          </a:p>
        </p:txBody>
      </p:sp>
      <p:sp>
        <p:nvSpPr>
          <p:cNvPr id="8195" name="Rectangle 3"/>
          <p:cNvSpPr>
            <a:spLocks noGrp="1" noChangeArrowheads="1"/>
          </p:cNvSpPr>
          <p:nvPr>
            <p:ph type="subTitle" idx="1"/>
          </p:nvPr>
        </p:nvSpPr>
        <p:spPr>
          <a:xfrm>
            <a:off x="2743200" y="1981200"/>
            <a:ext cx="6324600" cy="685800"/>
          </a:xfrm>
        </p:spPr>
        <p:txBody>
          <a:bodyPr/>
          <a:lstStyle>
            <a:lvl1pPr marL="0" indent="0">
              <a:buFontTx/>
              <a:buNone/>
              <a:defRPr>
                <a:solidFill>
                  <a:schemeClr val="tx2"/>
                </a:solidFill>
              </a:defRPr>
            </a:lvl1pPr>
          </a:lstStyle>
          <a:p>
            <a:r>
              <a:rPr lang="en-US" smtClean="0"/>
              <a:t>Click to edit Master subtitle style</a:t>
            </a:r>
            <a:endParaRPr lang="en-US"/>
          </a:p>
        </p:txBody>
      </p:sp>
      <p:sp>
        <p:nvSpPr>
          <p:cNvPr id="8196" name="Rectangle 4"/>
          <p:cNvSpPr>
            <a:spLocks noGrp="1" noChangeArrowheads="1"/>
          </p:cNvSpPr>
          <p:nvPr>
            <p:ph type="dt" sz="half" idx="2"/>
          </p:nvPr>
        </p:nvSpPr>
        <p:spPr/>
        <p:txBody>
          <a:bodyPr/>
          <a:lstStyle>
            <a:lvl1pPr>
              <a:defRPr sz="1000"/>
            </a:lvl1pPr>
          </a:lstStyle>
          <a:p>
            <a:fld id="{7CB97365-EBCA-4027-87D5-99FC1D4DF0BB}" type="datetimeFigureOut">
              <a:rPr lang="en-US" smtClean="0"/>
              <a:pPr/>
              <a:t>10/12/2009</a:t>
            </a:fld>
            <a:endParaRPr lang="en-US"/>
          </a:p>
        </p:txBody>
      </p:sp>
      <p:sp>
        <p:nvSpPr>
          <p:cNvPr id="8197" name="Rectangle 5"/>
          <p:cNvSpPr>
            <a:spLocks noGrp="1" noChangeArrowheads="1"/>
          </p:cNvSpPr>
          <p:nvPr>
            <p:ph type="ftr" sz="quarter" idx="3"/>
          </p:nvPr>
        </p:nvSpPr>
        <p:spPr/>
        <p:txBody>
          <a:bodyPr/>
          <a:lstStyle>
            <a:lvl1pPr>
              <a:defRPr sz="1000"/>
            </a:lvl1pPr>
          </a:lstStyle>
          <a:p>
            <a:endParaRPr kumimoji="0" lang="en-US"/>
          </a:p>
        </p:txBody>
      </p:sp>
      <p:sp>
        <p:nvSpPr>
          <p:cNvPr id="8198" name="Rectangle 6"/>
          <p:cNvSpPr>
            <a:spLocks noGrp="1" noChangeArrowheads="1"/>
          </p:cNvSpPr>
          <p:nvPr>
            <p:ph type="sldNum" sz="quarter" idx="4"/>
          </p:nvPr>
        </p:nvSpPr>
        <p:spPr/>
        <p:txBody>
          <a:bodyPr/>
          <a:lstStyle>
            <a:lvl1pPr>
              <a:defRPr sz="1000"/>
            </a:lvl1pPr>
          </a:lstStyle>
          <a:p>
            <a:fld id="{69E29E33-B620-47F9-BB04-8846C2A5AFCC}" type="slidenum">
              <a:rPr kumimoji="0" lang="en-US" smtClean="0"/>
              <a:pPr/>
              <a:t>‹#›</a:t>
            </a:fld>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kumimoji="0" lang="en-US"/>
          </a:p>
        </p:txBody>
      </p:sp>
      <p:sp>
        <p:nvSpPr>
          <p:cNvPr id="6" name="Slide Number Placeholder 5"/>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1676400"/>
            <a:ext cx="1695450" cy="4449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1676400"/>
            <a:ext cx="4933950" cy="4449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kumimoji="0" lang="en-US"/>
          </a:p>
        </p:txBody>
      </p:sp>
      <p:sp>
        <p:nvSpPr>
          <p:cNvPr id="6" name="Slide Number Placeholder 5"/>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02A02BB-3243-4751-B475-2741F874064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5E27CF9-07F1-4440-8C65-4B3AB15E0FD1}"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0609C8D-B9DB-4833-85BB-04A286F4CD78}"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526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72100" y="2819400"/>
            <a:ext cx="3467100" cy="3124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133C887-1D50-450E-AEAD-454E84EC0E55}"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CEF44D7-D647-4A9F-B645-47EA24B218D5}"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1CB7E24-339C-464B-8923-9F8C701604E4}"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6AB90D0-3E9F-4BAB-9A93-A098D521E197}"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65CD319-90F4-4FEE-95BE-045BF1D4071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kumimoji="0" lang="en-US"/>
          </a:p>
        </p:txBody>
      </p:sp>
      <p:sp>
        <p:nvSpPr>
          <p:cNvPr id="6" name="Slide Number Placeholder 5"/>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1BDACDC-1FE5-45BD-A305-2BC1C47A03D9}"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4DB794-4F1C-49D2-A8BB-EFA42D98F3A9}"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67550" y="1676400"/>
            <a:ext cx="1771650" cy="4267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52600" y="1676400"/>
            <a:ext cx="5162550" cy="4267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E6B03D-56FC-4BA3-ABFD-0C07D2BB8CE1}" type="slidenum">
              <a:rPr lang="en-US"/>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52600" y="1676400"/>
            <a:ext cx="7086600" cy="88423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752600" y="2819400"/>
            <a:ext cx="7086600" cy="31242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6F4A54F0-20BA-44FC-B627-0CE10581E641}"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16" name="Slide Number Placeholder 15"/>
          <p:cNvSpPr>
            <a:spLocks noGrp="1"/>
          </p:cNvSpPr>
          <p:nvPr>
            <p:ph type="sldNum" sz="quarter" idx="11"/>
          </p:nvPr>
        </p:nvSpPr>
        <p:spPr/>
        <p:txBody>
          <a:bodyPr/>
          <a:lstStyle/>
          <a:p>
            <a:fld id="{A56A06B2-E7D5-413C-936A-0AD9FA5CC7D1}"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lvl1pPr>
              <a:defRPr>
                <a:latin typeface="Aharoni" pitchFamily="2" charset="-79"/>
                <a:cs typeface="Aharoni" pitchFamily="2" charset="-79"/>
              </a:defRPr>
            </a:lvl1pPr>
            <a:lvl2pPr>
              <a:defRPr>
                <a:latin typeface="Aharoni" pitchFamily="2" charset="-79"/>
                <a:cs typeface="Aharoni" pitchFamily="2" charset="-79"/>
              </a:defRPr>
            </a:lvl2pPr>
            <a:lvl3pPr>
              <a:defRPr>
                <a:latin typeface="Aharoni" pitchFamily="2" charset="-79"/>
                <a:cs typeface="Aharoni" pitchFamily="2" charset="-79"/>
              </a:defRPr>
            </a:lvl3pPr>
            <a:lvl4pPr>
              <a:defRPr>
                <a:latin typeface="Aharoni" pitchFamily="2" charset="-79"/>
                <a:cs typeface="Aharoni" pitchFamily="2" charset="-79"/>
              </a:defRPr>
            </a:lvl4pPr>
            <a:lvl5pPr>
              <a:defRPr>
                <a:latin typeface="Aharoni" pitchFamily="2" charset="-79"/>
                <a:cs typeface="Aharoni" pitchFamily="2" charset="-79"/>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lvl1pPr>
              <a:defRPr>
                <a:latin typeface="Aharoni" pitchFamily="2" charset="-79"/>
                <a:cs typeface="Aharoni" pitchFamily="2" charset="-79"/>
              </a:defRPr>
            </a:lvl1pPr>
          </a:lstStyle>
          <a:p>
            <a:fld id="{93F96F91-460C-467D-91E7-408AFAAC6097}" type="datetimeFigureOut">
              <a:rPr lang="en-US" smtClean="0"/>
              <a:pPr/>
              <a:t>10/12/2009</a:t>
            </a:fld>
            <a:endParaRPr lang="en-US"/>
          </a:p>
        </p:txBody>
      </p:sp>
      <p:sp>
        <p:nvSpPr>
          <p:cNvPr id="15" name="Slide Number Placeholder 14"/>
          <p:cNvSpPr>
            <a:spLocks noGrp="1"/>
          </p:cNvSpPr>
          <p:nvPr>
            <p:ph type="sldNum" sz="quarter" idx="15"/>
          </p:nvPr>
        </p:nvSpPr>
        <p:spPr/>
        <p:txBody>
          <a:bodyPr/>
          <a:lstStyle>
            <a:lvl1pPr algn="ctr">
              <a:defRPr>
                <a:latin typeface="Aharoni" pitchFamily="2" charset="-79"/>
                <a:cs typeface="Aharoni" pitchFamily="2" charset="-79"/>
              </a:defRPr>
            </a:lvl1pPr>
          </a:lstStyle>
          <a:p>
            <a:fld id="{A56A06B2-E7D5-413C-936A-0AD9FA5CC7D1}" type="slidenum">
              <a:rPr lang="en-US" smtClean="0"/>
              <a:pPr/>
              <a:t>‹#›</a:t>
            </a:fld>
            <a:endParaRPr lang="en-US"/>
          </a:p>
        </p:txBody>
      </p:sp>
      <p:sp>
        <p:nvSpPr>
          <p:cNvPr id="16" name="Footer Placeholder 15"/>
          <p:cNvSpPr>
            <a:spLocks noGrp="1"/>
          </p:cNvSpPr>
          <p:nvPr>
            <p:ph type="ftr" sz="quarter" idx="16"/>
          </p:nvPr>
        </p:nvSpPr>
        <p:spPr/>
        <p:txBody>
          <a:bodyPr/>
          <a:lstStyle>
            <a:lvl1pPr>
              <a:defRPr>
                <a:latin typeface="Aharoni" pitchFamily="2" charset="-79"/>
                <a:cs typeface="Aharoni" pitchFamily="2" charset="-79"/>
              </a:defRPr>
            </a:lvl1pPr>
          </a:lstStyle>
          <a:p>
            <a:endParaRPr lang="en-US"/>
          </a:p>
        </p:txBody>
      </p:sp>
      <p:sp>
        <p:nvSpPr>
          <p:cNvPr id="17" name="Title 16"/>
          <p:cNvSpPr>
            <a:spLocks noGrp="1"/>
          </p:cNvSpPr>
          <p:nvPr>
            <p:ph type="title"/>
          </p:nvPr>
        </p:nvSpPr>
        <p:spPr/>
        <p:txBody>
          <a:bodyPr rtlCol="0" anchor="b" anchorCtr="0"/>
          <a:lstStyle>
            <a:lvl1pPr>
              <a:defRPr>
                <a:latin typeface="Aharoni" pitchFamily="2" charset="-79"/>
                <a:cs typeface="Aharoni" pitchFamily="2" charset="-79"/>
              </a:defRPr>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06B2-E7D5-413C-936A-0AD9FA5CC7D1}"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6A06B2-E7D5-413C-936A-0AD9FA5CC7D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56A06B2-E7D5-413C-936A-0AD9FA5CC7D1}"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6A06B2-E7D5-413C-936A-0AD9FA5CC7D1}"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lvl1pPr>
              <a:defRPr/>
            </a:lvl1pPr>
          </a:lstStyle>
          <a:p>
            <a:endParaRPr kumimoji="0" lang="en-US"/>
          </a:p>
        </p:txBody>
      </p:sp>
      <p:sp>
        <p:nvSpPr>
          <p:cNvPr id="6" name="Slide Number Placeholder 5"/>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6A06B2-E7D5-413C-936A-0AD9FA5CC7D1}"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93F96F91-460C-467D-91E7-408AFAAC6097}" type="datetimeFigureOut">
              <a:rPr lang="en-US" smtClean="0"/>
              <a:pPr/>
              <a:t>10/12/2009</a:t>
            </a:fld>
            <a:endParaRPr lang="en-US"/>
          </a:p>
        </p:txBody>
      </p:sp>
      <p:sp>
        <p:nvSpPr>
          <p:cNvPr id="9" name="Slide Number Placeholder 8"/>
          <p:cNvSpPr>
            <a:spLocks noGrp="1"/>
          </p:cNvSpPr>
          <p:nvPr>
            <p:ph type="sldNum" sz="quarter" idx="15"/>
          </p:nvPr>
        </p:nvSpPr>
        <p:spPr/>
        <p:txBody>
          <a:bodyPr/>
          <a:lstStyle/>
          <a:p>
            <a:fld id="{A56A06B2-E7D5-413C-936A-0AD9FA5CC7D1}"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9" name="Slide Number Placeholder 8"/>
          <p:cNvSpPr>
            <a:spLocks noGrp="1"/>
          </p:cNvSpPr>
          <p:nvPr>
            <p:ph type="sldNum" sz="quarter" idx="11"/>
          </p:nvPr>
        </p:nvSpPr>
        <p:spPr/>
        <p:txBody>
          <a:bodyPr/>
          <a:lstStyle/>
          <a:p>
            <a:fld id="{A56A06B2-E7D5-413C-936A-0AD9FA5CC7D1}"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06B2-E7D5-413C-936A-0AD9FA5CC7D1}"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3F96F91-460C-467D-91E7-408AFAAC6097}"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6A06B2-E7D5-413C-936A-0AD9FA5CC7D1}"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72100" y="2819400"/>
            <a:ext cx="3314700" cy="3306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6" name="Footer Placeholder 5"/>
          <p:cNvSpPr>
            <a:spLocks noGrp="1"/>
          </p:cNvSpPr>
          <p:nvPr>
            <p:ph type="ftr" sz="quarter" idx="11"/>
          </p:nvPr>
        </p:nvSpPr>
        <p:spPr/>
        <p:txBody>
          <a:bodyPr/>
          <a:lstStyle>
            <a:lvl1pPr>
              <a:defRPr/>
            </a:lvl1pPr>
          </a:lstStyle>
          <a:p>
            <a:endParaRPr kumimoji="0" lang="en-US"/>
          </a:p>
        </p:txBody>
      </p:sp>
      <p:sp>
        <p:nvSpPr>
          <p:cNvPr id="7" name="Slide Number Placeholder 6"/>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8" name="Slide Number Placeholder 7"/>
          <p:cNvSpPr>
            <a:spLocks noGrp="1"/>
          </p:cNvSpPr>
          <p:nvPr>
            <p:ph type="sldNum" sz="quarter" idx="11"/>
          </p:nvPr>
        </p:nvSpPr>
        <p:spPr/>
        <p:txBody>
          <a:bodyPr/>
          <a:lstStyle/>
          <a:p>
            <a:fld id="{69E29E33-B620-47F9-BB04-8846C2A5AFCC}" type="slidenum">
              <a:rPr kumimoji="0" lang="en-US" smtClean="0"/>
              <a:pPr/>
              <a:t>‹#›</a:t>
            </a:fld>
            <a:endParaRPr kumimoji="0" lang="en-US"/>
          </a:p>
        </p:txBody>
      </p:sp>
      <p:sp>
        <p:nvSpPr>
          <p:cNvPr id="9" name="Footer Placeholder 8"/>
          <p:cNvSpPr>
            <a:spLocks noGrp="1"/>
          </p:cNvSpPr>
          <p:nvPr>
            <p:ph type="ftr" sz="quarter" idx="12"/>
          </p:nvPr>
        </p:nvSpPr>
        <p:spPr/>
        <p:txBody>
          <a:bodyPr/>
          <a:lstStyle/>
          <a:p>
            <a:endParaRPr kumimoji="0"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156448" y="6422064"/>
            <a:ext cx="762000" cy="365125"/>
          </a:xfrm>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7CB97365-EBCA-4027-87D5-99FC1D4DF0BB}" type="datetimeFigureOut">
              <a:rPr lang="en-US" smtClean="0"/>
              <a:pPr/>
              <a:t>10/12/2009</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10/12/2009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8" name="Footer Placeholder 7"/>
          <p:cNvSpPr>
            <a:spLocks noGrp="1"/>
          </p:cNvSpPr>
          <p:nvPr>
            <p:ph type="ftr" sz="quarter" idx="11"/>
          </p:nvPr>
        </p:nvSpPr>
        <p:spPr/>
        <p:txBody>
          <a:bodyPr/>
          <a:lstStyle>
            <a:lvl1pPr>
              <a:defRPr/>
            </a:lvl1pPr>
          </a:lstStyle>
          <a:p>
            <a:endParaRPr kumimoji="0" lang="en-US"/>
          </a:p>
        </p:txBody>
      </p:sp>
      <p:sp>
        <p:nvSpPr>
          <p:cNvPr id="9" name="Slide Number Placeholder 8"/>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4" name="Footer Placeholder 3"/>
          <p:cNvSpPr>
            <a:spLocks noGrp="1"/>
          </p:cNvSpPr>
          <p:nvPr>
            <p:ph type="ftr" sz="quarter" idx="11"/>
          </p:nvPr>
        </p:nvSpPr>
        <p:spPr/>
        <p:txBody>
          <a:bodyPr/>
          <a:lstStyle>
            <a:lvl1pPr>
              <a:defRPr/>
            </a:lvl1pPr>
          </a:lstStyle>
          <a:p>
            <a:endParaRPr kumimoji="0" lang="en-US"/>
          </a:p>
        </p:txBody>
      </p:sp>
      <p:sp>
        <p:nvSpPr>
          <p:cNvPr id="5" name="Slide Number Placeholder 4"/>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3" name="Footer Placeholder 2"/>
          <p:cNvSpPr>
            <a:spLocks noGrp="1"/>
          </p:cNvSpPr>
          <p:nvPr>
            <p:ph type="ftr" sz="quarter" idx="11"/>
          </p:nvPr>
        </p:nvSpPr>
        <p:spPr/>
        <p:txBody>
          <a:bodyPr/>
          <a:lstStyle>
            <a:lvl1pPr>
              <a:defRPr/>
            </a:lvl1pPr>
          </a:lstStyle>
          <a:p>
            <a:endParaRPr kumimoji="0" lang="en-US"/>
          </a:p>
        </p:txBody>
      </p:sp>
      <p:sp>
        <p:nvSpPr>
          <p:cNvPr id="4" name="Slide Number Placeholder 3"/>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6" name="Footer Placeholder 5"/>
          <p:cNvSpPr>
            <a:spLocks noGrp="1"/>
          </p:cNvSpPr>
          <p:nvPr>
            <p:ph type="ftr" sz="quarter" idx="11"/>
          </p:nvPr>
        </p:nvSpPr>
        <p:spPr/>
        <p:txBody>
          <a:bodyPr/>
          <a:lstStyle>
            <a:lvl1pPr>
              <a:defRPr/>
            </a:lvl1pPr>
          </a:lstStyle>
          <a:p>
            <a:endParaRPr kumimoji="0" lang="en-US"/>
          </a:p>
        </p:txBody>
      </p:sp>
      <p:sp>
        <p:nvSpPr>
          <p:cNvPr id="7" name="Slide Number Placeholder 6"/>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CB97365-EBCA-4027-87D5-99FC1D4DF0BB}" type="datetimeFigureOut">
              <a:rPr lang="en-US" smtClean="0"/>
              <a:pPr/>
              <a:t>10/12/2009</a:t>
            </a:fld>
            <a:endParaRPr lang="en-US"/>
          </a:p>
        </p:txBody>
      </p:sp>
      <p:sp>
        <p:nvSpPr>
          <p:cNvPr id="6" name="Footer Placeholder 5"/>
          <p:cNvSpPr>
            <a:spLocks noGrp="1"/>
          </p:cNvSpPr>
          <p:nvPr>
            <p:ph type="ftr" sz="quarter" idx="11"/>
          </p:nvPr>
        </p:nvSpPr>
        <p:spPr/>
        <p:txBody>
          <a:bodyPr/>
          <a:lstStyle>
            <a:lvl1pPr>
              <a:defRPr/>
            </a:lvl1pPr>
          </a:lstStyle>
          <a:p>
            <a:endParaRPr kumimoji="0" lang="en-US"/>
          </a:p>
        </p:txBody>
      </p:sp>
      <p:sp>
        <p:nvSpPr>
          <p:cNvPr id="7" name="Slide Number Placeholder 6"/>
          <p:cNvSpPr>
            <a:spLocks noGrp="1"/>
          </p:cNvSpPr>
          <p:nvPr>
            <p:ph type="sldNum" sz="quarter" idx="12"/>
          </p:nvPr>
        </p:nvSpPr>
        <p:spPr/>
        <p:txBody>
          <a:bodyPr/>
          <a:lstStyle>
            <a:lvl1pPr>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905000" y="1676400"/>
            <a:ext cx="6781800" cy="9604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4099" name="Rectangle 3"/>
          <p:cNvSpPr>
            <a:spLocks noGrp="1" noChangeArrowheads="1"/>
          </p:cNvSpPr>
          <p:nvPr>
            <p:ph type="body" idx="1"/>
          </p:nvPr>
        </p:nvSpPr>
        <p:spPr bwMode="auto">
          <a:xfrm>
            <a:off x="1905000" y="2819400"/>
            <a:ext cx="6781800" cy="3306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410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900">
                <a:latin typeface="+mn-lt"/>
              </a:defRPr>
            </a:lvl1pPr>
          </a:lstStyle>
          <a:p>
            <a:fld id="{7CB97365-EBCA-4027-87D5-99FC1D4DF0BB}" type="datetimeFigureOut">
              <a:rPr lang="en-US" smtClean="0"/>
              <a:pPr/>
              <a:t>10/12/2009</a:t>
            </a:fld>
            <a:endParaRPr lang="en-US">
              <a:solidFill>
                <a:schemeClr val="tx1">
                  <a:shade val="50000"/>
                </a:schemeClr>
              </a:solidFill>
            </a:endParaRPr>
          </a:p>
        </p:txBody>
      </p:sp>
      <p:sp>
        <p:nvSpPr>
          <p:cNvPr id="410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00">
                <a:latin typeface="+mn-lt"/>
              </a:defRPr>
            </a:lvl1pPr>
          </a:lstStyle>
          <a:p>
            <a:endParaRPr kumimoji="0" lang="en-US">
              <a:solidFill>
                <a:schemeClr val="tx1">
                  <a:shade val="50000"/>
                </a:schemeClr>
              </a:solidFill>
            </a:endParaRPr>
          </a:p>
        </p:txBody>
      </p:sp>
      <p:sp>
        <p:nvSpPr>
          <p:cNvPr id="410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900">
                <a:latin typeface="+mn-lt"/>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fontAlgn="base" hangingPunct="1">
        <a:spcBef>
          <a:spcPct val="0"/>
        </a:spcBef>
        <a:spcAft>
          <a:spcPct val="0"/>
        </a:spcAft>
        <a:defRPr sz="3000" b="1">
          <a:solidFill>
            <a:schemeClr val="tx2"/>
          </a:solidFill>
          <a:latin typeface="+mj-lt"/>
          <a:ea typeface="+mj-ea"/>
          <a:cs typeface="+mj-cs"/>
        </a:defRPr>
      </a:lvl1pPr>
      <a:lvl2pPr algn="l" rtl="0" eaLnBrk="1" fontAlgn="base" hangingPunct="1">
        <a:spcBef>
          <a:spcPct val="0"/>
        </a:spcBef>
        <a:spcAft>
          <a:spcPct val="0"/>
        </a:spcAft>
        <a:defRPr sz="3000" b="1">
          <a:solidFill>
            <a:schemeClr val="tx2"/>
          </a:solidFill>
          <a:latin typeface="Century Gothic" pitchFamily="34" charset="0"/>
        </a:defRPr>
      </a:lvl2pPr>
      <a:lvl3pPr algn="l" rtl="0" eaLnBrk="1" fontAlgn="base" hangingPunct="1">
        <a:spcBef>
          <a:spcPct val="0"/>
        </a:spcBef>
        <a:spcAft>
          <a:spcPct val="0"/>
        </a:spcAft>
        <a:defRPr sz="3000" b="1">
          <a:solidFill>
            <a:schemeClr val="tx2"/>
          </a:solidFill>
          <a:latin typeface="Century Gothic" pitchFamily="34" charset="0"/>
        </a:defRPr>
      </a:lvl3pPr>
      <a:lvl4pPr algn="l" rtl="0" eaLnBrk="1" fontAlgn="base" hangingPunct="1">
        <a:spcBef>
          <a:spcPct val="0"/>
        </a:spcBef>
        <a:spcAft>
          <a:spcPct val="0"/>
        </a:spcAft>
        <a:defRPr sz="3000" b="1">
          <a:solidFill>
            <a:schemeClr val="tx2"/>
          </a:solidFill>
          <a:latin typeface="Century Gothic" pitchFamily="34" charset="0"/>
        </a:defRPr>
      </a:lvl4pPr>
      <a:lvl5pPr algn="l" rtl="0" eaLnBrk="1" fontAlgn="base" hangingPunct="1">
        <a:spcBef>
          <a:spcPct val="0"/>
        </a:spcBef>
        <a:spcAft>
          <a:spcPct val="0"/>
        </a:spcAft>
        <a:defRPr sz="3000" b="1">
          <a:solidFill>
            <a:schemeClr val="tx2"/>
          </a:solidFill>
          <a:latin typeface="Century Gothic" pitchFamily="34" charset="0"/>
        </a:defRPr>
      </a:lvl5pPr>
      <a:lvl6pPr marL="457200" algn="l" rtl="0" eaLnBrk="1" fontAlgn="base" hangingPunct="1">
        <a:spcBef>
          <a:spcPct val="0"/>
        </a:spcBef>
        <a:spcAft>
          <a:spcPct val="0"/>
        </a:spcAft>
        <a:defRPr sz="3000" b="1">
          <a:solidFill>
            <a:schemeClr val="tx2"/>
          </a:solidFill>
          <a:latin typeface="Century Gothic" pitchFamily="34" charset="0"/>
        </a:defRPr>
      </a:lvl6pPr>
      <a:lvl7pPr marL="914400" algn="l" rtl="0" eaLnBrk="1" fontAlgn="base" hangingPunct="1">
        <a:spcBef>
          <a:spcPct val="0"/>
        </a:spcBef>
        <a:spcAft>
          <a:spcPct val="0"/>
        </a:spcAft>
        <a:defRPr sz="3000" b="1">
          <a:solidFill>
            <a:schemeClr val="tx2"/>
          </a:solidFill>
          <a:latin typeface="Century Gothic" pitchFamily="34" charset="0"/>
        </a:defRPr>
      </a:lvl7pPr>
      <a:lvl8pPr marL="1371600" algn="l" rtl="0" eaLnBrk="1" fontAlgn="base" hangingPunct="1">
        <a:spcBef>
          <a:spcPct val="0"/>
        </a:spcBef>
        <a:spcAft>
          <a:spcPct val="0"/>
        </a:spcAft>
        <a:defRPr sz="3000" b="1">
          <a:solidFill>
            <a:schemeClr val="tx2"/>
          </a:solidFill>
          <a:latin typeface="Century Gothic" pitchFamily="34" charset="0"/>
        </a:defRPr>
      </a:lvl8pPr>
      <a:lvl9pPr marL="1828800" algn="l" rtl="0" eaLnBrk="1" fontAlgn="base" hangingPunct="1">
        <a:spcBef>
          <a:spcPct val="0"/>
        </a:spcBef>
        <a:spcAft>
          <a:spcPct val="0"/>
        </a:spcAft>
        <a:defRPr sz="3000" b="1">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1752600" y="1676400"/>
            <a:ext cx="7086600" cy="884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43" name="Rectangle 3"/>
          <p:cNvSpPr>
            <a:spLocks noGrp="1" noChangeArrowheads="1"/>
          </p:cNvSpPr>
          <p:nvPr>
            <p:ph type="body" idx="1"/>
          </p:nvPr>
        </p:nvSpPr>
        <p:spPr bwMode="auto">
          <a:xfrm>
            <a:off x="1752600" y="2819400"/>
            <a:ext cx="7086600" cy="3124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24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900">
                <a:latin typeface="+mn-lt"/>
              </a:defRPr>
            </a:lvl1pPr>
          </a:lstStyle>
          <a:p>
            <a:endParaRPr lang="en-US"/>
          </a:p>
        </p:txBody>
      </p:sp>
      <p:sp>
        <p:nvSpPr>
          <p:cNvPr id="1024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00">
                <a:latin typeface="+mn-lt"/>
              </a:defRPr>
            </a:lvl1pPr>
          </a:lstStyle>
          <a:p>
            <a:endParaRPr lang="en-US"/>
          </a:p>
        </p:txBody>
      </p:sp>
      <p:sp>
        <p:nvSpPr>
          <p:cNvPr id="1024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900">
                <a:latin typeface="+mn-lt"/>
              </a:defRPr>
            </a:lvl1pPr>
          </a:lstStyle>
          <a:p>
            <a:fld id="{0FCD4DC6-313B-4635-B757-D0FE4EB82262}"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fontAlgn="base" hangingPunct="1">
        <a:spcBef>
          <a:spcPct val="0"/>
        </a:spcBef>
        <a:spcAft>
          <a:spcPct val="0"/>
        </a:spcAft>
        <a:defRPr sz="3000" b="1">
          <a:solidFill>
            <a:schemeClr val="tx2"/>
          </a:solidFill>
          <a:latin typeface="+mj-lt"/>
          <a:ea typeface="+mj-ea"/>
          <a:cs typeface="+mj-cs"/>
        </a:defRPr>
      </a:lvl1pPr>
      <a:lvl2pPr algn="l" rtl="0" eaLnBrk="1" fontAlgn="base" hangingPunct="1">
        <a:spcBef>
          <a:spcPct val="0"/>
        </a:spcBef>
        <a:spcAft>
          <a:spcPct val="0"/>
        </a:spcAft>
        <a:defRPr sz="3000" b="1">
          <a:solidFill>
            <a:schemeClr val="tx2"/>
          </a:solidFill>
          <a:latin typeface="Century Gothic" pitchFamily="34" charset="0"/>
        </a:defRPr>
      </a:lvl2pPr>
      <a:lvl3pPr algn="l" rtl="0" eaLnBrk="1" fontAlgn="base" hangingPunct="1">
        <a:spcBef>
          <a:spcPct val="0"/>
        </a:spcBef>
        <a:spcAft>
          <a:spcPct val="0"/>
        </a:spcAft>
        <a:defRPr sz="3000" b="1">
          <a:solidFill>
            <a:schemeClr val="tx2"/>
          </a:solidFill>
          <a:latin typeface="Century Gothic" pitchFamily="34" charset="0"/>
        </a:defRPr>
      </a:lvl3pPr>
      <a:lvl4pPr algn="l" rtl="0" eaLnBrk="1" fontAlgn="base" hangingPunct="1">
        <a:spcBef>
          <a:spcPct val="0"/>
        </a:spcBef>
        <a:spcAft>
          <a:spcPct val="0"/>
        </a:spcAft>
        <a:defRPr sz="3000" b="1">
          <a:solidFill>
            <a:schemeClr val="tx2"/>
          </a:solidFill>
          <a:latin typeface="Century Gothic" pitchFamily="34" charset="0"/>
        </a:defRPr>
      </a:lvl4pPr>
      <a:lvl5pPr algn="l" rtl="0" eaLnBrk="1" fontAlgn="base" hangingPunct="1">
        <a:spcBef>
          <a:spcPct val="0"/>
        </a:spcBef>
        <a:spcAft>
          <a:spcPct val="0"/>
        </a:spcAft>
        <a:defRPr sz="3000" b="1">
          <a:solidFill>
            <a:schemeClr val="tx2"/>
          </a:solidFill>
          <a:latin typeface="Century Gothic" pitchFamily="34" charset="0"/>
        </a:defRPr>
      </a:lvl5pPr>
      <a:lvl6pPr marL="457200" algn="l" rtl="0" eaLnBrk="1" fontAlgn="base" hangingPunct="1">
        <a:spcBef>
          <a:spcPct val="0"/>
        </a:spcBef>
        <a:spcAft>
          <a:spcPct val="0"/>
        </a:spcAft>
        <a:defRPr sz="3000" b="1">
          <a:solidFill>
            <a:schemeClr val="tx2"/>
          </a:solidFill>
          <a:latin typeface="Century Gothic" pitchFamily="34" charset="0"/>
        </a:defRPr>
      </a:lvl6pPr>
      <a:lvl7pPr marL="914400" algn="l" rtl="0" eaLnBrk="1" fontAlgn="base" hangingPunct="1">
        <a:spcBef>
          <a:spcPct val="0"/>
        </a:spcBef>
        <a:spcAft>
          <a:spcPct val="0"/>
        </a:spcAft>
        <a:defRPr sz="3000" b="1">
          <a:solidFill>
            <a:schemeClr val="tx2"/>
          </a:solidFill>
          <a:latin typeface="Century Gothic" pitchFamily="34" charset="0"/>
        </a:defRPr>
      </a:lvl7pPr>
      <a:lvl8pPr marL="1371600" algn="l" rtl="0" eaLnBrk="1" fontAlgn="base" hangingPunct="1">
        <a:spcBef>
          <a:spcPct val="0"/>
        </a:spcBef>
        <a:spcAft>
          <a:spcPct val="0"/>
        </a:spcAft>
        <a:defRPr sz="3000" b="1">
          <a:solidFill>
            <a:schemeClr val="tx2"/>
          </a:solidFill>
          <a:latin typeface="Century Gothic" pitchFamily="34" charset="0"/>
        </a:defRPr>
      </a:lvl8pPr>
      <a:lvl9pPr marL="1828800" algn="l" rtl="0" eaLnBrk="1" fontAlgn="base" hangingPunct="1">
        <a:spcBef>
          <a:spcPct val="0"/>
        </a:spcBef>
        <a:spcAft>
          <a:spcPct val="0"/>
        </a:spcAft>
        <a:defRPr sz="3000" b="1">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3F96F91-460C-467D-91E7-408AFAAC6097}" type="datetimeFigureOut">
              <a:rPr lang="en-US" smtClean="0"/>
              <a:pPr/>
              <a:t>10/12/2009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56A06B2-E7D5-413C-936A-0AD9FA5CC7D1}"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CB97365-EBCA-4027-87D5-99FC1D4DF0BB}" type="datetimeFigureOut">
              <a:rPr lang="en-US" smtClean="0"/>
              <a:pPr/>
              <a:t>10/12/2009</a:t>
            </a:fld>
            <a:endParaRPr lang="en-US">
              <a:solidFill>
                <a:schemeClr val="tx1">
                  <a:shade val="50000"/>
                </a:schemeClr>
              </a:solidFill>
            </a:endParaRPr>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0" lang="en-US">
              <a:solidFill>
                <a:schemeClr val="tx1">
                  <a:shade val="50000"/>
                </a:schemeClr>
              </a:solidFill>
            </a:endParaRPr>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Probability</a:t>
            </a:r>
            <a:endParaRPr lang="en-US" dirty="0"/>
          </a:p>
        </p:txBody>
      </p:sp>
      <p:sp>
        <p:nvSpPr>
          <p:cNvPr id="3" name="Subtitle 2"/>
          <p:cNvSpPr>
            <a:spLocks noGrp="1"/>
          </p:cNvSpPr>
          <p:nvPr>
            <p:ph type="subTitle" idx="1"/>
          </p:nvPr>
        </p:nvSpPr>
        <p:spPr/>
        <p:txBody>
          <a:bodyPr/>
          <a:lstStyle/>
          <a:p>
            <a:r>
              <a:rPr lang="en-US" dirty="0" smtClean="0"/>
              <a:t>October 12,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305800" cy="2926080"/>
          </a:xfrm>
        </p:spPr>
        <p:txBody>
          <a:bodyPr>
            <a:normAutofit fontScale="90000"/>
          </a:bodyPr>
          <a:lstStyle/>
          <a:p>
            <a:pPr lvl="0"/>
            <a:r>
              <a:rPr lang="en-US" sz="3100" dirty="0" smtClean="0"/>
              <a:t> A deck of cards has 5 pink, 6 orange, 3 purple, and 5 navy cards. You pick 2 cards from the deck. Cards are </a:t>
            </a:r>
            <a:r>
              <a:rPr lang="en-US" sz="3100" u="sng" dirty="0" smtClean="0"/>
              <a:t>not</a:t>
            </a:r>
            <a:r>
              <a:rPr lang="en-US" sz="3100" dirty="0" smtClean="0"/>
              <a:t> returned to the deck after they are picked.</a:t>
            </a:r>
            <a:br>
              <a:rPr lang="en-US" sz="3100" dirty="0" smtClean="0"/>
            </a:br>
            <a:r>
              <a:rPr lang="en-US" sz="3100" dirty="0" smtClean="0"/>
              <a:t>Find P(the first card is pink and the second card is purple)</a:t>
            </a:r>
            <a:r>
              <a:rPr lang="en-US" dirty="0" smtClean="0"/>
              <a:t/>
            </a:r>
            <a:br>
              <a:rPr lang="en-US" dirty="0" smtClean="0"/>
            </a:br>
            <a:endParaRPr lang="en-US" dirty="0"/>
          </a:p>
        </p:txBody>
      </p:sp>
      <p:sp>
        <p:nvSpPr>
          <p:cNvPr id="4" name="SMARTPenAnnotation2223"/>
          <p:cNvSpPr/>
          <p:nvPr/>
        </p:nvSpPr>
        <p:spPr>
          <a:xfrm>
            <a:off x="6003607" y="6849427"/>
            <a:ext cx="8573" cy="1"/>
          </a:xfrm>
          <a:custGeom>
            <a:avLst/>
            <a:gdLst/>
            <a:ahLst/>
            <a:cxnLst/>
            <a:rect l="0" t="0" r="0" b="0"/>
            <a:pathLst>
              <a:path w="8573" h="1">
                <a:moveTo>
                  <a:pt x="8572" y="0"/>
                </a:move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224"/>
          <p:cNvSpPr/>
          <p:nvPr/>
        </p:nvSpPr>
        <p:spPr>
          <a:xfrm>
            <a:off x="1084746" y="3377565"/>
            <a:ext cx="1549869" cy="85726"/>
          </a:xfrm>
          <a:custGeom>
            <a:avLst/>
            <a:gdLst/>
            <a:ahLst/>
            <a:cxnLst/>
            <a:rect l="0" t="0" r="0" b="0"/>
            <a:pathLst>
              <a:path w="1549869" h="85726">
                <a:moveTo>
                  <a:pt x="32536" y="85725"/>
                </a:moveTo>
                <a:lnTo>
                  <a:pt x="23434" y="76623"/>
                </a:lnTo>
                <a:lnTo>
                  <a:pt x="19801" y="73942"/>
                </a:lnTo>
                <a:lnTo>
                  <a:pt x="16426" y="72155"/>
                </a:lnTo>
                <a:lnTo>
                  <a:pt x="10136" y="70168"/>
                </a:lnTo>
                <a:lnTo>
                  <a:pt x="4165" y="69286"/>
                </a:lnTo>
                <a:lnTo>
                  <a:pt x="2192" y="70003"/>
                </a:lnTo>
                <a:lnTo>
                  <a:pt x="877" y="71434"/>
                </a:lnTo>
                <a:lnTo>
                  <a:pt x="0" y="73340"/>
                </a:lnTo>
                <a:lnTo>
                  <a:pt x="368" y="74611"/>
                </a:lnTo>
                <a:lnTo>
                  <a:pt x="1565" y="75457"/>
                </a:lnTo>
                <a:lnTo>
                  <a:pt x="5436" y="76399"/>
                </a:lnTo>
                <a:lnTo>
                  <a:pt x="10332" y="76817"/>
                </a:lnTo>
                <a:lnTo>
                  <a:pt x="28382" y="74463"/>
                </a:lnTo>
                <a:lnTo>
                  <a:pt x="41197" y="72502"/>
                </a:lnTo>
                <a:lnTo>
                  <a:pt x="63055" y="70323"/>
                </a:lnTo>
                <a:lnTo>
                  <a:pt x="110144" y="67857"/>
                </a:lnTo>
                <a:lnTo>
                  <a:pt x="120470" y="66193"/>
                </a:lnTo>
                <a:lnTo>
                  <a:pt x="131164" y="64131"/>
                </a:lnTo>
                <a:lnTo>
                  <a:pt x="153205" y="61840"/>
                </a:lnTo>
                <a:lnTo>
                  <a:pt x="176654" y="59869"/>
                </a:lnTo>
                <a:lnTo>
                  <a:pt x="189575" y="58010"/>
                </a:lnTo>
                <a:lnTo>
                  <a:pt x="202951" y="55818"/>
                </a:lnTo>
                <a:lnTo>
                  <a:pt x="230514" y="53383"/>
                </a:lnTo>
                <a:lnTo>
                  <a:pt x="258638" y="51348"/>
                </a:lnTo>
                <a:lnTo>
                  <a:pt x="272806" y="49472"/>
                </a:lnTo>
                <a:lnTo>
                  <a:pt x="334314" y="39617"/>
                </a:lnTo>
                <a:lnTo>
                  <a:pt x="408277" y="31577"/>
                </a:lnTo>
                <a:lnTo>
                  <a:pt x="457338" y="26766"/>
                </a:lnTo>
                <a:lnTo>
                  <a:pt x="518619" y="22606"/>
                </a:lnTo>
                <a:lnTo>
                  <a:pt x="719486" y="13154"/>
                </a:lnTo>
                <a:lnTo>
                  <a:pt x="800127" y="10608"/>
                </a:lnTo>
                <a:lnTo>
                  <a:pt x="831918" y="8977"/>
                </a:lnTo>
                <a:lnTo>
                  <a:pt x="860733" y="6937"/>
                </a:lnTo>
                <a:lnTo>
                  <a:pt x="887562" y="4625"/>
                </a:lnTo>
                <a:lnTo>
                  <a:pt x="932118" y="3083"/>
                </a:lnTo>
                <a:lnTo>
                  <a:pt x="1202336" y="405"/>
                </a:lnTo>
                <a:lnTo>
                  <a:pt x="154986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225"/>
          <p:cNvSpPr/>
          <p:nvPr/>
        </p:nvSpPr>
        <p:spPr>
          <a:xfrm>
            <a:off x="1588990" y="3489007"/>
            <a:ext cx="47318" cy="471489"/>
          </a:xfrm>
          <a:custGeom>
            <a:avLst/>
            <a:gdLst/>
            <a:ahLst/>
            <a:cxnLst/>
            <a:rect l="0" t="0" r="0" b="0"/>
            <a:pathLst>
              <a:path w="47318" h="471489">
                <a:moveTo>
                  <a:pt x="25497" y="0"/>
                </a:moveTo>
                <a:lnTo>
                  <a:pt x="7293" y="4551"/>
                </a:lnTo>
                <a:lnTo>
                  <a:pt x="2884" y="5892"/>
                </a:lnTo>
                <a:lnTo>
                  <a:pt x="896" y="6785"/>
                </a:lnTo>
                <a:lnTo>
                  <a:pt x="524" y="7381"/>
                </a:lnTo>
                <a:lnTo>
                  <a:pt x="0" y="12770"/>
                </a:lnTo>
                <a:lnTo>
                  <a:pt x="879" y="17086"/>
                </a:lnTo>
                <a:lnTo>
                  <a:pt x="2417" y="22821"/>
                </a:lnTo>
                <a:lnTo>
                  <a:pt x="4396" y="29501"/>
                </a:lnTo>
                <a:lnTo>
                  <a:pt x="5714" y="36813"/>
                </a:lnTo>
                <a:lnTo>
                  <a:pt x="6594" y="44544"/>
                </a:lnTo>
                <a:lnTo>
                  <a:pt x="7180" y="52556"/>
                </a:lnTo>
                <a:lnTo>
                  <a:pt x="8523" y="60755"/>
                </a:lnTo>
                <a:lnTo>
                  <a:pt x="10371" y="69078"/>
                </a:lnTo>
                <a:lnTo>
                  <a:pt x="12556" y="77485"/>
                </a:lnTo>
                <a:lnTo>
                  <a:pt x="14964" y="84994"/>
                </a:lnTo>
                <a:lnTo>
                  <a:pt x="17523" y="91905"/>
                </a:lnTo>
                <a:lnTo>
                  <a:pt x="20181" y="98418"/>
                </a:lnTo>
                <a:lnTo>
                  <a:pt x="22905" y="106569"/>
                </a:lnTo>
                <a:lnTo>
                  <a:pt x="25674" y="115814"/>
                </a:lnTo>
                <a:lnTo>
                  <a:pt x="28472" y="125787"/>
                </a:lnTo>
                <a:lnTo>
                  <a:pt x="30338" y="135293"/>
                </a:lnTo>
                <a:lnTo>
                  <a:pt x="31582" y="144488"/>
                </a:lnTo>
                <a:lnTo>
                  <a:pt x="32411" y="153475"/>
                </a:lnTo>
                <a:lnTo>
                  <a:pt x="33916" y="162324"/>
                </a:lnTo>
                <a:lnTo>
                  <a:pt x="35872" y="171081"/>
                </a:lnTo>
                <a:lnTo>
                  <a:pt x="38129" y="179777"/>
                </a:lnTo>
                <a:lnTo>
                  <a:pt x="39633" y="189383"/>
                </a:lnTo>
                <a:lnTo>
                  <a:pt x="40636" y="199598"/>
                </a:lnTo>
                <a:lnTo>
                  <a:pt x="41305" y="210218"/>
                </a:lnTo>
                <a:lnTo>
                  <a:pt x="42703" y="223965"/>
                </a:lnTo>
                <a:lnTo>
                  <a:pt x="46797" y="257020"/>
                </a:lnTo>
                <a:lnTo>
                  <a:pt x="47317" y="272312"/>
                </a:lnTo>
                <a:lnTo>
                  <a:pt x="46711" y="286316"/>
                </a:lnTo>
                <a:lnTo>
                  <a:pt x="45355" y="299462"/>
                </a:lnTo>
                <a:lnTo>
                  <a:pt x="44450" y="311084"/>
                </a:lnTo>
                <a:lnTo>
                  <a:pt x="43848" y="321690"/>
                </a:lnTo>
                <a:lnTo>
                  <a:pt x="43446" y="331617"/>
                </a:lnTo>
                <a:lnTo>
                  <a:pt x="42999" y="355348"/>
                </a:lnTo>
                <a:lnTo>
                  <a:pt x="42642" y="47148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226"/>
          <p:cNvSpPr/>
          <p:nvPr/>
        </p:nvSpPr>
        <p:spPr>
          <a:xfrm>
            <a:off x="1777738" y="3438923"/>
            <a:ext cx="291092" cy="490057"/>
          </a:xfrm>
          <a:custGeom>
            <a:avLst/>
            <a:gdLst/>
            <a:ahLst/>
            <a:cxnLst/>
            <a:rect l="0" t="0" r="0" b="0"/>
            <a:pathLst>
              <a:path w="291092" h="490057">
                <a:moveTo>
                  <a:pt x="291091" y="58656"/>
                </a:moveTo>
                <a:lnTo>
                  <a:pt x="279160" y="34794"/>
                </a:lnTo>
                <a:lnTo>
                  <a:pt x="276263" y="26461"/>
                </a:lnTo>
                <a:lnTo>
                  <a:pt x="275491" y="22905"/>
                </a:lnTo>
                <a:lnTo>
                  <a:pt x="272093" y="16414"/>
                </a:lnTo>
                <a:lnTo>
                  <a:pt x="269853" y="13350"/>
                </a:lnTo>
                <a:lnTo>
                  <a:pt x="266455" y="11307"/>
                </a:lnTo>
                <a:lnTo>
                  <a:pt x="257600" y="9037"/>
                </a:lnTo>
                <a:lnTo>
                  <a:pt x="252571" y="7480"/>
                </a:lnTo>
                <a:lnTo>
                  <a:pt x="247314" y="5489"/>
                </a:lnTo>
                <a:lnTo>
                  <a:pt x="241904" y="3209"/>
                </a:lnTo>
                <a:lnTo>
                  <a:pt x="234487" y="1689"/>
                </a:lnTo>
                <a:lnTo>
                  <a:pt x="225733" y="676"/>
                </a:lnTo>
                <a:lnTo>
                  <a:pt x="216087" y="0"/>
                </a:lnTo>
                <a:lnTo>
                  <a:pt x="206798" y="502"/>
                </a:lnTo>
                <a:lnTo>
                  <a:pt x="197748" y="1790"/>
                </a:lnTo>
                <a:lnTo>
                  <a:pt x="188858" y="3600"/>
                </a:lnTo>
                <a:lnTo>
                  <a:pt x="181026" y="4807"/>
                </a:lnTo>
                <a:lnTo>
                  <a:pt x="173899" y="5612"/>
                </a:lnTo>
                <a:lnTo>
                  <a:pt x="167243" y="6149"/>
                </a:lnTo>
                <a:lnTo>
                  <a:pt x="159948" y="7459"/>
                </a:lnTo>
                <a:lnTo>
                  <a:pt x="152228" y="9285"/>
                </a:lnTo>
                <a:lnTo>
                  <a:pt x="144223" y="11454"/>
                </a:lnTo>
                <a:lnTo>
                  <a:pt x="136982" y="13853"/>
                </a:lnTo>
                <a:lnTo>
                  <a:pt x="130249" y="16406"/>
                </a:lnTo>
                <a:lnTo>
                  <a:pt x="123856" y="19059"/>
                </a:lnTo>
                <a:lnTo>
                  <a:pt x="114831" y="24638"/>
                </a:lnTo>
                <a:lnTo>
                  <a:pt x="104052" y="32168"/>
                </a:lnTo>
                <a:lnTo>
                  <a:pt x="92103" y="40997"/>
                </a:lnTo>
                <a:lnTo>
                  <a:pt x="82233" y="47836"/>
                </a:lnTo>
                <a:lnTo>
                  <a:pt x="73747" y="53348"/>
                </a:lnTo>
                <a:lnTo>
                  <a:pt x="66185" y="57975"/>
                </a:lnTo>
                <a:lnTo>
                  <a:pt x="59239" y="63917"/>
                </a:lnTo>
                <a:lnTo>
                  <a:pt x="52703" y="70736"/>
                </a:lnTo>
                <a:lnTo>
                  <a:pt x="46441" y="78140"/>
                </a:lnTo>
                <a:lnTo>
                  <a:pt x="41313" y="84980"/>
                </a:lnTo>
                <a:lnTo>
                  <a:pt x="33077" y="97661"/>
                </a:lnTo>
                <a:lnTo>
                  <a:pt x="13983" y="129163"/>
                </a:lnTo>
                <a:lnTo>
                  <a:pt x="9197" y="139951"/>
                </a:lnTo>
                <a:lnTo>
                  <a:pt x="6007" y="150000"/>
                </a:lnTo>
                <a:lnTo>
                  <a:pt x="3880" y="159557"/>
                </a:lnTo>
                <a:lnTo>
                  <a:pt x="2462" y="167834"/>
                </a:lnTo>
                <a:lnTo>
                  <a:pt x="887" y="182110"/>
                </a:lnTo>
                <a:lnTo>
                  <a:pt x="187" y="194805"/>
                </a:lnTo>
                <a:lnTo>
                  <a:pt x="0" y="200857"/>
                </a:lnTo>
                <a:lnTo>
                  <a:pt x="2332" y="212662"/>
                </a:lnTo>
                <a:lnTo>
                  <a:pt x="4288" y="218477"/>
                </a:lnTo>
                <a:lnTo>
                  <a:pt x="8449" y="224258"/>
                </a:lnTo>
                <a:lnTo>
                  <a:pt x="14081" y="230018"/>
                </a:lnTo>
                <a:lnTo>
                  <a:pt x="20693" y="235762"/>
                </a:lnTo>
                <a:lnTo>
                  <a:pt x="27005" y="239592"/>
                </a:lnTo>
                <a:lnTo>
                  <a:pt x="33119" y="242146"/>
                </a:lnTo>
                <a:lnTo>
                  <a:pt x="39100" y="243847"/>
                </a:lnTo>
                <a:lnTo>
                  <a:pt x="44992" y="244982"/>
                </a:lnTo>
                <a:lnTo>
                  <a:pt x="50825" y="245739"/>
                </a:lnTo>
                <a:lnTo>
                  <a:pt x="56619" y="246243"/>
                </a:lnTo>
                <a:lnTo>
                  <a:pt x="62386" y="246579"/>
                </a:lnTo>
                <a:lnTo>
                  <a:pt x="73875" y="246953"/>
                </a:lnTo>
                <a:lnTo>
                  <a:pt x="79605" y="246100"/>
                </a:lnTo>
                <a:lnTo>
                  <a:pt x="85331" y="244579"/>
                </a:lnTo>
                <a:lnTo>
                  <a:pt x="91053" y="242612"/>
                </a:lnTo>
                <a:lnTo>
                  <a:pt x="99630" y="238444"/>
                </a:lnTo>
                <a:lnTo>
                  <a:pt x="110110" y="232807"/>
                </a:lnTo>
                <a:lnTo>
                  <a:pt x="121860" y="226192"/>
                </a:lnTo>
                <a:lnTo>
                  <a:pt x="131598" y="219877"/>
                </a:lnTo>
                <a:lnTo>
                  <a:pt x="139995" y="213762"/>
                </a:lnTo>
                <a:lnTo>
                  <a:pt x="147498" y="207780"/>
                </a:lnTo>
                <a:lnTo>
                  <a:pt x="154405" y="201887"/>
                </a:lnTo>
                <a:lnTo>
                  <a:pt x="160915" y="196053"/>
                </a:lnTo>
                <a:lnTo>
                  <a:pt x="173228" y="184492"/>
                </a:lnTo>
                <a:lnTo>
                  <a:pt x="202416" y="155826"/>
                </a:lnTo>
                <a:lnTo>
                  <a:pt x="211358" y="144388"/>
                </a:lnTo>
                <a:lnTo>
                  <a:pt x="218507" y="132954"/>
                </a:lnTo>
                <a:lnTo>
                  <a:pt x="224859" y="121523"/>
                </a:lnTo>
                <a:lnTo>
                  <a:pt x="233791" y="104377"/>
                </a:lnTo>
                <a:lnTo>
                  <a:pt x="237049" y="92947"/>
                </a:lnTo>
                <a:lnTo>
                  <a:pt x="239450" y="81517"/>
                </a:lnTo>
                <a:lnTo>
                  <a:pt x="243692" y="70087"/>
                </a:lnTo>
                <a:lnTo>
                  <a:pt x="247333" y="55976"/>
                </a:lnTo>
                <a:lnTo>
                  <a:pt x="247632" y="55917"/>
                </a:lnTo>
                <a:lnTo>
                  <a:pt x="247963" y="58391"/>
                </a:lnTo>
                <a:lnTo>
                  <a:pt x="249103" y="68950"/>
                </a:lnTo>
                <a:lnTo>
                  <a:pt x="252745" y="88631"/>
                </a:lnTo>
                <a:lnTo>
                  <a:pt x="254097" y="97690"/>
                </a:lnTo>
                <a:lnTo>
                  <a:pt x="255600" y="112835"/>
                </a:lnTo>
                <a:lnTo>
                  <a:pt x="256000" y="120493"/>
                </a:lnTo>
                <a:lnTo>
                  <a:pt x="256445" y="136622"/>
                </a:lnTo>
                <a:lnTo>
                  <a:pt x="257517" y="148733"/>
                </a:lnTo>
                <a:lnTo>
                  <a:pt x="261247" y="179971"/>
                </a:lnTo>
                <a:lnTo>
                  <a:pt x="262623" y="194778"/>
                </a:lnTo>
                <a:lnTo>
                  <a:pt x="263540" y="208459"/>
                </a:lnTo>
                <a:lnTo>
                  <a:pt x="264559" y="232868"/>
                </a:lnTo>
                <a:lnTo>
                  <a:pt x="265012" y="253241"/>
                </a:lnTo>
                <a:lnTo>
                  <a:pt x="265373" y="422268"/>
                </a:lnTo>
                <a:lnTo>
                  <a:pt x="266326" y="431557"/>
                </a:lnTo>
                <a:lnTo>
                  <a:pt x="267914" y="442512"/>
                </a:lnTo>
                <a:lnTo>
                  <a:pt x="269924" y="454578"/>
                </a:lnTo>
                <a:lnTo>
                  <a:pt x="271265" y="463574"/>
                </a:lnTo>
                <a:lnTo>
                  <a:pt x="272755" y="476110"/>
                </a:lnTo>
                <a:lnTo>
                  <a:pt x="272199" y="480786"/>
                </a:lnTo>
                <a:lnTo>
                  <a:pt x="270877" y="484856"/>
                </a:lnTo>
                <a:lnTo>
                  <a:pt x="269043" y="488522"/>
                </a:lnTo>
                <a:lnTo>
                  <a:pt x="267820" y="490014"/>
                </a:lnTo>
                <a:lnTo>
                  <a:pt x="267005" y="490056"/>
                </a:lnTo>
                <a:lnTo>
                  <a:pt x="266461" y="489131"/>
                </a:lnTo>
                <a:lnTo>
                  <a:pt x="265857" y="485564"/>
                </a:lnTo>
                <a:lnTo>
                  <a:pt x="265374" y="47870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227"/>
          <p:cNvSpPr/>
          <p:nvPr/>
        </p:nvSpPr>
        <p:spPr>
          <a:xfrm>
            <a:off x="1554492" y="2683586"/>
            <a:ext cx="497193" cy="509718"/>
          </a:xfrm>
          <a:custGeom>
            <a:avLst/>
            <a:gdLst/>
            <a:ahLst/>
            <a:cxnLst/>
            <a:rect l="0" t="0" r="0" b="0"/>
            <a:pathLst>
              <a:path w="497193" h="509718">
                <a:moveTo>
                  <a:pt x="497192" y="68186"/>
                </a:moveTo>
                <a:lnTo>
                  <a:pt x="483540" y="68186"/>
                </a:lnTo>
                <a:lnTo>
                  <a:pt x="473803" y="67234"/>
                </a:lnTo>
                <a:lnTo>
                  <a:pt x="461597" y="65646"/>
                </a:lnTo>
                <a:lnTo>
                  <a:pt x="447745" y="63635"/>
                </a:lnTo>
                <a:lnTo>
                  <a:pt x="421365" y="62295"/>
                </a:lnTo>
                <a:lnTo>
                  <a:pt x="293937" y="60143"/>
                </a:lnTo>
                <a:lnTo>
                  <a:pt x="275964" y="59966"/>
                </a:lnTo>
                <a:lnTo>
                  <a:pt x="261124" y="58896"/>
                </a:lnTo>
                <a:lnTo>
                  <a:pt x="248374" y="57231"/>
                </a:lnTo>
                <a:lnTo>
                  <a:pt x="237016" y="55167"/>
                </a:lnTo>
                <a:lnTo>
                  <a:pt x="226586" y="52839"/>
                </a:lnTo>
                <a:lnTo>
                  <a:pt x="216776" y="50335"/>
                </a:lnTo>
                <a:lnTo>
                  <a:pt x="207378" y="47713"/>
                </a:lnTo>
                <a:lnTo>
                  <a:pt x="191856" y="42260"/>
                </a:lnTo>
                <a:lnTo>
                  <a:pt x="178607" y="36661"/>
                </a:lnTo>
                <a:lnTo>
                  <a:pt x="166369" y="30997"/>
                </a:lnTo>
                <a:lnTo>
                  <a:pt x="154580" y="27845"/>
                </a:lnTo>
                <a:lnTo>
                  <a:pt x="142990" y="25492"/>
                </a:lnTo>
                <a:lnTo>
                  <a:pt x="131489" y="21271"/>
                </a:lnTo>
                <a:lnTo>
                  <a:pt x="120028" y="16220"/>
                </a:lnTo>
                <a:lnTo>
                  <a:pt x="109536" y="11752"/>
                </a:lnTo>
                <a:lnTo>
                  <a:pt x="89960" y="6345"/>
                </a:lnTo>
                <a:lnTo>
                  <a:pt x="77123" y="2601"/>
                </a:lnTo>
                <a:lnTo>
                  <a:pt x="62439" y="0"/>
                </a:lnTo>
                <a:lnTo>
                  <a:pt x="60672" y="822"/>
                </a:lnTo>
                <a:lnTo>
                  <a:pt x="56168" y="4274"/>
                </a:lnTo>
                <a:lnTo>
                  <a:pt x="54586" y="6528"/>
                </a:lnTo>
                <a:lnTo>
                  <a:pt x="52829" y="11572"/>
                </a:lnTo>
                <a:lnTo>
                  <a:pt x="49507" y="29690"/>
                </a:lnTo>
                <a:lnTo>
                  <a:pt x="47288" y="42522"/>
                </a:lnTo>
                <a:lnTo>
                  <a:pt x="44856" y="52981"/>
                </a:lnTo>
                <a:lnTo>
                  <a:pt x="42283" y="61860"/>
                </a:lnTo>
                <a:lnTo>
                  <a:pt x="36883" y="76804"/>
                </a:lnTo>
                <a:lnTo>
                  <a:pt x="31308" y="89797"/>
                </a:lnTo>
                <a:lnTo>
                  <a:pt x="28195" y="104461"/>
                </a:lnTo>
                <a:lnTo>
                  <a:pt x="27365" y="112372"/>
                </a:lnTo>
                <a:lnTo>
                  <a:pt x="25859" y="120503"/>
                </a:lnTo>
                <a:lnTo>
                  <a:pt x="23903" y="128782"/>
                </a:lnTo>
                <a:lnTo>
                  <a:pt x="21646" y="137158"/>
                </a:lnTo>
                <a:lnTo>
                  <a:pt x="20142" y="145600"/>
                </a:lnTo>
                <a:lnTo>
                  <a:pt x="19138" y="154085"/>
                </a:lnTo>
                <a:lnTo>
                  <a:pt x="18470" y="162600"/>
                </a:lnTo>
                <a:lnTo>
                  <a:pt x="12978" y="215541"/>
                </a:lnTo>
                <a:lnTo>
                  <a:pt x="10553" y="231192"/>
                </a:lnTo>
                <a:lnTo>
                  <a:pt x="7983" y="243532"/>
                </a:lnTo>
                <a:lnTo>
                  <a:pt x="5318" y="253663"/>
                </a:lnTo>
                <a:lnTo>
                  <a:pt x="3541" y="265180"/>
                </a:lnTo>
                <a:lnTo>
                  <a:pt x="2357" y="277621"/>
                </a:lnTo>
                <a:lnTo>
                  <a:pt x="1040" y="301285"/>
                </a:lnTo>
                <a:lnTo>
                  <a:pt x="455" y="318153"/>
                </a:lnTo>
                <a:lnTo>
                  <a:pt x="126" y="338360"/>
                </a:lnTo>
                <a:lnTo>
                  <a:pt x="0" y="364724"/>
                </a:lnTo>
                <a:lnTo>
                  <a:pt x="948" y="365891"/>
                </a:lnTo>
                <a:lnTo>
                  <a:pt x="2533" y="366668"/>
                </a:lnTo>
                <a:lnTo>
                  <a:pt x="4542" y="367187"/>
                </a:lnTo>
                <a:lnTo>
                  <a:pt x="5881" y="366580"/>
                </a:lnTo>
                <a:lnTo>
                  <a:pt x="6774" y="365223"/>
                </a:lnTo>
                <a:lnTo>
                  <a:pt x="12758" y="351650"/>
                </a:lnTo>
                <a:lnTo>
                  <a:pt x="24938" y="336114"/>
                </a:lnTo>
                <a:lnTo>
                  <a:pt x="35207" y="325060"/>
                </a:lnTo>
                <a:lnTo>
                  <a:pt x="47073" y="313797"/>
                </a:lnTo>
                <a:lnTo>
                  <a:pt x="61872" y="302442"/>
                </a:lnTo>
                <a:lnTo>
                  <a:pt x="73629" y="294841"/>
                </a:lnTo>
                <a:lnTo>
                  <a:pt x="130245" y="260348"/>
                </a:lnTo>
                <a:lnTo>
                  <a:pt x="141118" y="253444"/>
                </a:lnTo>
                <a:lnTo>
                  <a:pt x="152177" y="247889"/>
                </a:lnTo>
                <a:lnTo>
                  <a:pt x="163360" y="243233"/>
                </a:lnTo>
                <a:lnTo>
                  <a:pt x="194762" y="232129"/>
                </a:lnTo>
                <a:lnTo>
                  <a:pt x="204132" y="228917"/>
                </a:lnTo>
                <a:lnTo>
                  <a:pt x="213236" y="226775"/>
                </a:lnTo>
                <a:lnTo>
                  <a:pt x="222163" y="225347"/>
                </a:lnTo>
                <a:lnTo>
                  <a:pt x="230972" y="224395"/>
                </a:lnTo>
                <a:lnTo>
                  <a:pt x="240655" y="223760"/>
                </a:lnTo>
                <a:lnTo>
                  <a:pt x="250920" y="223337"/>
                </a:lnTo>
                <a:lnTo>
                  <a:pt x="278490" y="222742"/>
                </a:lnTo>
                <a:lnTo>
                  <a:pt x="309424" y="222541"/>
                </a:lnTo>
                <a:lnTo>
                  <a:pt x="317721" y="223477"/>
                </a:lnTo>
                <a:lnTo>
                  <a:pt x="326110" y="225053"/>
                </a:lnTo>
                <a:lnTo>
                  <a:pt x="334560" y="227057"/>
                </a:lnTo>
                <a:lnTo>
                  <a:pt x="349029" y="231823"/>
                </a:lnTo>
                <a:lnTo>
                  <a:pt x="355554" y="234427"/>
                </a:lnTo>
                <a:lnTo>
                  <a:pt x="367885" y="242401"/>
                </a:lnTo>
                <a:lnTo>
                  <a:pt x="379715" y="252295"/>
                </a:lnTo>
                <a:lnTo>
                  <a:pt x="391322" y="263042"/>
                </a:lnTo>
                <a:lnTo>
                  <a:pt x="397085" y="271433"/>
                </a:lnTo>
                <a:lnTo>
                  <a:pt x="402832" y="281789"/>
                </a:lnTo>
                <a:lnTo>
                  <a:pt x="408568" y="293455"/>
                </a:lnTo>
                <a:lnTo>
                  <a:pt x="413344" y="306948"/>
                </a:lnTo>
                <a:lnTo>
                  <a:pt x="417481" y="321658"/>
                </a:lnTo>
                <a:lnTo>
                  <a:pt x="421192" y="337180"/>
                </a:lnTo>
                <a:lnTo>
                  <a:pt x="423665" y="349433"/>
                </a:lnTo>
                <a:lnTo>
                  <a:pt x="425314" y="359506"/>
                </a:lnTo>
                <a:lnTo>
                  <a:pt x="426414" y="368127"/>
                </a:lnTo>
                <a:lnTo>
                  <a:pt x="425095" y="382786"/>
                </a:lnTo>
                <a:lnTo>
                  <a:pt x="421334" y="395651"/>
                </a:lnTo>
                <a:lnTo>
                  <a:pt x="416488" y="407718"/>
                </a:lnTo>
                <a:lnTo>
                  <a:pt x="411159" y="419432"/>
                </a:lnTo>
                <a:lnTo>
                  <a:pt x="408404" y="425223"/>
                </a:lnTo>
                <a:lnTo>
                  <a:pt x="397723" y="439276"/>
                </a:lnTo>
                <a:lnTo>
                  <a:pt x="384404" y="454095"/>
                </a:lnTo>
                <a:lnTo>
                  <a:pt x="372134" y="467031"/>
                </a:lnTo>
                <a:lnTo>
                  <a:pt x="357791" y="476591"/>
                </a:lnTo>
                <a:lnTo>
                  <a:pt x="349966" y="480473"/>
                </a:lnTo>
                <a:lnTo>
                  <a:pt x="339986" y="484967"/>
                </a:lnTo>
                <a:lnTo>
                  <a:pt x="316198" y="495039"/>
                </a:lnTo>
                <a:lnTo>
                  <a:pt x="305092" y="498487"/>
                </a:lnTo>
                <a:lnTo>
                  <a:pt x="294831" y="500786"/>
                </a:lnTo>
                <a:lnTo>
                  <a:pt x="239627" y="509026"/>
                </a:lnTo>
                <a:lnTo>
                  <a:pt x="225469" y="509717"/>
                </a:lnTo>
                <a:lnTo>
                  <a:pt x="213174" y="509225"/>
                </a:lnTo>
                <a:lnTo>
                  <a:pt x="202119" y="507945"/>
                </a:lnTo>
                <a:lnTo>
                  <a:pt x="191892" y="507091"/>
                </a:lnTo>
                <a:lnTo>
                  <a:pt x="182216" y="506522"/>
                </a:lnTo>
                <a:lnTo>
                  <a:pt x="172908" y="506142"/>
                </a:lnTo>
                <a:lnTo>
                  <a:pt x="160988" y="504937"/>
                </a:lnTo>
                <a:lnTo>
                  <a:pt x="147326" y="503181"/>
                </a:lnTo>
                <a:lnTo>
                  <a:pt x="132503" y="501057"/>
                </a:lnTo>
                <a:lnTo>
                  <a:pt x="120716" y="498690"/>
                </a:lnTo>
                <a:lnTo>
                  <a:pt x="110953" y="496158"/>
                </a:lnTo>
                <a:lnTo>
                  <a:pt x="102540" y="493519"/>
                </a:lnTo>
                <a:lnTo>
                  <a:pt x="83031" y="488045"/>
                </a:lnTo>
                <a:lnTo>
                  <a:pt x="72495" y="485252"/>
                </a:lnTo>
                <a:lnTo>
                  <a:pt x="53168" y="479609"/>
                </a:lnTo>
                <a:lnTo>
                  <a:pt x="44014" y="476771"/>
                </a:lnTo>
                <a:lnTo>
                  <a:pt x="31302" y="471077"/>
                </a:lnTo>
                <a:lnTo>
                  <a:pt x="22477" y="466324"/>
                </a:lnTo>
                <a:lnTo>
                  <a:pt x="8560" y="46252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228"/>
          <p:cNvSpPr/>
          <p:nvPr/>
        </p:nvSpPr>
        <p:spPr>
          <a:xfrm>
            <a:off x="3706177" y="3351847"/>
            <a:ext cx="94299" cy="634366"/>
          </a:xfrm>
          <a:custGeom>
            <a:avLst/>
            <a:gdLst/>
            <a:ahLst/>
            <a:cxnLst/>
            <a:rect l="0" t="0" r="0" b="0"/>
            <a:pathLst>
              <a:path w="94299" h="634366">
                <a:moveTo>
                  <a:pt x="0" y="0"/>
                </a:moveTo>
                <a:lnTo>
                  <a:pt x="23334" y="0"/>
                </a:lnTo>
                <a:lnTo>
                  <a:pt x="24128" y="953"/>
                </a:lnTo>
                <a:lnTo>
                  <a:pt x="24658" y="2540"/>
                </a:lnTo>
                <a:lnTo>
                  <a:pt x="25508" y="7381"/>
                </a:lnTo>
                <a:lnTo>
                  <a:pt x="28165" y="10583"/>
                </a:lnTo>
                <a:lnTo>
                  <a:pt x="30206" y="12770"/>
                </a:lnTo>
                <a:lnTo>
                  <a:pt x="31568" y="15181"/>
                </a:lnTo>
                <a:lnTo>
                  <a:pt x="33931" y="24142"/>
                </a:lnTo>
                <a:lnTo>
                  <a:pt x="36671" y="30098"/>
                </a:lnTo>
                <a:lnTo>
                  <a:pt x="38735" y="34352"/>
                </a:lnTo>
                <a:lnTo>
                  <a:pt x="41028" y="41621"/>
                </a:lnTo>
                <a:lnTo>
                  <a:pt x="41639" y="44892"/>
                </a:lnTo>
                <a:lnTo>
                  <a:pt x="42999" y="48026"/>
                </a:lnTo>
                <a:lnTo>
                  <a:pt x="44859" y="51067"/>
                </a:lnTo>
                <a:lnTo>
                  <a:pt x="47051" y="54047"/>
                </a:lnTo>
                <a:lnTo>
                  <a:pt x="49486" y="59899"/>
                </a:lnTo>
                <a:lnTo>
                  <a:pt x="50569" y="66627"/>
                </a:lnTo>
                <a:lnTo>
                  <a:pt x="51264" y="83928"/>
                </a:lnTo>
                <a:lnTo>
                  <a:pt x="51321" y="87385"/>
                </a:lnTo>
                <a:lnTo>
                  <a:pt x="53924" y="96305"/>
                </a:lnTo>
                <a:lnTo>
                  <a:pt x="55952" y="101351"/>
                </a:lnTo>
                <a:lnTo>
                  <a:pt x="58806" y="117554"/>
                </a:lnTo>
                <a:lnTo>
                  <a:pt x="59652" y="134420"/>
                </a:lnTo>
                <a:lnTo>
                  <a:pt x="60723" y="139143"/>
                </a:lnTo>
                <a:lnTo>
                  <a:pt x="62389" y="143245"/>
                </a:lnTo>
                <a:lnTo>
                  <a:pt x="64453" y="146932"/>
                </a:lnTo>
                <a:lnTo>
                  <a:pt x="66746" y="156108"/>
                </a:lnTo>
                <a:lnTo>
                  <a:pt x="68036" y="171984"/>
                </a:lnTo>
                <a:lnTo>
                  <a:pt x="68338" y="185023"/>
                </a:lnTo>
                <a:lnTo>
                  <a:pt x="68473" y="203517"/>
                </a:lnTo>
                <a:lnTo>
                  <a:pt x="71073" y="219357"/>
                </a:lnTo>
                <a:lnTo>
                  <a:pt x="73099" y="226248"/>
                </a:lnTo>
                <a:lnTo>
                  <a:pt x="75351" y="241525"/>
                </a:lnTo>
                <a:lnTo>
                  <a:pt x="75952" y="249599"/>
                </a:lnTo>
                <a:lnTo>
                  <a:pt x="76619" y="286510"/>
                </a:lnTo>
                <a:lnTo>
                  <a:pt x="77121" y="379605"/>
                </a:lnTo>
                <a:lnTo>
                  <a:pt x="79679" y="395408"/>
                </a:lnTo>
                <a:lnTo>
                  <a:pt x="81694" y="403623"/>
                </a:lnTo>
                <a:lnTo>
                  <a:pt x="82085" y="410052"/>
                </a:lnTo>
                <a:lnTo>
                  <a:pt x="81393" y="415291"/>
                </a:lnTo>
                <a:lnTo>
                  <a:pt x="79038" y="424603"/>
                </a:lnTo>
                <a:lnTo>
                  <a:pt x="77990" y="435093"/>
                </a:lnTo>
                <a:lnTo>
                  <a:pt x="77525" y="458805"/>
                </a:lnTo>
                <a:lnTo>
                  <a:pt x="77226" y="505601"/>
                </a:lnTo>
                <a:lnTo>
                  <a:pt x="78154" y="517090"/>
                </a:lnTo>
                <a:lnTo>
                  <a:pt x="79725" y="530464"/>
                </a:lnTo>
                <a:lnTo>
                  <a:pt x="84540" y="565687"/>
                </a:lnTo>
                <a:lnTo>
                  <a:pt x="85374" y="585441"/>
                </a:lnTo>
                <a:lnTo>
                  <a:pt x="85656" y="604981"/>
                </a:lnTo>
                <a:lnTo>
                  <a:pt x="85722" y="629420"/>
                </a:lnTo>
                <a:lnTo>
                  <a:pt x="86675" y="631068"/>
                </a:lnTo>
                <a:lnTo>
                  <a:pt x="88264" y="632167"/>
                </a:lnTo>
                <a:lnTo>
                  <a:pt x="94277" y="634358"/>
                </a:lnTo>
                <a:lnTo>
                  <a:pt x="94298" y="6343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229"/>
          <p:cNvSpPr/>
          <p:nvPr/>
        </p:nvSpPr>
        <p:spPr>
          <a:xfrm>
            <a:off x="3946254" y="3291840"/>
            <a:ext cx="376754" cy="557157"/>
          </a:xfrm>
          <a:custGeom>
            <a:avLst/>
            <a:gdLst/>
            <a:ahLst/>
            <a:cxnLst/>
            <a:rect l="0" t="0" r="0" b="0"/>
            <a:pathLst>
              <a:path w="376754" h="557157">
                <a:moveTo>
                  <a:pt x="317136" y="34289"/>
                </a:moveTo>
                <a:lnTo>
                  <a:pt x="303483" y="29739"/>
                </a:lnTo>
                <a:lnTo>
                  <a:pt x="294240" y="27505"/>
                </a:lnTo>
                <a:lnTo>
                  <a:pt x="283681" y="26247"/>
                </a:lnTo>
                <a:lnTo>
                  <a:pt x="280545" y="26070"/>
                </a:lnTo>
                <a:lnTo>
                  <a:pt x="277502" y="25000"/>
                </a:lnTo>
                <a:lnTo>
                  <a:pt x="271581" y="21271"/>
                </a:lnTo>
                <a:lnTo>
                  <a:pt x="263234" y="18978"/>
                </a:lnTo>
                <a:lnTo>
                  <a:pt x="254127" y="17960"/>
                </a:lnTo>
                <a:lnTo>
                  <a:pt x="246904" y="17507"/>
                </a:lnTo>
                <a:lnTo>
                  <a:pt x="223830" y="17252"/>
                </a:lnTo>
                <a:lnTo>
                  <a:pt x="197415" y="17177"/>
                </a:lnTo>
                <a:lnTo>
                  <a:pt x="188744" y="18118"/>
                </a:lnTo>
                <a:lnTo>
                  <a:pt x="180106" y="19699"/>
                </a:lnTo>
                <a:lnTo>
                  <a:pt x="171490" y="21705"/>
                </a:lnTo>
                <a:lnTo>
                  <a:pt x="163842" y="23042"/>
                </a:lnTo>
                <a:lnTo>
                  <a:pt x="156837" y="23934"/>
                </a:lnTo>
                <a:lnTo>
                  <a:pt x="150262" y="24528"/>
                </a:lnTo>
                <a:lnTo>
                  <a:pt x="143022" y="26830"/>
                </a:lnTo>
                <a:lnTo>
                  <a:pt x="135337" y="30269"/>
                </a:lnTo>
                <a:lnTo>
                  <a:pt x="107023" y="44925"/>
                </a:lnTo>
                <a:lnTo>
                  <a:pt x="56746" y="70176"/>
                </a:lnTo>
                <a:lnTo>
                  <a:pt x="46467" y="76591"/>
                </a:lnTo>
                <a:lnTo>
                  <a:pt x="42392" y="79636"/>
                </a:lnTo>
                <a:lnTo>
                  <a:pt x="32785" y="90638"/>
                </a:lnTo>
                <a:lnTo>
                  <a:pt x="23118" y="103148"/>
                </a:lnTo>
                <a:lnTo>
                  <a:pt x="12320" y="115546"/>
                </a:lnTo>
                <a:lnTo>
                  <a:pt x="6084" y="122157"/>
                </a:lnTo>
                <a:lnTo>
                  <a:pt x="4040" y="125252"/>
                </a:lnTo>
                <a:lnTo>
                  <a:pt x="1770" y="131232"/>
                </a:lnTo>
                <a:lnTo>
                  <a:pt x="312" y="142833"/>
                </a:lnTo>
                <a:lnTo>
                  <a:pt x="24" y="156837"/>
                </a:lnTo>
                <a:lnTo>
                  <a:pt x="0" y="161707"/>
                </a:lnTo>
                <a:lnTo>
                  <a:pt x="1889" y="166860"/>
                </a:lnTo>
                <a:lnTo>
                  <a:pt x="12698" y="182260"/>
                </a:lnTo>
                <a:lnTo>
                  <a:pt x="19270" y="189907"/>
                </a:lnTo>
                <a:lnTo>
                  <a:pt x="22356" y="192327"/>
                </a:lnTo>
                <a:lnTo>
                  <a:pt x="32202" y="196685"/>
                </a:lnTo>
                <a:lnTo>
                  <a:pt x="41591" y="201080"/>
                </a:lnTo>
                <a:lnTo>
                  <a:pt x="47715" y="203586"/>
                </a:lnTo>
                <a:lnTo>
                  <a:pt x="54654" y="206209"/>
                </a:lnTo>
                <a:lnTo>
                  <a:pt x="62138" y="208910"/>
                </a:lnTo>
                <a:lnTo>
                  <a:pt x="71889" y="210711"/>
                </a:lnTo>
                <a:lnTo>
                  <a:pt x="83153" y="211911"/>
                </a:lnTo>
                <a:lnTo>
                  <a:pt x="95425" y="212711"/>
                </a:lnTo>
                <a:lnTo>
                  <a:pt x="105511" y="214197"/>
                </a:lnTo>
                <a:lnTo>
                  <a:pt x="114140" y="216141"/>
                </a:lnTo>
                <a:lnTo>
                  <a:pt x="121798" y="218389"/>
                </a:lnTo>
                <a:lnTo>
                  <a:pt x="128808" y="220840"/>
                </a:lnTo>
                <a:lnTo>
                  <a:pt x="135386" y="223426"/>
                </a:lnTo>
                <a:lnTo>
                  <a:pt x="141677" y="226103"/>
                </a:lnTo>
                <a:lnTo>
                  <a:pt x="148728" y="227888"/>
                </a:lnTo>
                <a:lnTo>
                  <a:pt x="156287" y="229078"/>
                </a:lnTo>
                <a:lnTo>
                  <a:pt x="164183" y="229871"/>
                </a:lnTo>
                <a:lnTo>
                  <a:pt x="171352" y="231352"/>
                </a:lnTo>
                <a:lnTo>
                  <a:pt x="178036" y="233292"/>
                </a:lnTo>
                <a:lnTo>
                  <a:pt x="207003" y="243250"/>
                </a:lnTo>
                <a:lnTo>
                  <a:pt x="214187" y="245986"/>
                </a:lnTo>
                <a:lnTo>
                  <a:pt x="220881" y="248763"/>
                </a:lnTo>
                <a:lnTo>
                  <a:pt x="227248" y="251567"/>
                </a:lnTo>
                <a:lnTo>
                  <a:pt x="239403" y="257222"/>
                </a:lnTo>
                <a:lnTo>
                  <a:pt x="245311" y="260064"/>
                </a:lnTo>
                <a:lnTo>
                  <a:pt x="252107" y="262911"/>
                </a:lnTo>
                <a:lnTo>
                  <a:pt x="259496" y="265761"/>
                </a:lnTo>
                <a:lnTo>
                  <a:pt x="267279" y="268614"/>
                </a:lnTo>
                <a:lnTo>
                  <a:pt x="274373" y="272421"/>
                </a:lnTo>
                <a:lnTo>
                  <a:pt x="281007" y="276864"/>
                </a:lnTo>
                <a:lnTo>
                  <a:pt x="287335" y="281731"/>
                </a:lnTo>
                <a:lnTo>
                  <a:pt x="293458" y="285928"/>
                </a:lnTo>
                <a:lnTo>
                  <a:pt x="299446" y="289678"/>
                </a:lnTo>
                <a:lnTo>
                  <a:pt x="305343" y="293131"/>
                </a:lnTo>
                <a:lnTo>
                  <a:pt x="312131" y="299243"/>
                </a:lnTo>
                <a:lnTo>
                  <a:pt x="319514" y="307128"/>
                </a:lnTo>
                <a:lnTo>
                  <a:pt x="333433" y="323191"/>
                </a:lnTo>
                <a:lnTo>
                  <a:pt x="342794" y="333505"/>
                </a:lnTo>
                <a:lnTo>
                  <a:pt x="353419" y="349218"/>
                </a:lnTo>
                <a:lnTo>
                  <a:pt x="362154" y="365393"/>
                </a:lnTo>
                <a:lnTo>
                  <a:pt x="367150" y="375040"/>
                </a:lnTo>
                <a:lnTo>
                  <a:pt x="372702" y="390839"/>
                </a:lnTo>
                <a:lnTo>
                  <a:pt x="375169" y="404211"/>
                </a:lnTo>
                <a:lnTo>
                  <a:pt x="376266" y="416504"/>
                </a:lnTo>
                <a:lnTo>
                  <a:pt x="376753" y="430858"/>
                </a:lnTo>
                <a:lnTo>
                  <a:pt x="376017" y="445810"/>
                </a:lnTo>
                <a:lnTo>
                  <a:pt x="372515" y="458805"/>
                </a:lnTo>
                <a:lnTo>
                  <a:pt x="367784" y="470931"/>
                </a:lnTo>
                <a:lnTo>
                  <a:pt x="362506" y="482670"/>
                </a:lnTo>
                <a:lnTo>
                  <a:pt x="354179" y="499036"/>
                </a:lnTo>
                <a:lnTo>
                  <a:pt x="344727" y="511294"/>
                </a:lnTo>
                <a:lnTo>
                  <a:pt x="335431" y="521247"/>
                </a:lnTo>
                <a:lnTo>
                  <a:pt x="328380" y="526568"/>
                </a:lnTo>
                <a:lnTo>
                  <a:pt x="319869" y="532020"/>
                </a:lnTo>
                <a:lnTo>
                  <a:pt x="310385" y="537560"/>
                </a:lnTo>
                <a:lnTo>
                  <a:pt x="303111" y="542205"/>
                </a:lnTo>
                <a:lnTo>
                  <a:pt x="292487" y="549908"/>
                </a:lnTo>
                <a:lnTo>
                  <a:pt x="287368" y="552342"/>
                </a:lnTo>
                <a:lnTo>
                  <a:pt x="276601" y="555048"/>
                </a:lnTo>
                <a:lnTo>
                  <a:pt x="265465" y="556250"/>
                </a:lnTo>
                <a:lnTo>
                  <a:pt x="254166" y="556785"/>
                </a:lnTo>
                <a:lnTo>
                  <a:pt x="242794" y="557022"/>
                </a:lnTo>
                <a:lnTo>
                  <a:pt x="216580" y="557156"/>
                </a:lnTo>
                <a:lnTo>
                  <a:pt x="209141" y="556222"/>
                </a:lnTo>
                <a:lnTo>
                  <a:pt x="198336" y="552645"/>
                </a:lnTo>
                <a:lnTo>
                  <a:pt x="187818" y="547879"/>
                </a:lnTo>
                <a:lnTo>
                  <a:pt x="165544" y="537060"/>
                </a:lnTo>
                <a:lnTo>
                  <a:pt x="156734" y="531428"/>
                </a:lnTo>
                <a:lnTo>
                  <a:pt x="153051" y="528593"/>
                </a:lnTo>
                <a:lnTo>
                  <a:pt x="143879" y="515283"/>
                </a:lnTo>
                <a:lnTo>
                  <a:pt x="135358" y="499524"/>
                </a:lnTo>
                <a:lnTo>
                  <a:pt x="131571" y="489345"/>
                </a:lnTo>
                <a:lnTo>
                  <a:pt x="129608" y="481488"/>
                </a:lnTo>
                <a:lnTo>
                  <a:pt x="124887" y="460057"/>
                </a:lnTo>
                <a:lnTo>
                  <a:pt x="123247" y="450532"/>
                </a:lnTo>
                <a:lnTo>
                  <a:pt x="121426" y="434869"/>
                </a:lnTo>
                <a:lnTo>
                  <a:pt x="123156" y="419017"/>
                </a:lnTo>
                <a:lnTo>
                  <a:pt x="126147" y="402447"/>
                </a:lnTo>
                <a:lnTo>
                  <a:pt x="127477" y="385558"/>
                </a:lnTo>
                <a:lnTo>
                  <a:pt x="133148" y="368526"/>
                </a:lnTo>
                <a:lnTo>
                  <a:pt x="141065" y="351432"/>
                </a:lnTo>
                <a:lnTo>
                  <a:pt x="147760" y="334309"/>
                </a:lnTo>
                <a:lnTo>
                  <a:pt x="156450" y="317174"/>
                </a:lnTo>
                <a:lnTo>
                  <a:pt x="166662" y="300034"/>
                </a:lnTo>
                <a:lnTo>
                  <a:pt x="177552" y="282891"/>
                </a:lnTo>
                <a:lnTo>
                  <a:pt x="194391" y="257174"/>
                </a:lnTo>
                <a:lnTo>
                  <a:pt x="215910" y="227329"/>
                </a:lnTo>
                <a:lnTo>
                  <a:pt x="242619" y="191522"/>
                </a:lnTo>
                <a:lnTo>
                  <a:pt x="267189" y="159734"/>
                </a:lnTo>
                <a:lnTo>
                  <a:pt x="277171" y="147446"/>
                </a:lnTo>
                <a:lnTo>
                  <a:pt x="285730" y="137350"/>
                </a:lnTo>
                <a:lnTo>
                  <a:pt x="293341" y="128714"/>
                </a:lnTo>
                <a:lnTo>
                  <a:pt x="304338" y="114038"/>
                </a:lnTo>
                <a:lnTo>
                  <a:pt x="312400" y="100213"/>
                </a:lnTo>
                <a:lnTo>
                  <a:pt x="319158" y="84544"/>
                </a:lnTo>
                <a:lnTo>
                  <a:pt x="328318" y="68759"/>
                </a:lnTo>
                <a:lnTo>
                  <a:pt x="331631" y="58817"/>
                </a:lnTo>
                <a:lnTo>
                  <a:pt x="332513" y="53499"/>
                </a:lnTo>
                <a:lnTo>
                  <a:pt x="332150" y="49953"/>
                </a:lnTo>
                <a:lnTo>
                  <a:pt x="330955" y="47589"/>
                </a:lnTo>
                <a:lnTo>
                  <a:pt x="329206" y="46014"/>
                </a:lnTo>
                <a:lnTo>
                  <a:pt x="328040" y="44011"/>
                </a:lnTo>
                <a:lnTo>
                  <a:pt x="326744" y="39245"/>
                </a:lnTo>
                <a:lnTo>
                  <a:pt x="326015" y="31207"/>
                </a:lnTo>
                <a:lnTo>
                  <a:pt x="324960" y="28425"/>
                </a:lnTo>
                <a:lnTo>
                  <a:pt x="321248" y="22793"/>
                </a:lnTo>
                <a:lnTo>
                  <a:pt x="318925" y="20910"/>
                </a:lnTo>
                <a:lnTo>
                  <a:pt x="316423" y="19655"/>
                </a:lnTo>
                <a:lnTo>
                  <a:pt x="305812" y="15348"/>
                </a:lnTo>
                <a:lnTo>
                  <a:pt x="296862" y="11584"/>
                </a:lnTo>
                <a:lnTo>
                  <a:pt x="286470" y="9465"/>
                </a:lnTo>
                <a:lnTo>
                  <a:pt x="283357" y="9167"/>
                </a:lnTo>
                <a:lnTo>
                  <a:pt x="27427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230"/>
          <p:cNvSpPr/>
          <p:nvPr/>
        </p:nvSpPr>
        <p:spPr>
          <a:xfrm>
            <a:off x="3311842" y="3128962"/>
            <a:ext cx="1251586" cy="111444"/>
          </a:xfrm>
          <a:custGeom>
            <a:avLst/>
            <a:gdLst/>
            <a:ahLst/>
            <a:cxnLst/>
            <a:rect l="0" t="0" r="0" b="0"/>
            <a:pathLst>
              <a:path w="1251586" h="111444">
                <a:moveTo>
                  <a:pt x="0" y="111443"/>
                </a:moveTo>
                <a:lnTo>
                  <a:pt x="40346" y="111443"/>
                </a:lnTo>
                <a:lnTo>
                  <a:pt x="66509" y="108903"/>
                </a:lnTo>
                <a:lnTo>
                  <a:pt x="94329" y="105551"/>
                </a:lnTo>
                <a:lnTo>
                  <a:pt x="127009" y="102712"/>
                </a:lnTo>
                <a:lnTo>
                  <a:pt x="138013" y="100860"/>
                </a:lnTo>
                <a:lnTo>
                  <a:pt x="149159" y="98672"/>
                </a:lnTo>
                <a:lnTo>
                  <a:pt x="164209" y="96262"/>
                </a:lnTo>
                <a:lnTo>
                  <a:pt x="201252" y="91043"/>
                </a:lnTo>
                <a:lnTo>
                  <a:pt x="296047" y="79932"/>
                </a:lnTo>
                <a:lnTo>
                  <a:pt x="315474" y="77100"/>
                </a:lnTo>
                <a:lnTo>
                  <a:pt x="333188" y="74260"/>
                </a:lnTo>
                <a:lnTo>
                  <a:pt x="440035" y="61162"/>
                </a:lnTo>
                <a:lnTo>
                  <a:pt x="472427" y="57919"/>
                </a:lnTo>
                <a:lnTo>
                  <a:pt x="498783" y="55758"/>
                </a:lnTo>
                <a:lnTo>
                  <a:pt x="521117" y="54317"/>
                </a:lnTo>
                <a:lnTo>
                  <a:pt x="561173" y="52716"/>
                </a:lnTo>
                <a:lnTo>
                  <a:pt x="598025" y="51052"/>
                </a:lnTo>
                <a:lnTo>
                  <a:pt x="615853" y="49275"/>
                </a:lnTo>
                <a:lnTo>
                  <a:pt x="633454" y="47137"/>
                </a:lnTo>
                <a:lnTo>
                  <a:pt x="670790" y="44762"/>
                </a:lnTo>
                <a:lnTo>
                  <a:pt x="709609" y="42755"/>
                </a:lnTo>
                <a:lnTo>
                  <a:pt x="729295" y="40885"/>
                </a:lnTo>
                <a:lnTo>
                  <a:pt x="749086" y="38687"/>
                </a:lnTo>
                <a:lnTo>
                  <a:pt x="783777" y="36244"/>
                </a:lnTo>
                <a:lnTo>
                  <a:pt x="816975" y="35159"/>
                </a:lnTo>
                <a:lnTo>
                  <a:pt x="924227" y="34367"/>
                </a:lnTo>
                <a:lnTo>
                  <a:pt x="955280" y="34324"/>
                </a:lnTo>
                <a:lnTo>
                  <a:pt x="974991" y="33360"/>
                </a:lnTo>
                <a:lnTo>
                  <a:pt x="1022291" y="29749"/>
                </a:lnTo>
                <a:lnTo>
                  <a:pt x="1117710" y="20623"/>
                </a:lnTo>
                <a:lnTo>
                  <a:pt x="1147317" y="18691"/>
                </a:lnTo>
                <a:lnTo>
                  <a:pt x="1170001" y="15292"/>
                </a:lnTo>
                <a:lnTo>
                  <a:pt x="1180051" y="13052"/>
                </a:lnTo>
                <a:lnTo>
                  <a:pt x="1203297" y="9900"/>
                </a:lnTo>
                <a:lnTo>
                  <a:pt x="1240902" y="8624"/>
                </a:lnTo>
                <a:lnTo>
                  <a:pt x="125158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231"/>
          <p:cNvSpPr/>
          <p:nvPr/>
        </p:nvSpPr>
        <p:spPr>
          <a:xfrm>
            <a:off x="3577589" y="2486180"/>
            <a:ext cx="538214" cy="522236"/>
          </a:xfrm>
          <a:custGeom>
            <a:avLst/>
            <a:gdLst/>
            <a:ahLst/>
            <a:cxnLst/>
            <a:rect l="0" t="0" r="0" b="0"/>
            <a:pathLst>
              <a:path w="538214" h="522236">
                <a:moveTo>
                  <a:pt x="0" y="128432"/>
                </a:moveTo>
                <a:lnTo>
                  <a:pt x="0" y="116500"/>
                </a:lnTo>
                <a:lnTo>
                  <a:pt x="953" y="114762"/>
                </a:lnTo>
                <a:lnTo>
                  <a:pt x="2541" y="113604"/>
                </a:lnTo>
                <a:lnTo>
                  <a:pt x="16946" y="106894"/>
                </a:lnTo>
                <a:lnTo>
                  <a:pt x="25584" y="102643"/>
                </a:lnTo>
                <a:lnTo>
                  <a:pt x="36107" y="96952"/>
                </a:lnTo>
                <a:lnTo>
                  <a:pt x="72717" y="76242"/>
                </a:lnTo>
                <a:lnTo>
                  <a:pt x="96454" y="63644"/>
                </a:lnTo>
                <a:lnTo>
                  <a:pt x="111928" y="56665"/>
                </a:lnTo>
                <a:lnTo>
                  <a:pt x="129864" y="49155"/>
                </a:lnTo>
                <a:lnTo>
                  <a:pt x="149441" y="41291"/>
                </a:lnTo>
                <a:lnTo>
                  <a:pt x="166303" y="35095"/>
                </a:lnTo>
                <a:lnTo>
                  <a:pt x="181354" y="30013"/>
                </a:lnTo>
                <a:lnTo>
                  <a:pt x="195198" y="25671"/>
                </a:lnTo>
                <a:lnTo>
                  <a:pt x="209189" y="21825"/>
                </a:lnTo>
                <a:lnTo>
                  <a:pt x="223280" y="18308"/>
                </a:lnTo>
                <a:lnTo>
                  <a:pt x="251636" y="11861"/>
                </a:lnTo>
                <a:lnTo>
                  <a:pt x="280113" y="5820"/>
                </a:lnTo>
                <a:lnTo>
                  <a:pt x="292470" y="3828"/>
                </a:lnTo>
                <a:lnTo>
                  <a:pt x="303565" y="2500"/>
                </a:lnTo>
                <a:lnTo>
                  <a:pt x="313819" y="1615"/>
                </a:lnTo>
                <a:lnTo>
                  <a:pt x="323513" y="1025"/>
                </a:lnTo>
                <a:lnTo>
                  <a:pt x="341904" y="369"/>
                </a:lnTo>
                <a:lnTo>
                  <a:pt x="368323" y="0"/>
                </a:lnTo>
                <a:lnTo>
                  <a:pt x="383092" y="2454"/>
                </a:lnTo>
                <a:lnTo>
                  <a:pt x="396006" y="6719"/>
                </a:lnTo>
                <a:lnTo>
                  <a:pt x="408095" y="11790"/>
                </a:lnTo>
                <a:lnTo>
                  <a:pt x="421061" y="20000"/>
                </a:lnTo>
                <a:lnTo>
                  <a:pt x="427804" y="28170"/>
                </a:lnTo>
                <a:lnTo>
                  <a:pt x="430935" y="33016"/>
                </a:lnTo>
                <a:lnTo>
                  <a:pt x="434414" y="43480"/>
                </a:lnTo>
                <a:lnTo>
                  <a:pt x="435342" y="48937"/>
                </a:lnTo>
                <a:lnTo>
                  <a:pt x="433833" y="60081"/>
                </a:lnTo>
                <a:lnTo>
                  <a:pt x="429988" y="71384"/>
                </a:lnTo>
                <a:lnTo>
                  <a:pt x="425103" y="82757"/>
                </a:lnTo>
                <a:lnTo>
                  <a:pt x="417217" y="96702"/>
                </a:lnTo>
                <a:lnTo>
                  <a:pt x="408315" y="111472"/>
                </a:lnTo>
                <a:lnTo>
                  <a:pt x="401184" y="124387"/>
                </a:lnTo>
                <a:lnTo>
                  <a:pt x="389759" y="136477"/>
                </a:lnTo>
                <a:lnTo>
                  <a:pt x="376109" y="149152"/>
                </a:lnTo>
                <a:lnTo>
                  <a:pt x="363692" y="164311"/>
                </a:lnTo>
                <a:lnTo>
                  <a:pt x="349284" y="178033"/>
                </a:lnTo>
                <a:lnTo>
                  <a:pt x="334307" y="190482"/>
                </a:lnTo>
                <a:lnTo>
                  <a:pt x="321301" y="202365"/>
                </a:lnTo>
                <a:lnTo>
                  <a:pt x="311356" y="209153"/>
                </a:lnTo>
                <a:lnTo>
                  <a:pt x="299011" y="216536"/>
                </a:lnTo>
                <a:lnTo>
                  <a:pt x="273864" y="230454"/>
                </a:lnTo>
                <a:lnTo>
                  <a:pt x="256338" y="239816"/>
                </a:lnTo>
                <a:lnTo>
                  <a:pt x="240312" y="250440"/>
                </a:lnTo>
                <a:lnTo>
                  <a:pt x="232853" y="254095"/>
                </a:lnTo>
                <a:lnTo>
                  <a:pt x="229530" y="255070"/>
                </a:lnTo>
                <a:lnTo>
                  <a:pt x="228268" y="255720"/>
                </a:lnTo>
                <a:lnTo>
                  <a:pt x="228379" y="256153"/>
                </a:lnTo>
                <a:lnTo>
                  <a:pt x="229405" y="256442"/>
                </a:lnTo>
                <a:lnTo>
                  <a:pt x="231042" y="255682"/>
                </a:lnTo>
                <a:lnTo>
                  <a:pt x="247760" y="245037"/>
                </a:lnTo>
                <a:lnTo>
                  <a:pt x="255661" y="242364"/>
                </a:lnTo>
                <a:lnTo>
                  <a:pt x="265691" y="239629"/>
                </a:lnTo>
                <a:lnTo>
                  <a:pt x="277140" y="236853"/>
                </a:lnTo>
                <a:lnTo>
                  <a:pt x="287630" y="234051"/>
                </a:lnTo>
                <a:lnTo>
                  <a:pt x="306906" y="228396"/>
                </a:lnTo>
                <a:lnTo>
                  <a:pt x="316046" y="226507"/>
                </a:lnTo>
                <a:lnTo>
                  <a:pt x="324998" y="225248"/>
                </a:lnTo>
                <a:lnTo>
                  <a:pt x="333823" y="224409"/>
                </a:lnTo>
                <a:lnTo>
                  <a:pt x="343516" y="222896"/>
                </a:lnTo>
                <a:lnTo>
                  <a:pt x="353789" y="220936"/>
                </a:lnTo>
                <a:lnTo>
                  <a:pt x="364447" y="218676"/>
                </a:lnTo>
                <a:lnTo>
                  <a:pt x="374410" y="217170"/>
                </a:lnTo>
                <a:lnTo>
                  <a:pt x="383909" y="216166"/>
                </a:lnTo>
                <a:lnTo>
                  <a:pt x="393100" y="215496"/>
                </a:lnTo>
                <a:lnTo>
                  <a:pt x="402084" y="216002"/>
                </a:lnTo>
                <a:lnTo>
                  <a:pt x="410931" y="217292"/>
                </a:lnTo>
                <a:lnTo>
                  <a:pt x="419687" y="219105"/>
                </a:lnTo>
                <a:lnTo>
                  <a:pt x="428381" y="221265"/>
                </a:lnTo>
                <a:lnTo>
                  <a:pt x="437035" y="223659"/>
                </a:lnTo>
                <a:lnTo>
                  <a:pt x="454271" y="228857"/>
                </a:lnTo>
                <a:lnTo>
                  <a:pt x="471456" y="234343"/>
                </a:lnTo>
                <a:lnTo>
                  <a:pt x="486079" y="242496"/>
                </a:lnTo>
                <a:lnTo>
                  <a:pt x="498928" y="251517"/>
                </a:lnTo>
                <a:lnTo>
                  <a:pt x="510989" y="258702"/>
                </a:lnTo>
                <a:lnTo>
                  <a:pt x="515919" y="263856"/>
                </a:lnTo>
                <a:lnTo>
                  <a:pt x="523938" y="277203"/>
                </a:lnTo>
                <a:lnTo>
                  <a:pt x="533807" y="296231"/>
                </a:lnTo>
                <a:lnTo>
                  <a:pt x="537285" y="310642"/>
                </a:lnTo>
                <a:lnTo>
                  <a:pt x="538213" y="318486"/>
                </a:lnTo>
                <a:lnTo>
                  <a:pt x="537879" y="326572"/>
                </a:lnTo>
                <a:lnTo>
                  <a:pt x="536704" y="334820"/>
                </a:lnTo>
                <a:lnTo>
                  <a:pt x="532858" y="350653"/>
                </a:lnTo>
                <a:lnTo>
                  <a:pt x="527973" y="364039"/>
                </a:lnTo>
                <a:lnTo>
                  <a:pt x="525338" y="372181"/>
                </a:lnTo>
                <a:lnTo>
                  <a:pt x="522628" y="381419"/>
                </a:lnTo>
                <a:lnTo>
                  <a:pt x="519869" y="391387"/>
                </a:lnTo>
                <a:lnTo>
                  <a:pt x="515172" y="399938"/>
                </a:lnTo>
                <a:lnTo>
                  <a:pt x="502333" y="414519"/>
                </a:lnTo>
                <a:lnTo>
                  <a:pt x="492051" y="423932"/>
                </a:lnTo>
                <a:lnTo>
                  <a:pt x="465387" y="447090"/>
                </a:lnTo>
                <a:lnTo>
                  <a:pt x="450276" y="458028"/>
                </a:lnTo>
                <a:lnTo>
                  <a:pt x="434487" y="468178"/>
                </a:lnTo>
                <a:lnTo>
                  <a:pt x="418245" y="477802"/>
                </a:lnTo>
                <a:lnTo>
                  <a:pt x="403608" y="485170"/>
                </a:lnTo>
                <a:lnTo>
                  <a:pt x="390040" y="491035"/>
                </a:lnTo>
                <a:lnTo>
                  <a:pt x="365756" y="500091"/>
                </a:lnTo>
                <a:lnTo>
                  <a:pt x="345438" y="507292"/>
                </a:lnTo>
                <a:lnTo>
                  <a:pt x="335068" y="510545"/>
                </a:lnTo>
                <a:lnTo>
                  <a:pt x="313384" y="516700"/>
                </a:lnTo>
                <a:lnTo>
                  <a:pt x="298458" y="518723"/>
                </a:lnTo>
                <a:lnTo>
                  <a:pt x="280887" y="520071"/>
                </a:lnTo>
                <a:lnTo>
                  <a:pt x="244854" y="521569"/>
                </a:lnTo>
                <a:lnTo>
                  <a:pt x="216139" y="522235"/>
                </a:lnTo>
                <a:lnTo>
                  <a:pt x="204101" y="521460"/>
                </a:lnTo>
                <a:lnTo>
                  <a:pt x="193217" y="519990"/>
                </a:lnTo>
                <a:lnTo>
                  <a:pt x="183104" y="518059"/>
                </a:lnTo>
                <a:lnTo>
                  <a:pt x="173505" y="516771"/>
                </a:lnTo>
                <a:lnTo>
                  <a:pt x="164247" y="515912"/>
                </a:lnTo>
                <a:lnTo>
                  <a:pt x="155218" y="515339"/>
                </a:lnTo>
                <a:lnTo>
                  <a:pt x="143484" y="513053"/>
                </a:lnTo>
                <a:lnTo>
                  <a:pt x="129946" y="509623"/>
                </a:lnTo>
                <a:lnTo>
                  <a:pt x="115206" y="505432"/>
                </a:lnTo>
                <a:lnTo>
                  <a:pt x="83588" y="495695"/>
                </a:lnTo>
                <a:lnTo>
                  <a:pt x="67156" y="490432"/>
                </a:lnTo>
                <a:lnTo>
                  <a:pt x="53343" y="486923"/>
                </a:lnTo>
                <a:lnTo>
                  <a:pt x="41277" y="484583"/>
                </a:lnTo>
                <a:lnTo>
                  <a:pt x="8573" y="4799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232"/>
          <p:cNvSpPr/>
          <p:nvPr/>
        </p:nvSpPr>
        <p:spPr>
          <a:xfrm>
            <a:off x="2917507" y="3267815"/>
            <a:ext cx="92878" cy="66491"/>
          </a:xfrm>
          <a:custGeom>
            <a:avLst/>
            <a:gdLst/>
            <a:ahLst/>
            <a:cxnLst/>
            <a:rect l="0" t="0" r="0" b="0"/>
            <a:pathLst>
              <a:path w="92878" h="66491">
                <a:moveTo>
                  <a:pt x="42862" y="24025"/>
                </a:moveTo>
                <a:lnTo>
                  <a:pt x="61066" y="19474"/>
                </a:lnTo>
                <a:lnTo>
                  <a:pt x="67380" y="19085"/>
                </a:lnTo>
                <a:lnTo>
                  <a:pt x="72543" y="19780"/>
                </a:lnTo>
                <a:lnTo>
                  <a:pt x="83121" y="23186"/>
                </a:lnTo>
                <a:lnTo>
                  <a:pt x="84942" y="24418"/>
                </a:lnTo>
                <a:lnTo>
                  <a:pt x="87108" y="26192"/>
                </a:lnTo>
                <a:lnTo>
                  <a:pt x="89504" y="28327"/>
                </a:lnTo>
                <a:lnTo>
                  <a:pt x="91102" y="30703"/>
                </a:lnTo>
                <a:lnTo>
                  <a:pt x="92167" y="33239"/>
                </a:lnTo>
                <a:lnTo>
                  <a:pt x="92877" y="35883"/>
                </a:lnTo>
                <a:lnTo>
                  <a:pt x="92398" y="38598"/>
                </a:lnTo>
                <a:lnTo>
                  <a:pt x="91126" y="41360"/>
                </a:lnTo>
                <a:lnTo>
                  <a:pt x="89326" y="44154"/>
                </a:lnTo>
                <a:lnTo>
                  <a:pt x="88126" y="46969"/>
                </a:lnTo>
                <a:lnTo>
                  <a:pt x="87326" y="49799"/>
                </a:lnTo>
                <a:lnTo>
                  <a:pt x="86792" y="52637"/>
                </a:lnTo>
                <a:lnTo>
                  <a:pt x="85484" y="54529"/>
                </a:lnTo>
                <a:lnTo>
                  <a:pt x="83659" y="55791"/>
                </a:lnTo>
                <a:lnTo>
                  <a:pt x="81490" y="56632"/>
                </a:lnTo>
                <a:lnTo>
                  <a:pt x="79092" y="58145"/>
                </a:lnTo>
                <a:lnTo>
                  <a:pt x="76540" y="60107"/>
                </a:lnTo>
                <a:lnTo>
                  <a:pt x="73887" y="62367"/>
                </a:lnTo>
                <a:lnTo>
                  <a:pt x="71166" y="63874"/>
                </a:lnTo>
                <a:lnTo>
                  <a:pt x="68399" y="64878"/>
                </a:lnTo>
                <a:lnTo>
                  <a:pt x="65601" y="65548"/>
                </a:lnTo>
                <a:lnTo>
                  <a:pt x="62784" y="65994"/>
                </a:lnTo>
                <a:lnTo>
                  <a:pt x="59954" y="66292"/>
                </a:lnTo>
                <a:lnTo>
                  <a:pt x="57114" y="66490"/>
                </a:lnTo>
                <a:lnTo>
                  <a:pt x="53316" y="65670"/>
                </a:lnTo>
                <a:lnTo>
                  <a:pt x="48879" y="64171"/>
                </a:lnTo>
                <a:lnTo>
                  <a:pt x="44016" y="62218"/>
                </a:lnTo>
                <a:lnTo>
                  <a:pt x="39821" y="59965"/>
                </a:lnTo>
                <a:lnTo>
                  <a:pt x="36073" y="57510"/>
                </a:lnTo>
                <a:lnTo>
                  <a:pt x="32621" y="54920"/>
                </a:lnTo>
                <a:lnTo>
                  <a:pt x="30320" y="52242"/>
                </a:lnTo>
                <a:lnTo>
                  <a:pt x="28786" y="49504"/>
                </a:lnTo>
                <a:lnTo>
                  <a:pt x="27763" y="46726"/>
                </a:lnTo>
                <a:lnTo>
                  <a:pt x="27081" y="43921"/>
                </a:lnTo>
                <a:lnTo>
                  <a:pt x="26627" y="41099"/>
                </a:lnTo>
                <a:lnTo>
                  <a:pt x="26324" y="38265"/>
                </a:lnTo>
                <a:lnTo>
                  <a:pt x="27074" y="35423"/>
                </a:lnTo>
                <a:lnTo>
                  <a:pt x="28527" y="32576"/>
                </a:lnTo>
                <a:lnTo>
                  <a:pt x="30448" y="29725"/>
                </a:lnTo>
                <a:lnTo>
                  <a:pt x="31729" y="26873"/>
                </a:lnTo>
                <a:lnTo>
                  <a:pt x="32582" y="24018"/>
                </a:lnTo>
                <a:lnTo>
                  <a:pt x="33152" y="21163"/>
                </a:lnTo>
                <a:lnTo>
                  <a:pt x="34484" y="18307"/>
                </a:lnTo>
                <a:lnTo>
                  <a:pt x="36324" y="15450"/>
                </a:lnTo>
                <a:lnTo>
                  <a:pt x="38504" y="12594"/>
                </a:lnTo>
                <a:lnTo>
                  <a:pt x="41861" y="9736"/>
                </a:lnTo>
                <a:lnTo>
                  <a:pt x="46005" y="6879"/>
                </a:lnTo>
                <a:lnTo>
                  <a:pt x="50673" y="4022"/>
                </a:lnTo>
                <a:lnTo>
                  <a:pt x="54737" y="2117"/>
                </a:lnTo>
                <a:lnTo>
                  <a:pt x="58398" y="847"/>
                </a:lnTo>
                <a:lnTo>
                  <a:pt x="61792" y="0"/>
                </a:lnTo>
                <a:lnTo>
                  <a:pt x="63103" y="389"/>
                </a:lnTo>
                <a:lnTo>
                  <a:pt x="63023" y="1600"/>
                </a:lnTo>
                <a:lnTo>
                  <a:pt x="62018" y="3360"/>
                </a:lnTo>
                <a:lnTo>
                  <a:pt x="61348" y="5485"/>
                </a:lnTo>
                <a:lnTo>
                  <a:pt x="60901" y="7855"/>
                </a:lnTo>
                <a:lnTo>
                  <a:pt x="60603" y="10388"/>
                </a:lnTo>
                <a:lnTo>
                  <a:pt x="58500" y="13981"/>
                </a:lnTo>
                <a:lnTo>
                  <a:pt x="55192" y="18281"/>
                </a:lnTo>
                <a:lnTo>
                  <a:pt x="51082" y="23053"/>
                </a:lnTo>
                <a:lnTo>
                  <a:pt x="46437" y="27187"/>
                </a:lnTo>
                <a:lnTo>
                  <a:pt x="41436" y="30895"/>
                </a:lnTo>
                <a:lnTo>
                  <a:pt x="36196" y="34320"/>
                </a:lnTo>
                <a:lnTo>
                  <a:pt x="31751" y="37556"/>
                </a:lnTo>
                <a:lnTo>
                  <a:pt x="27835" y="40665"/>
                </a:lnTo>
                <a:lnTo>
                  <a:pt x="24271" y="43691"/>
                </a:lnTo>
                <a:lnTo>
                  <a:pt x="20944" y="45708"/>
                </a:lnTo>
                <a:lnTo>
                  <a:pt x="17772" y="47053"/>
                </a:lnTo>
                <a:lnTo>
                  <a:pt x="14706" y="47949"/>
                </a:lnTo>
                <a:lnTo>
                  <a:pt x="11709" y="48547"/>
                </a:lnTo>
                <a:lnTo>
                  <a:pt x="8758" y="48945"/>
                </a:lnTo>
                <a:lnTo>
                  <a:pt x="0" y="497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233"/>
          <p:cNvSpPr/>
          <p:nvPr/>
        </p:nvSpPr>
        <p:spPr>
          <a:xfrm>
            <a:off x="3654742" y="2374582"/>
            <a:ext cx="445771" cy="752780"/>
          </a:xfrm>
          <a:custGeom>
            <a:avLst/>
            <a:gdLst/>
            <a:ahLst/>
            <a:cxnLst/>
            <a:rect l="0" t="0" r="0" b="0"/>
            <a:pathLst>
              <a:path w="445771" h="752780">
                <a:moveTo>
                  <a:pt x="445770" y="0"/>
                </a:moveTo>
                <a:lnTo>
                  <a:pt x="437974" y="22437"/>
                </a:lnTo>
                <a:lnTo>
                  <a:pt x="429287" y="44897"/>
                </a:lnTo>
                <a:lnTo>
                  <a:pt x="421617" y="63134"/>
                </a:lnTo>
                <a:lnTo>
                  <a:pt x="413128" y="80447"/>
                </a:lnTo>
                <a:lnTo>
                  <a:pt x="399830" y="104017"/>
                </a:lnTo>
                <a:lnTo>
                  <a:pt x="386934" y="125287"/>
                </a:lnTo>
                <a:lnTo>
                  <a:pt x="368965" y="153327"/>
                </a:lnTo>
                <a:lnTo>
                  <a:pt x="337231" y="201801"/>
                </a:lnTo>
                <a:lnTo>
                  <a:pt x="314980" y="237009"/>
                </a:lnTo>
                <a:lnTo>
                  <a:pt x="303332" y="257066"/>
                </a:lnTo>
                <a:lnTo>
                  <a:pt x="280229" y="299672"/>
                </a:lnTo>
                <a:lnTo>
                  <a:pt x="269687" y="317891"/>
                </a:lnTo>
                <a:lnTo>
                  <a:pt x="259802" y="333848"/>
                </a:lnTo>
                <a:lnTo>
                  <a:pt x="250353" y="348295"/>
                </a:lnTo>
                <a:lnTo>
                  <a:pt x="238340" y="369357"/>
                </a:lnTo>
                <a:lnTo>
                  <a:pt x="185615" y="467506"/>
                </a:lnTo>
                <a:lnTo>
                  <a:pt x="84547" y="650928"/>
                </a:lnTo>
                <a:lnTo>
                  <a:pt x="71605" y="673030"/>
                </a:lnTo>
                <a:lnTo>
                  <a:pt x="61072" y="689669"/>
                </a:lnTo>
                <a:lnTo>
                  <a:pt x="52144" y="702667"/>
                </a:lnTo>
                <a:lnTo>
                  <a:pt x="39685" y="722189"/>
                </a:lnTo>
                <a:lnTo>
                  <a:pt x="26605" y="743650"/>
                </a:lnTo>
                <a:lnTo>
                  <a:pt x="21984" y="748976"/>
                </a:lnTo>
                <a:lnTo>
                  <a:pt x="19419" y="750777"/>
                </a:lnTo>
                <a:lnTo>
                  <a:pt x="14028" y="752779"/>
                </a:lnTo>
                <a:lnTo>
                  <a:pt x="12209" y="752360"/>
                </a:lnTo>
                <a:lnTo>
                  <a:pt x="10997" y="751128"/>
                </a:lnTo>
                <a:lnTo>
                  <a:pt x="10189" y="749355"/>
                </a:lnTo>
                <a:lnTo>
                  <a:pt x="8697" y="748172"/>
                </a:lnTo>
                <a:lnTo>
                  <a:pt x="6751" y="747384"/>
                </a:lnTo>
                <a:lnTo>
                  <a:pt x="0" y="74580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234"/>
          <p:cNvSpPr/>
          <p:nvPr/>
        </p:nvSpPr>
        <p:spPr>
          <a:xfrm>
            <a:off x="3689032" y="2134552"/>
            <a:ext cx="85726" cy="257176"/>
          </a:xfrm>
          <a:custGeom>
            <a:avLst/>
            <a:gdLst/>
            <a:ahLst/>
            <a:cxnLst/>
            <a:rect l="0" t="0" r="0" b="0"/>
            <a:pathLst>
              <a:path w="85726" h="257176">
                <a:moveTo>
                  <a:pt x="0" y="0"/>
                </a:moveTo>
                <a:lnTo>
                  <a:pt x="0" y="4551"/>
                </a:lnTo>
                <a:lnTo>
                  <a:pt x="1905" y="8749"/>
                </a:lnTo>
                <a:lnTo>
                  <a:pt x="5080" y="14405"/>
                </a:lnTo>
                <a:lnTo>
                  <a:pt x="9102" y="21034"/>
                </a:lnTo>
                <a:lnTo>
                  <a:pt x="11783" y="26405"/>
                </a:lnTo>
                <a:lnTo>
                  <a:pt x="13570" y="30938"/>
                </a:lnTo>
                <a:lnTo>
                  <a:pt x="14762" y="34913"/>
                </a:lnTo>
                <a:lnTo>
                  <a:pt x="16509" y="38515"/>
                </a:lnTo>
                <a:lnTo>
                  <a:pt x="18626" y="41869"/>
                </a:lnTo>
                <a:lnTo>
                  <a:pt x="20989" y="45058"/>
                </a:lnTo>
                <a:lnTo>
                  <a:pt x="23616" y="51141"/>
                </a:lnTo>
                <a:lnTo>
                  <a:pt x="25736" y="57972"/>
                </a:lnTo>
                <a:lnTo>
                  <a:pt x="27635" y="62460"/>
                </a:lnTo>
                <a:lnTo>
                  <a:pt x="29854" y="67358"/>
                </a:lnTo>
                <a:lnTo>
                  <a:pt x="37526" y="83352"/>
                </a:lnTo>
                <a:lnTo>
                  <a:pt x="39305" y="88905"/>
                </a:lnTo>
                <a:lnTo>
                  <a:pt x="40491" y="94513"/>
                </a:lnTo>
                <a:lnTo>
                  <a:pt x="41281" y="100156"/>
                </a:lnTo>
                <a:lnTo>
                  <a:pt x="42761" y="104871"/>
                </a:lnTo>
                <a:lnTo>
                  <a:pt x="44700" y="108966"/>
                </a:lnTo>
                <a:lnTo>
                  <a:pt x="46945" y="112649"/>
                </a:lnTo>
                <a:lnTo>
                  <a:pt x="49394" y="118914"/>
                </a:lnTo>
                <a:lnTo>
                  <a:pt x="51979" y="126902"/>
                </a:lnTo>
                <a:lnTo>
                  <a:pt x="54655" y="136036"/>
                </a:lnTo>
                <a:lnTo>
                  <a:pt x="57392" y="144031"/>
                </a:lnTo>
                <a:lnTo>
                  <a:pt x="60169" y="151265"/>
                </a:lnTo>
                <a:lnTo>
                  <a:pt x="62973" y="157994"/>
                </a:lnTo>
                <a:lnTo>
                  <a:pt x="65794" y="168194"/>
                </a:lnTo>
                <a:lnTo>
                  <a:pt x="68628" y="180709"/>
                </a:lnTo>
                <a:lnTo>
                  <a:pt x="71469" y="194768"/>
                </a:lnTo>
                <a:lnTo>
                  <a:pt x="74316" y="206045"/>
                </a:lnTo>
                <a:lnTo>
                  <a:pt x="77167" y="215469"/>
                </a:lnTo>
                <a:lnTo>
                  <a:pt x="80020" y="223656"/>
                </a:lnTo>
                <a:lnTo>
                  <a:pt x="81922" y="230066"/>
                </a:lnTo>
                <a:lnTo>
                  <a:pt x="83190" y="235293"/>
                </a:lnTo>
                <a:lnTo>
                  <a:pt x="85725"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235"/>
          <p:cNvSpPr/>
          <p:nvPr/>
        </p:nvSpPr>
        <p:spPr>
          <a:xfrm>
            <a:off x="3723322" y="3231832"/>
            <a:ext cx="591504" cy="745809"/>
          </a:xfrm>
          <a:custGeom>
            <a:avLst/>
            <a:gdLst/>
            <a:ahLst/>
            <a:cxnLst/>
            <a:rect l="0" t="0" r="0" b="0"/>
            <a:pathLst>
              <a:path w="591504" h="745809">
                <a:moveTo>
                  <a:pt x="591503" y="0"/>
                </a:moveTo>
                <a:lnTo>
                  <a:pt x="573828" y="12735"/>
                </a:lnTo>
                <a:lnTo>
                  <a:pt x="571148" y="16110"/>
                </a:lnTo>
                <a:lnTo>
                  <a:pt x="566263" y="23353"/>
                </a:lnTo>
                <a:lnTo>
                  <a:pt x="552803" y="38140"/>
                </a:lnTo>
                <a:lnTo>
                  <a:pt x="531188" y="60204"/>
                </a:lnTo>
                <a:lnTo>
                  <a:pt x="518976" y="73430"/>
                </a:lnTo>
                <a:lnTo>
                  <a:pt x="504024" y="92008"/>
                </a:lnTo>
                <a:lnTo>
                  <a:pt x="482773" y="120585"/>
                </a:lnTo>
                <a:lnTo>
                  <a:pt x="470439" y="137540"/>
                </a:lnTo>
                <a:lnTo>
                  <a:pt x="459358" y="151701"/>
                </a:lnTo>
                <a:lnTo>
                  <a:pt x="449114" y="163999"/>
                </a:lnTo>
                <a:lnTo>
                  <a:pt x="439427" y="175055"/>
                </a:lnTo>
                <a:lnTo>
                  <a:pt x="429159" y="186236"/>
                </a:lnTo>
                <a:lnTo>
                  <a:pt x="407590" y="208819"/>
                </a:lnTo>
                <a:lnTo>
                  <a:pt x="397457" y="220175"/>
                </a:lnTo>
                <a:lnTo>
                  <a:pt x="387843" y="231556"/>
                </a:lnTo>
                <a:lnTo>
                  <a:pt x="378577" y="242953"/>
                </a:lnTo>
                <a:lnTo>
                  <a:pt x="363827" y="262934"/>
                </a:lnTo>
                <a:lnTo>
                  <a:pt x="235996" y="441877"/>
                </a:lnTo>
                <a:lnTo>
                  <a:pt x="226862" y="455557"/>
                </a:lnTo>
                <a:lnTo>
                  <a:pt x="218869" y="468487"/>
                </a:lnTo>
                <a:lnTo>
                  <a:pt x="211636" y="480917"/>
                </a:lnTo>
                <a:lnTo>
                  <a:pt x="198518" y="502348"/>
                </a:lnTo>
                <a:lnTo>
                  <a:pt x="180423" y="530479"/>
                </a:lnTo>
                <a:lnTo>
                  <a:pt x="157242" y="565585"/>
                </a:lnTo>
                <a:lnTo>
                  <a:pt x="140687" y="587921"/>
                </a:lnTo>
                <a:lnTo>
                  <a:pt x="123488" y="610866"/>
                </a:lnTo>
                <a:lnTo>
                  <a:pt x="106545" y="636398"/>
                </a:lnTo>
                <a:lnTo>
                  <a:pt x="92121" y="656541"/>
                </a:lnTo>
                <a:lnTo>
                  <a:pt x="67935" y="689301"/>
                </a:lnTo>
                <a:lnTo>
                  <a:pt x="53688" y="704184"/>
                </a:lnTo>
                <a:lnTo>
                  <a:pt x="41007" y="714925"/>
                </a:lnTo>
                <a:lnTo>
                  <a:pt x="24109" y="729778"/>
                </a:lnTo>
                <a:lnTo>
                  <a:pt x="9384" y="738302"/>
                </a:lnTo>
                <a:lnTo>
                  <a:pt x="0" y="74580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236"/>
          <p:cNvSpPr/>
          <p:nvPr/>
        </p:nvSpPr>
        <p:spPr>
          <a:xfrm>
            <a:off x="4121299" y="4011929"/>
            <a:ext cx="260233" cy="377192"/>
          </a:xfrm>
          <a:custGeom>
            <a:avLst/>
            <a:gdLst/>
            <a:ahLst/>
            <a:cxnLst/>
            <a:rect l="0" t="0" r="0" b="0"/>
            <a:pathLst>
              <a:path w="260233" h="377192">
                <a:moveTo>
                  <a:pt x="82083" y="0"/>
                </a:moveTo>
                <a:lnTo>
                  <a:pt x="72981" y="4551"/>
                </a:lnTo>
                <a:lnTo>
                  <a:pt x="65973" y="9326"/>
                </a:lnTo>
                <a:lnTo>
                  <a:pt x="59683" y="14622"/>
                </a:lnTo>
                <a:lnTo>
                  <a:pt x="53712" y="20152"/>
                </a:lnTo>
                <a:lnTo>
                  <a:pt x="47884" y="28324"/>
                </a:lnTo>
                <a:lnTo>
                  <a:pt x="42118" y="38306"/>
                </a:lnTo>
                <a:lnTo>
                  <a:pt x="36381" y="49093"/>
                </a:lnTo>
                <a:lnTo>
                  <a:pt x="30656" y="57697"/>
                </a:lnTo>
                <a:lnTo>
                  <a:pt x="27796" y="61325"/>
                </a:lnTo>
                <a:lnTo>
                  <a:pt x="22078" y="72976"/>
                </a:lnTo>
                <a:lnTo>
                  <a:pt x="19220" y="80083"/>
                </a:lnTo>
                <a:lnTo>
                  <a:pt x="16362" y="86727"/>
                </a:lnTo>
                <a:lnTo>
                  <a:pt x="10646" y="99188"/>
                </a:lnTo>
                <a:lnTo>
                  <a:pt x="8741" y="105178"/>
                </a:lnTo>
                <a:lnTo>
                  <a:pt x="6624" y="116914"/>
                </a:lnTo>
                <a:lnTo>
                  <a:pt x="5683" y="128479"/>
                </a:lnTo>
                <a:lnTo>
                  <a:pt x="5432" y="134231"/>
                </a:lnTo>
                <a:lnTo>
                  <a:pt x="5153" y="148241"/>
                </a:lnTo>
                <a:lnTo>
                  <a:pt x="4975" y="175968"/>
                </a:lnTo>
                <a:lnTo>
                  <a:pt x="4008" y="182082"/>
                </a:lnTo>
                <a:lnTo>
                  <a:pt x="2410" y="188063"/>
                </a:lnTo>
                <a:lnTo>
                  <a:pt x="393" y="193956"/>
                </a:lnTo>
                <a:lnTo>
                  <a:pt x="0" y="199789"/>
                </a:lnTo>
                <a:lnTo>
                  <a:pt x="2105" y="211351"/>
                </a:lnTo>
                <a:lnTo>
                  <a:pt x="3674" y="222839"/>
                </a:lnTo>
                <a:lnTo>
                  <a:pt x="5325" y="234295"/>
                </a:lnTo>
                <a:lnTo>
                  <a:pt x="9233" y="245736"/>
                </a:lnTo>
                <a:lnTo>
                  <a:pt x="14145" y="257172"/>
                </a:lnTo>
                <a:lnTo>
                  <a:pt x="18551" y="267651"/>
                </a:lnTo>
                <a:lnTo>
                  <a:pt x="20509" y="275484"/>
                </a:lnTo>
                <a:lnTo>
                  <a:pt x="26460" y="284680"/>
                </a:lnTo>
                <a:lnTo>
                  <a:pt x="30713" y="289799"/>
                </a:lnTo>
                <a:lnTo>
                  <a:pt x="35454" y="295117"/>
                </a:lnTo>
                <a:lnTo>
                  <a:pt x="45802" y="306106"/>
                </a:lnTo>
                <a:lnTo>
                  <a:pt x="51228" y="310751"/>
                </a:lnTo>
                <a:lnTo>
                  <a:pt x="56751" y="314800"/>
                </a:lnTo>
                <a:lnTo>
                  <a:pt x="62337" y="318452"/>
                </a:lnTo>
                <a:lnTo>
                  <a:pt x="67014" y="320886"/>
                </a:lnTo>
                <a:lnTo>
                  <a:pt x="74751" y="323592"/>
                </a:lnTo>
                <a:lnTo>
                  <a:pt x="79100" y="324313"/>
                </a:lnTo>
                <a:lnTo>
                  <a:pt x="83904" y="324794"/>
                </a:lnTo>
                <a:lnTo>
                  <a:pt x="89012" y="325114"/>
                </a:lnTo>
                <a:lnTo>
                  <a:pt x="96227" y="324376"/>
                </a:lnTo>
                <a:lnTo>
                  <a:pt x="104848" y="322931"/>
                </a:lnTo>
                <a:lnTo>
                  <a:pt x="114405" y="321015"/>
                </a:lnTo>
                <a:lnTo>
                  <a:pt x="122681" y="319737"/>
                </a:lnTo>
                <a:lnTo>
                  <a:pt x="130103" y="318886"/>
                </a:lnTo>
                <a:lnTo>
                  <a:pt x="136956" y="318319"/>
                </a:lnTo>
                <a:lnTo>
                  <a:pt x="143430" y="316988"/>
                </a:lnTo>
                <a:lnTo>
                  <a:pt x="149651" y="315148"/>
                </a:lnTo>
                <a:lnTo>
                  <a:pt x="155704" y="312969"/>
                </a:lnTo>
                <a:lnTo>
                  <a:pt x="161643" y="310564"/>
                </a:lnTo>
                <a:lnTo>
                  <a:pt x="167508" y="308008"/>
                </a:lnTo>
                <a:lnTo>
                  <a:pt x="173323" y="305351"/>
                </a:lnTo>
                <a:lnTo>
                  <a:pt x="179105" y="301675"/>
                </a:lnTo>
                <a:lnTo>
                  <a:pt x="184864" y="297319"/>
                </a:lnTo>
                <a:lnTo>
                  <a:pt x="190609" y="292510"/>
                </a:lnTo>
                <a:lnTo>
                  <a:pt x="197296" y="286447"/>
                </a:lnTo>
                <a:lnTo>
                  <a:pt x="212346" y="272090"/>
                </a:lnTo>
                <a:lnTo>
                  <a:pt x="219408" y="263309"/>
                </a:lnTo>
                <a:lnTo>
                  <a:pt x="226020" y="253644"/>
                </a:lnTo>
                <a:lnTo>
                  <a:pt x="232334" y="243391"/>
                </a:lnTo>
                <a:lnTo>
                  <a:pt x="237495" y="234651"/>
                </a:lnTo>
                <a:lnTo>
                  <a:pt x="245770" y="219860"/>
                </a:lnTo>
                <a:lnTo>
                  <a:pt x="252623" y="206936"/>
                </a:lnTo>
                <a:lnTo>
                  <a:pt x="255784" y="200823"/>
                </a:lnTo>
                <a:lnTo>
                  <a:pt x="257891" y="194842"/>
                </a:lnTo>
                <a:lnTo>
                  <a:pt x="260232" y="183117"/>
                </a:lnTo>
                <a:lnTo>
                  <a:pt x="259904" y="178276"/>
                </a:lnTo>
                <a:lnTo>
                  <a:pt x="258733" y="174096"/>
                </a:lnTo>
                <a:lnTo>
                  <a:pt x="254892" y="166911"/>
                </a:lnTo>
                <a:lnTo>
                  <a:pt x="250010" y="160543"/>
                </a:lnTo>
                <a:lnTo>
                  <a:pt x="247374" y="158464"/>
                </a:lnTo>
                <a:lnTo>
                  <a:pt x="244664" y="157078"/>
                </a:lnTo>
                <a:lnTo>
                  <a:pt x="239114" y="155538"/>
                </a:lnTo>
                <a:lnTo>
                  <a:pt x="233472" y="154853"/>
                </a:lnTo>
                <a:lnTo>
                  <a:pt x="227790" y="154549"/>
                </a:lnTo>
                <a:lnTo>
                  <a:pt x="224941" y="154468"/>
                </a:lnTo>
                <a:lnTo>
                  <a:pt x="221137" y="155366"/>
                </a:lnTo>
                <a:lnTo>
                  <a:pt x="216695" y="156918"/>
                </a:lnTo>
                <a:lnTo>
                  <a:pt x="211829" y="158904"/>
                </a:lnTo>
                <a:lnTo>
                  <a:pt x="203883" y="163652"/>
                </a:lnTo>
                <a:lnTo>
                  <a:pt x="196224" y="169890"/>
                </a:lnTo>
                <a:lnTo>
                  <a:pt x="191514" y="174220"/>
                </a:lnTo>
                <a:lnTo>
                  <a:pt x="181201" y="184111"/>
                </a:lnTo>
                <a:lnTo>
                  <a:pt x="170268" y="194858"/>
                </a:lnTo>
                <a:lnTo>
                  <a:pt x="165638" y="200391"/>
                </a:lnTo>
                <a:lnTo>
                  <a:pt x="157954" y="211618"/>
                </a:lnTo>
                <a:lnTo>
                  <a:pt x="154571" y="218231"/>
                </a:lnTo>
                <a:lnTo>
                  <a:pt x="151364" y="225498"/>
                </a:lnTo>
                <a:lnTo>
                  <a:pt x="148272" y="233199"/>
                </a:lnTo>
                <a:lnTo>
                  <a:pt x="144307" y="240239"/>
                </a:lnTo>
                <a:lnTo>
                  <a:pt x="139758" y="246837"/>
                </a:lnTo>
                <a:lnTo>
                  <a:pt x="134821" y="253141"/>
                </a:lnTo>
                <a:lnTo>
                  <a:pt x="130576" y="259248"/>
                </a:lnTo>
                <a:lnTo>
                  <a:pt x="126795" y="265225"/>
                </a:lnTo>
                <a:lnTo>
                  <a:pt x="123320" y="271114"/>
                </a:lnTo>
                <a:lnTo>
                  <a:pt x="121005" y="277898"/>
                </a:lnTo>
                <a:lnTo>
                  <a:pt x="119461" y="285278"/>
                </a:lnTo>
                <a:lnTo>
                  <a:pt x="118431" y="293056"/>
                </a:lnTo>
                <a:lnTo>
                  <a:pt x="116793" y="300146"/>
                </a:lnTo>
                <a:lnTo>
                  <a:pt x="114748" y="306777"/>
                </a:lnTo>
                <a:lnTo>
                  <a:pt x="112432" y="313103"/>
                </a:lnTo>
                <a:lnTo>
                  <a:pt x="110889" y="319226"/>
                </a:lnTo>
                <a:lnTo>
                  <a:pt x="109859" y="325212"/>
                </a:lnTo>
                <a:lnTo>
                  <a:pt x="109173" y="331109"/>
                </a:lnTo>
                <a:lnTo>
                  <a:pt x="110950" y="342740"/>
                </a:lnTo>
                <a:lnTo>
                  <a:pt x="113963" y="353307"/>
                </a:lnTo>
                <a:lnTo>
                  <a:pt x="115659" y="364610"/>
                </a:lnTo>
                <a:lnTo>
                  <a:pt x="115897" y="367851"/>
                </a:lnTo>
                <a:lnTo>
                  <a:pt x="116373" y="37719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237"/>
          <p:cNvSpPr/>
          <p:nvPr/>
        </p:nvSpPr>
        <p:spPr>
          <a:xfrm>
            <a:off x="4897754" y="3017520"/>
            <a:ext cx="480062" cy="34291"/>
          </a:xfrm>
          <a:custGeom>
            <a:avLst/>
            <a:gdLst/>
            <a:ahLst/>
            <a:cxnLst/>
            <a:rect l="0" t="0" r="0" b="0"/>
            <a:pathLst>
              <a:path w="480062" h="34291">
                <a:moveTo>
                  <a:pt x="0" y="34290"/>
                </a:moveTo>
                <a:lnTo>
                  <a:pt x="18204" y="29739"/>
                </a:lnTo>
                <a:lnTo>
                  <a:pt x="25471" y="28398"/>
                </a:lnTo>
                <a:lnTo>
                  <a:pt x="32221" y="27504"/>
                </a:lnTo>
                <a:lnTo>
                  <a:pt x="45753" y="26512"/>
                </a:lnTo>
                <a:lnTo>
                  <a:pt x="61292" y="26070"/>
                </a:lnTo>
                <a:lnTo>
                  <a:pt x="69437" y="25000"/>
                </a:lnTo>
                <a:lnTo>
                  <a:pt x="77724" y="23334"/>
                </a:lnTo>
                <a:lnTo>
                  <a:pt x="86106" y="21271"/>
                </a:lnTo>
                <a:lnTo>
                  <a:pt x="96457" y="19895"/>
                </a:lnTo>
                <a:lnTo>
                  <a:pt x="108120" y="18978"/>
                </a:lnTo>
                <a:lnTo>
                  <a:pt x="120657" y="18367"/>
                </a:lnTo>
                <a:lnTo>
                  <a:pt x="131874" y="17007"/>
                </a:lnTo>
                <a:lnTo>
                  <a:pt x="142208" y="15148"/>
                </a:lnTo>
                <a:lnTo>
                  <a:pt x="151955" y="12956"/>
                </a:lnTo>
                <a:lnTo>
                  <a:pt x="161312" y="11495"/>
                </a:lnTo>
                <a:lnTo>
                  <a:pt x="170406" y="10520"/>
                </a:lnTo>
                <a:lnTo>
                  <a:pt x="179327" y="9871"/>
                </a:lnTo>
                <a:lnTo>
                  <a:pt x="188132" y="9438"/>
                </a:lnTo>
                <a:lnTo>
                  <a:pt x="205534" y="8957"/>
                </a:lnTo>
                <a:lnTo>
                  <a:pt x="217986" y="7876"/>
                </a:lnTo>
                <a:lnTo>
                  <a:pt x="249600" y="4135"/>
                </a:lnTo>
                <a:lnTo>
                  <a:pt x="264508" y="2757"/>
                </a:lnTo>
                <a:lnTo>
                  <a:pt x="278256" y="1838"/>
                </a:lnTo>
                <a:lnTo>
                  <a:pt x="291231" y="1225"/>
                </a:lnTo>
                <a:lnTo>
                  <a:pt x="390550" y="242"/>
                </a:lnTo>
                <a:lnTo>
                  <a:pt x="480061"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238"/>
          <p:cNvSpPr/>
          <p:nvPr/>
        </p:nvSpPr>
        <p:spPr>
          <a:xfrm>
            <a:off x="4974907" y="3094672"/>
            <a:ext cx="480061" cy="50244"/>
          </a:xfrm>
          <a:custGeom>
            <a:avLst/>
            <a:gdLst/>
            <a:ahLst/>
            <a:cxnLst/>
            <a:rect l="0" t="0" r="0" b="0"/>
            <a:pathLst>
              <a:path w="480061" h="50244">
                <a:moveTo>
                  <a:pt x="0" y="42863"/>
                </a:moveTo>
                <a:lnTo>
                  <a:pt x="4551" y="42863"/>
                </a:lnTo>
                <a:lnTo>
                  <a:pt x="6844" y="43815"/>
                </a:lnTo>
                <a:lnTo>
                  <a:pt x="9325" y="45403"/>
                </a:lnTo>
                <a:lnTo>
                  <a:pt x="11932" y="47414"/>
                </a:lnTo>
                <a:lnTo>
                  <a:pt x="14622" y="48754"/>
                </a:lnTo>
                <a:lnTo>
                  <a:pt x="20152" y="50243"/>
                </a:lnTo>
                <a:lnTo>
                  <a:pt x="23912" y="49688"/>
                </a:lnTo>
                <a:lnTo>
                  <a:pt x="28324" y="48365"/>
                </a:lnTo>
                <a:lnTo>
                  <a:pt x="33170" y="46531"/>
                </a:lnTo>
                <a:lnTo>
                  <a:pt x="38306" y="45308"/>
                </a:lnTo>
                <a:lnTo>
                  <a:pt x="49092" y="43949"/>
                </a:lnTo>
                <a:lnTo>
                  <a:pt x="62776" y="43346"/>
                </a:lnTo>
                <a:lnTo>
                  <a:pt x="86546" y="43006"/>
                </a:lnTo>
                <a:lnTo>
                  <a:pt x="94844" y="42958"/>
                </a:lnTo>
                <a:lnTo>
                  <a:pt x="106092" y="41974"/>
                </a:lnTo>
                <a:lnTo>
                  <a:pt x="119306" y="40365"/>
                </a:lnTo>
                <a:lnTo>
                  <a:pt x="133830" y="38340"/>
                </a:lnTo>
                <a:lnTo>
                  <a:pt x="146370" y="36990"/>
                </a:lnTo>
                <a:lnTo>
                  <a:pt x="157587" y="36090"/>
                </a:lnTo>
                <a:lnTo>
                  <a:pt x="167924" y="35490"/>
                </a:lnTo>
                <a:lnTo>
                  <a:pt x="178624" y="34137"/>
                </a:lnTo>
                <a:lnTo>
                  <a:pt x="189568" y="32284"/>
                </a:lnTo>
                <a:lnTo>
                  <a:pt x="200673" y="30095"/>
                </a:lnTo>
                <a:lnTo>
                  <a:pt x="210934" y="28636"/>
                </a:lnTo>
                <a:lnTo>
                  <a:pt x="220633" y="27663"/>
                </a:lnTo>
                <a:lnTo>
                  <a:pt x="229956" y="27015"/>
                </a:lnTo>
                <a:lnTo>
                  <a:pt x="242839" y="25630"/>
                </a:lnTo>
                <a:lnTo>
                  <a:pt x="274934" y="21551"/>
                </a:lnTo>
                <a:lnTo>
                  <a:pt x="289017" y="19130"/>
                </a:lnTo>
                <a:lnTo>
                  <a:pt x="301263" y="16563"/>
                </a:lnTo>
                <a:lnTo>
                  <a:pt x="312284" y="13900"/>
                </a:lnTo>
                <a:lnTo>
                  <a:pt x="322490" y="12124"/>
                </a:lnTo>
                <a:lnTo>
                  <a:pt x="332150" y="10940"/>
                </a:lnTo>
                <a:lnTo>
                  <a:pt x="341449" y="10151"/>
                </a:lnTo>
                <a:lnTo>
                  <a:pt x="350505" y="8672"/>
                </a:lnTo>
                <a:lnTo>
                  <a:pt x="359400" y="6734"/>
                </a:lnTo>
                <a:lnTo>
                  <a:pt x="368187" y="4489"/>
                </a:lnTo>
                <a:lnTo>
                  <a:pt x="376903" y="2993"/>
                </a:lnTo>
                <a:lnTo>
                  <a:pt x="385572" y="1995"/>
                </a:lnTo>
                <a:lnTo>
                  <a:pt x="394208" y="1330"/>
                </a:lnTo>
                <a:lnTo>
                  <a:pt x="402823" y="887"/>
                </a:lnTo>
                <a:lnTo>
                  <a:pt x="420015" y="394"/>
                </a:lnTo>
                <a:lnTo>
                  <a:pt x="48006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239"/>
          <p:cNvSpPr/>
          <p:nvPr/>
        </p:nvSpPr>
        <p:spPr>
          <a:xfrm>
            <a:off x="5987045" y="2487216"/>
            <a:ext cx="399729" cy="486929"/>
          </a:xfrm>
          <a:custGeom>
            <a:avLst/>
            <a:gdLst/>
            <a:ahLst/>
            <a:cxnLst/>
            <a:rect l="0" t="0" r="0" b="0"/>
            <a:pathLst>
              <a:path w="399729" h="486929">
                <a:moveTo>
                  <a:pt x="333745" y="7381"/>
                </a:moveTo>
                <a:lnTo>
                  <a:pt x="320092" y="2830"/>
                </a:lnTo>
                <a:lnTo>
                  <a:pt x="308309" y="596"/>
                </a:lnTo>
                <a:lnTo>
                  <a:pt x="302500" y="0"/>
                </a:lnTo>
                <a:lnTo>
                  <a:pt x="294818" y="555"/>
                </a:lnTo>
                <a:lnTo>
                  <a:pt x="285886" y="1878"/>
                </a:lnTo>
                <a:lnTo>
                  <a:pt x="250032" y="8291"/>
                </a:lnTo>
                <a:lnTo>
                  <a:pt x="235074" y="10845"/>
                </a:lnTo>
                <a:lnTo>
                  <a:pt x="221291" y="12548"/>
                </a:lnTo>
                <a:lnTo>
                  <a:pt x="208293" y="13683"/>
                </a:lnTo>
                <a:lnTo>
                  <a:pt x="195818" y="14440"/>
                </a:lnTo>
                <a:lnTo>
                  <a:pt x="184643" y="15897"/>
                </a:lnTo>
                <a:lnTo>
                  <a:pt x="174337" y="17821"/>
                </a:lnTo>
                <a:lnTo>
                  <a:pt x="164607" y="20056"/>
                </a:lnTo>
                <a:lnTo>
                  <a:pt x="155264" y="21546"/>
                </a:lnTo>
                <a:lnTo>
                  <a:pt x="146178" y="22539"/>
                </a:lnTo>
                <a:lnTo>
                  <a:pt x="137262" y="23202"/>
                </a:lnTo>
                <a:lnTo>
                  <a:pt x="128461" y="23643"/>
                </a:lnTo>
                <a:lnTo>
                  <a:pt x="111063" y="24134"/>
                </a:lnTo>
                <a:lnTo>
                  <a:pt x="101470" y="23312"/>
                </a:lnTo>
                <a:lnTo>
                  <a:pt x="91265" y="21812"/>
                </a:lnTo>
                <a:lnTo>
                  <a:pt x="80652" y="19859"/>
                </a:lnTo>
                <a:lnTo>
                  <a:pt x="71671" y="17605"/>
                </a:lnTo>
                <a:lnTo>
                  <a:pt x="63779" y="15149"/>
                </a:lnTo>
                <a:lnTo>
                  <a:pt x="56612" y="12560"/>
                </a:lnTo>
                <a:lnTo>
                  <a:pt x="48977" y="10834"/>
                </a:lnTo>
                <a:lnTo>
                  <a:pt x="41030" y="9683"/>
                </a:lnTo>
                <a:lnTo>
                  <a:pt x="32874" y="8916"/>
                </a:lnTo>
                <a:lnTo>
                  <a:pt x="21272" y="5523"/>
                </a:lnTo>
                <a:lnTo>
                  <a:pt x="12940" y="1793"/>
                </a:lnTo>
                <a:lnTo>
                  <a:pt x="6062" y="135"/>
                </a:lnTo>
                <a:lnTo>
                  <a:pt x="3847" y="645"/>
                </a:lnTo>
                <a:lnTo>
                  <a:pt x="2371" y="1938"/>
                </a:lnTo>
                <a:lnTo>
                  <a:pt x="1386" y="3753"/>
                </a:lnTo>
                <a:lnTo>
                  <a:pt x="730" y="10677"/>
                </a:lnTo>
                <a:lnTo>
                  <a:pt x="293" y="21009"/>
                </a:lnTo>
                <a:lnTo>
                  <a:pt x="0" y="33611"/>
                </a:lnTo>
                <a:lnTo>
                  <a:pt x="758" y="45822"/>
                </a:lnTo>
                <a:lnTo>
                  <a:pt x="2216" y="57774"/>
                </a:lnTo>
                <a:lnTo>
                  <a:pt x="4141" y="69551"/>
                </a:lnTo>
                <a:lnTo>
                  <a:pt x="5424" y="80260"/>
                </a:lnTo>
                <a:lnTo>
                  <a:pt x="6279" y="90257"/>
                </a:lnTo>
                <a:lnTo>
                  <a:pt x="6849" y="99779"/>
                </a:lnTo>
                <a:lnTo>
                  <a:pt x="7483" y="117980"/>
                </a:lnTo>
                <a:lnTo>
                  <a:pt x="7890" y="152947"/>
                </a:lnTo>
                <a:lnTo>
                  <a:pt x="7981" y="259030"/>
                </a:lnTo>
                <a:lnTo>
                  <a:pt x="8936" y="269445"/>
                </a:lnTo>
                <a:lnTo>
                  <a:pt x="10526" y="279245"/>
                </a:lnTo>
                <a:lnTo>
                  <a:pt x="13879" y="293945"/>
                </a:lnTo>
                <a:lnTo>
                  <a:pt x="14773" y="296531"/>
                </a:lnTo>
                <a:lnTo>
                  <a:pt x="15370" y="297302"/>
                </a:lnTo>
                <a:lnTo>
                  <a:pt x="21112" y="290540"/>
                </a:lnTo>
                <a:lnTo>
                  <a:pt x="30014" y="279915"/>
                </a:lnTo>
                <a:lnTo>
                  <a:pt x="40321" y="272017"/>
                </a:lnTo>
                <a:lnTo>
                  <a:pt x="61384" y="257665"/>
                </a:lnTo>
                <a:lnTo>
                  <a:pt x="69303" y="253295"/>
                </a:lnTo>
                <a:lnTo>
                  <a:pt x="77441" y="249428"/>
                </a:lnTo>
                <a:lnTo>
                  <a:pt x="85723" y="245898"/>
                </a:lnTo>
                <a:lnTo>
                  <a:pt x="94102" y="242593"/>
                </a:lnTo>
                <a:lnTo>
                  <a:pt x="111032" y="236379"/>
                </a:lnTo>
                <a:lnTo>
                  <a:pt x="120500" y="233389"/>
                </a:lnTo>
                <a:lnTo>
                  <a:pt x="141179" y="227527"/>
                </a:lnTo>
                <a:lnTo>
                  <a:pt x="152027" y="225582"/>
                </a:lnTo>
                <a:lnTo>
                  <a:pt x="163070" y="224286"/>
                </a:lnTo>
                <a:lnTo>
                  <a:pt x="174241" y="223422"/>
                </a:lnTo>
                <a:lnTo>
                  <a:pt x="185499" y="222846"/>
                </a:lnTo>
                <a:lnTo>
                  <a:pt x="208168" y="222206"/>
                </a:lnTo>
                <a:lnTo>
                  <a:pt x="242350" y="221845"/>
                </a:lnTo>
                <a:lnTo>
                  <a:pt x="253765" y="222747"/>
                </a:lnTo>
                <a:lnTo>
                  <a:pt x="265185" y="224301"/>
                </a:lnTo>
                <a:lnTo>
                  <a:pt x="276608" y="226289"/>
                </a:lnTo>
                <a:lnTo>
                  <a:pt x="287081" y="229520"/>
                </a:lnTo>
                <a:lnTo>
                  <a:pt x="296921" y="233579"/>
                </a:lnTo>
                <a:lnTo>
                  <a:pt x="306338" y="238189"/>
                </a:lnTo>
                <a:lnTo>
                  <a:pt x="315474" y="242216"/>
                </a:lnTo>
                <a:lnTo>
                  <a:pt x="324421" y="245853"/>
                </a:lnTo>
                <a:lnTo>
                  <a:pt x="333244" y="249229"/>
                </a:lnTo>
                <a:lnTo>
                  <a:pt x="341031" y="253386"/>
                </a:lnTo>
                <a:lnTo>
                  <a:pt x="348127" y="258062"/>
                </a:lnTo>
                <a:lnTo>
                  <a:pt x="354763" y="263084"/>
                </a:lnTo>
                <a:lnTo>
                  <a:pt x="362044" y="271195"/>
                </a:lnTo>
                <a:lnTo>
                  <a:pt x="369756" y="281364"/>
                </a:lnTo>
                <a:lnTo>
                  <a:pt x="377755" y="292907"/>
                </a:lnTo>
                <a:lnTo>
                  <a:pt x="384040" y="302506"/>
                </a:lnTo>
                <a:lnTo>
                  <a:pt x="389182" y="310811"/>
                </a:lnTo>
                <a:lnTo>
                  <a:pt x="396483" y="325119"/>
                </a:lnTo>
                <a:lnTo>
                  <a:pt x="399728" y="337828"/>
                </a:lnTo>
                <a:lnTo>
                  <a:pt x="398631" y="352366"/>
                </a:lnTo>
                <a:lnTo>
                  <a:pt x="394968" y="367400"/>
                </a:lnTo>
                <a:lnTo>
                  <a:pt x="390165" y="380432"/>
                </a:lnTo>
                <a:lnTo>
                  <a:pt x="384855" y="392574"/>
                </a:lnTo>
                <a:lnTo>
                  <a:pt x="378368" y="405273"/>
                </a:lnTo>
                <a:lnTo>
                  <a:pt x="369135" y="420442"/>
                </a:lnTo>
                <a:lnTo>
                  <a:pt x="363053" y="426583"/>
                </a:lnTo>
                <a:lnTo>
                  <a:pt x="356141" y="431629"/>
                </a:lnTo>
                <a:lnTo>
                  <a:pt x="348675" y="435945"/>
                </a:lnTo>
                <a:lnTo>
                  <a:pt x="340841" y="440728"/>
                </a:lnTo>
                <a:lnTo>
                  <a:pt x="324516" y="451122"/>
                </a:lnTo>
                <a:lnTo>
                  <a:pt x="316162" y="455608"/>
                </a:lnTo>
                <a:lnTo>
                  <a:pt x="307735" y="459552"/>
                </a:lnTo>
                <a:lnTo>
                  <a:pt x="299260" y="463133"/>
                </a:lnTo>
                <a:lnTo>
                  <a:pt x="290752" y="466473"/>
                </a:lnTo>
                <a:lnTo>
                  <a:pt x="273679" y="472725"/>
                </a:lnTo>
                <a:lnTo>
                  <a:pt x="264174" y="475725"/>
                </a:lnTo>
                <a:lnTo>
                  <a:pt x="243452" y="481599"/>
                </a:lnTo>
                <a:lnTo>
                  <a:pt x="233545" y="483546"/>
                </a:lnTo>
                <a:lnTo>
                  <a:pt x="224082" y="484845"/>
                </a:lnTo>
                <a:lnTo>
                  <a:pt x="214916" y="485710"/>
                </a:lnTo>
                <a:lnTo>
                  <a:pt x="205948" y="486287"/>
                </a:lnTo>
                <a:lnTo>
                  <a:pt x="197112" y="486672"/>
                </a:lnTo>
                <a:lnTo>
                  <a:pt x="188364" y="486928"/>
                </a:lnTo>
                <a:lnTo>
                  <a:pt x="179674" y="486147"/>
                </a:lnTo>
                <a:lnTo>
                  <a:pt x="171024" y="484673"/>
                </a:lnTo>
                <a:lnTo>
                  <a:pt x="162399" y="482738"/>
                </a:lnTo>
                <a:lnTo>
                  <a:pt x="153792" y="481448"/>
                </a:lnTo>
                <a:lnTo>
                  <a:pt x="145196" y="480588"/>
                </a:lnTo>
                <a:lnTo>
                  <a:pt x="136608" y="480015"/>
                </a:lnTo>
                <a:lnTo>
                  <a:pt x="128025" y="479633"/>
                </a:lnTo>
                <a:lnTo>
                  <a:pt x="110869" y="479208"/>
                </a:lnTo>
                <a:lnTo>
                  <a:pt x="103246" y="478143"/>
                </a:lnTo>
                <a:lnTo>
                  <a:pt x="96259" y="476480"/>
                </a:lnTo>
                <a:lnTo>
                  <a:pt x="89696" y="474419"/>
                </a:lnTo>
                <a:lnTo>
                  <a:pt x="77323" y="469588"/>
                </a:lnTo>
                <a:lnTo>
                  <a:pt x="65475" y="465219"/>
                </a:lnTo>
                <a:lnTo>
                  <a:pt x="53858" y="463277"/>
                </a:lnTo>
                <a:lnTo>
                  <a:pt x="44886" y="459874"/>
                </a:lnTo>
                <a:lnTo>
                  <a:pt x="37723" y="456139"/>
                </a:lnTo>
                <a:lnTo>
                  <a:pt x="34479" y="455143"/>
                </a:lnTo>
                <a:lnTo>
                  <a:pt x="25134" y="45315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240"/>
          <p:cNvSpPr/>
          <p:nvPr/>
        </p:nvSpPr>
        <p:spPr>
          <a:xfrm>
            <a:off x="5729287" y="3068955"/>
            <a:ext cx="917258" cy="8573"/>
          </a:xfrm>
          <a:custGeom>
            <a:avLst/>
            <a:gdLst/>
            <a:ahLst/>
            <a:cxnLst/>
            <a:rect l="0" t="0" r="0" b="0"/>
            <a:pathLst>
              <a:path w="917258" h="8573">
                <a:moveTo>
                  <a:pt x="0" y="8572"/>
                </a:moveTo>
                <a:lnTo>
                  <a:pt x="22754" y="8572"/>
                </a:lnTo>
                <a:lnTo>
                  <a:pt x="32314" y="7620"/>
                </a:lnTo>
                <a:lnTo>
                  <a:pt x="41546" y="6032"/>
                </a:lnTo>
                <a:lnTo>
                  <a:pt x="50557" y="4021"/>
                </a:lnTo>
                <a:lnTo>
                  <a:pt x="59422" y="3633"/>
                </a:lnTo>
                <a:lnTo>
                  <a:pt x="68190" y="4327"/>
                </a:lnTo>
                <a:lnTo>
                  <a:pt x="76893" y="5742"/>
                </a:lnTo>
                <a:lnTo>
                  <a:pt x="86504" y="5733"/>
                </a:lnTo>
                <a:lnTo>
                  <a:pt x="96722" y="4774"/>
                </a:lnTo>
                <a:lnTo>
                  <a:pt x="107344" y="3183"/>
                </a:lnTo>
                <a:lnTo>
                  <a:pt x="118235" y="2122"/>
                </a:lnTo>
                <a:lnTo>
                  <a:pt x="129306" y="1414"/>
                </a:lnTo>
                <a:lnTo>
                  <a:pt x="140496" y="943"/>
                </a:lnTo>
                <a:lnTo>
                  <a:pt x="163090" y="419"/>
                </a:lnTo>
                <a:lnTo>
                  <a:pt x="254831" y="24"/>
                </a:lnTo>
                <a:lnTo>
                  <a:pt x="661582" y="8044"/>
                </a:lnTo>
                <a:lnTo>
                  <a:pt x="767905" y="8468"/>
                </a:lnTo>
                <a:lnTo>
                  <a:pt x="792924" y="7550"/>
                </a:lnTo>
                <a:lnTo>
                  <a:pt x="91725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241"/>
          <p:cNvSpPr/>
          <p:nvPr/>
        </p:nvSpPr>
        <p:spPr>
          <a:xfrm>
            <a:off x="5883592" y="3248977"/>
            <a:ext cx="128588" cy="497206"/>
          </a:xfrm>
          <a:custGeom>
            <a:avLst/>
            <a:gdLst/>
            <a:ahLst/>
            <a:cxnLst/>
            <a:rect l="0" t="0" r="0" b="0"/>
            <a:pathLst>
              <a:path w="128588" h="497206">
                <a:moveTo>
                  <a:pt x="0" y="0"/>
                </a:moveTo>
                <a:lnTo>
                  <a:pt x="27533" y="55064"/>
                </a:lnTo>
                <a:lnTo>
                  <a:pt x="31287" y="70193"/>
                </a:lnTo>
                <a:lnTo>
                  <a:pt x="32287" y="78228"/>
                </a:lnTo>
                <a:lnTo>
                  <a:pt x="33908" y="86442"/>
                </a:lnTo>
                <a:lnTo>
                  <a:pt x="35940" y="94775"/>
                </a:lnTo>
                <a:lnTo>
                  <a:pt x="38248" y="103189"/>
                </a:lnTo>
                <a:lnTo>
                  <a:pt x="43352" y="120157"/>
                </a:lnTo>
                <a:lnTo>
                  <a:pt x="46046" y="128682"/>
                </a:lnTo>
                <a:lnTo>
                  <a:pt x="47842" y="138176"/>
                </a:lnTo>
                <a:lnTo>
                  <a:pt x="49040" y="148315"/>
                </a:lnTo>
                <a:lnTo>
                  <a:pt x="49838" y="158884"/>
                </a:lnTo>
                <a:lnTo>
                  <a:pt x="51323" y="168788"/>
                </a:lnTo>
                <a:lnTo>
                  <a:pt x="53265" y="178247"/>
                </a:lnTo>
                <a:lnTo>
                  <a:pt x="63226" y="218513"/>
                </a:lnTo>
                <a:lnTo>
                  <a:pt x="65963" y="228543"/>
                </a:lnTo>
                <a:lnTo>
                  <a:pt x="71544" y="247307"/>
                </a:lnTo>
                <a:lnTo>
                  <a:pt x="73414" y="256312"/>
                </a:lnTo>
                <a:lnTo>
                  <a:pt x="74660" y="265172"/>
                </a:lnTo>
                <a:lnTo>
                  <a:pt x="75491" y="273936"/>
                </a:lnTo>
                <a:lnTo>
                  <a:pt x="78954" y="301455"/>
                </a:lnTo>
                <a:lnTo>
                  <a:pt x="83668" y="334957"/>
                </a:lnTo>
                <a:lnTo>
                  <a:pt x="88939" y="368897"/>
                </a:lnTo>
                <a:lnTo>
                  <a:pt x="91677" y="382139"/>
                </a:lnTo>
                <a:lnTo>
                  <a:pt x="94456" y="392872"/>
                </a:lnTo>
                <a:lnTo>
                  <a:pt x="97261" y="401932"/>
                </a:lnTo>
                <a:lnTo>
                  <a:pt x="99131" y="411782"/>
                </a:lnTo>
                <a:lnTo>
                  <a:pt x="100377" y="422159"/>
                </a:lnTo>
                <a:lnTo>
                  <a:pt x="101208" y="432887"/>
                </a:lnTo>
                <a:lnTo>
                  <a:pt x="104671" y="447347"/>
                </a:lnTo>
                <a:lnTo>
                  <a:pt x="108433" y="457901"/>
                </a:lnTo>
                <a:lnTo>
                  <a:pt x="110105" y="468942"/>
                </a:lnTo>
                <a:lnTo>
                  <a:pt x="113388" y="477659"/>
                </a:lnTo>
                <a:lnTo>
                  <a:pt x="118706" y="486465"/>
                </a:lnTo>
                <a:lnTo>
                  <a:pt x="121973" y="490209"/>
                </a:lnTo>
                <a:lnTo>
                  <a:pt x="128587" y="49720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242"/>
          <p:cNvSpPr/>
          <p:nvPr/>
        </p:nvSpPr>
        <p:spPr>
          <a:xfrm>
            <a:off x="6132195" y="3231832"/>
            <a:ext cx="77153" cy="514351"/>
          </a:xfrm>
          <a:custGeom>
            <a:avLst/>
            <a:gdLst/>
            <a:ahLst/>
            <a:cxnLst/>
            <a:rect l="0" t="0" r="0" b="0"/>
            <a:pathLst>
              <a:path w="77153" h="514351">
                <a:moveTo>
                  <a:pt x="0" y="0"/>
                </a:moveTo>
                <a:lnTo>
                  <a:pt x="4550" y="9102"/>
                </a:lnTo>
                <a:lnTo>
                  <a:pt x="6785" y="18650"/>
                </a:lnTo>
                <a:lnTo>
                  <a:pt x="8730" y="31149"/>
                </a:lnTo>
                <a:lnTo>
                  <a:pt x="12770" y="49404"/>
                </a:lnTo>
                <a:lnTo>
                  <a:pt x="15181" y="64369"/>
                </a:lnTo>
                <a:lnTo>
                  <a:pt x="20399" y="103856"/>
                </a:lnTo>
                <a:lnTo>
                  <a:pt x="22171" y="120672"/>
                </a:lnTo>
                <a:lnTo>
                  <a:pt x="23354" y="134741"/>
                </a:lnTo>
                <a:lnTo>
                  <a:pt x="24142" y="146977"/>
                </a:lnTo>
                <a:lnTo>
                  <a:pt x="25017" y="170733"/>
                </a:lnTo>
                <a:lnTo>
                  <a:pt x="25579" y="212478"/>
                </a:lnTo>
                <a:lnTo>
                  <a:pt x="26577" y="222614"/>
                </a:lnTo>
                <a:lnTo>
                  <a:pt x="28196" y="233182"/>
                </a:lnTo>
                <a:lnTo>
                  <a:pt x="30227" y="244037"/>
                </a:lnTo>
                <a:lnTo>
                  <a:pt x="32534" y="254131"/>
                </a:lnTo>
                <a:lnTo>
                  <a:pt x="35024" y="263718"/>
                </a:lnTo>
                <a:lnTo>
                  <a:pt x="37636" y="272968"/>
                </a:lnTo>
                <a:lnTo>
                  <a:pt x="39378" y="282943"/>
                </a:lnTo>
                <a:lnTo>
                  <a:pt x="40540" y="293404"/>
                </a:lnTo>
                <a:lnTo>
                  <a:pt x="41314" y="304188"/>
                </a:lnTo>
                <a:lnTo>
                  <a:pt x="43735" y="320902"/>
                </a:lnTo>
                <a:lnTo>
                  <a:pt x="54339" y="382314"/>
                </a:lnTo>
                <a:lnTo>
                  <a:pt x="56228" y="395846"/>
                </a:lnTo>
                <a:lnTo>
                  <a:pt x="57488" y="406773"/>
                </a:lnTo>
                <a:lnTo>
                  <a:pt x="59280" y="416914"/>
                </a:lnTo>
                <a:lnTo>
                  <a:pt x="61428" y="426533"/>
                </a:lnTo>
                <a:lnTo>
                  <a:pt x="63811" y="435803"/>
                </a:lnTo>
                <a:lnTo>
                  <a:pt x="65401" y="442935"/>
                </a:lnTo>
                <a:lnTo>
                  <a:pt x="67167" y="453400"/>
                </a:lnTo>
                <a:lnTo>
                  <a:pt x="68590" y="460382"/>
                </a:lnTo>
                <a:lnTo>
                  <a:pt x="72712" y="478299"/>
                </a:lnTo>
                <a:lnTo>
                  <a:pt x="74192" y="485554"/>
                </a:lnTo>
                <a:lnTo>
                  <a:pt x="76275" y="500315"/>
                </a:lnTo>
                <a:lnTo>
                  <a:pt x="77152" y="5143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243"/>
          <p:cNvSpPr/>
          <p:nvPr/>
        </p:nvSpPr>
        <p:spPr>
          <a:xfrm>
            <a:off x="6312687" y="3188970"/>
            <a:ext cx="376721" cy="188058"/>
          </a:xfrm>
          <a:custGeom>
            <a:avLst/>
            <a:gdLst/>
            <a:ahLst/>
            <a:cxnLst/>
            <a:rect l="0" t="0" r="0" b="0"/>
            <a:pathLst>
              <a:path w="376721" h="188058">
                <a:moveTo>
                  <a:pt x="42392" y="0"/>
                </a:moveTo>
                <a:lnTo>
                  <a:pt x="42392" y="26693"/>
                </a:lnTo>
                <a:lnTo>
                  <a:pt x="41440" y="31130"/>
                </a:lnTo>
                <a:lnTo>
                  <a:pt x="39853" y="35994"/>
                </a:lnTo>
                <a:lnTo>
                  <a:pt x="37842" y="41140"/>
                </a:lnTo>
                <a:lnTo>
                  <a:pt x="35549" y="49334"/>
                </a:lnTo>
                <a:lnTo>
                  <a:pt x="33068" y="59560"/>
                </a:lnTo>
                <a:lnTo>
                  <a:pt x="30461" y="71139"/>
                </a:lnTo>
                <a:lnTo>
                  <a:pt x="27770" y="79811"/>
                </a:lnTo>
                <a:lnTo>
                  <a:pt x="25024" y="86544"/>
                </a:lnTo>
                <a:lnTo>
                  <a:pt x="22242" y="91986"/>
                </a:lnTo>
                <a:lnTo>
                  <a:pt x="20386" y="98471"/>
                </a:lnTo>
                <a:lnTo>
                  <a:pt x="19149" y="105652"/>
                </a:lnTo>
                <a:lnTo>
                  <a:pt x="18325" y="113297"/>
                </a:lnTo>
                <a:lnTo>
                  <a:pt x="16822" y="120299"/>
                </a:lnTo>
                <a:lnTo>
                  <a:pt x="14868" y="126872"/>
                </a:lnTo>
                <a:lnTo>
                  <a:pt x="12613" y="133159"/>
                </a:lnTo>
                <a:lnTo>
                  <a:pt x="10157" y="138302"/>
                </a:lnTo>
                <a:lnTo>
                  <a:pt x="7567" y="142684"/>
                </a:lnTo>
                <a:lnTo>
                  <a:pt x="4889" y="146557"/>
                </a:lnTo>
                <a:lnTo>
                  <a:pt x="3102" y="151045"/>
                </a:lnTo>
                <a:lnTo>
                  <a:pt x="1912" y="155942"/>
                </a:lnTo>
                <a:lnTo>
                  <a:pt x="1117" y="161111"/>
                </a:lnTo>
                <a:lnTo>
                  <a:pt x="588" y="165510"/>
                </a:lnTo>
                <a:lnTo>
                  <a:pt x="236" y="169395"/>
                </a:lnTo>
                <a:lnTo>
                  <a:pt x="0" y="172937"/>
                </a:lnTo>
                <a:lnTo>
                  <a:pt x="1748" y="176251"/>
                </a:lnTo>
                <a:lnTo>
                  <a:pt x="4819" y="179413"/>
                </a:lnTo>
                <a:lnTo>
                  <a:pt x="14333" y="186781"/>
                </a:lnTo>
                <a:lnTo>
                  <a:pt x="18174" y="187789"/>
                </a:lnTo>
                <a:lnTo>
                  <a:pt x="20532" y="188057"/>
                </a:lnTo>
                <a:lnTo>
                  <a:pt x="28232" y="185816"/>
                </a:lnTo>
                <a:lnTo>
                  <a:pt x="38004" y="182597"/>
                </a:lnTo>
                <a:lnTo>
                  <a:pt x="48697" y="181166"/>
                </a:lnTo>
                <a:lnTo>
                  <a:pt x="56120" y="180785"/>
                </a:lnTo>
                <a:lnTo>
                  <a:pt x="74529" y="180361"/>
                </a:lnTo>
                <a:lnTo>
                  <a:pt x="113190" y="177633"/>
                </a:lnTo>
                <a:lnTo>
                  <a:pt x="157678" y="174197"/>
                </a:lnTo>
                <a:lnTo>
                  <a:pt x="186975" y="172671"/>
                </a:lnTo>
                <a:lnTo>
                  <a:pt x="201646" y="171312"/>
                </a:lnTo>
                <a:lnTo>
                  <a:pt x="217142" y="169452"/>
                </a:lnTo>
                <a:lnTo>
                  <a:pt x="233187" y="167261"/>
                </a:lnTo>
                <a:lnTo>
                  <a:pt x="245789" y="165800"/>
                </a:lnTo>
                <a:lnTo>
                  <a:pt x="256095" y="164825"/>
                </a:lnTo>
                <a:lnTo>
                  <a:pt x="264871" y="164176"/>
                </a:lnTo>
                <a:lnTo>
                  <a:pt x="272627" y="163743"/>
                </a:lnTo>
                <a:lnTo>
                  <a:pt x="286324" y="163262"/>
                </a:lnTo>
                <a:lnTo>
                  <a:pt x="304745" y="162991"/>
                </a:lnTo>
                <a:lnTo>
                  <a:pt x="309687" y="163906"/>
                </a:lnTo>
                <a:lnTo>
                  <a:pt x="321192" y="168791"/>
                </a:lnTo>
                <a:lnTo>
                  <a:pt x="327594" y="170268"/>
                </a:lnTo>
                <a:lnTo>
                  <a:pt x="336154" y="168385"/>
                </a:lnTo>
                <a:lnTo>
                  <a:pt x="345356" y="165325"/>
                </a:lnTo>
                <a:lnTo>
                  <a:pt x="355891" y="163602"/>
                </a:lnTo>
                <a:lnTo>
                  <a:pt x="365045" y="163092"/>
                </a:lnTo>
                <a:lnTo>
                  <a:pt x="376720" y="16287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44"/>
          <p:cNvSpPr/>
          <p:nvPr/>
        </p:nvSpPr>
        <p:spPr>
          <a:xfrm>
            <a:off x="6569392" y="3146107"/>
            <a:ext cx="76767" cy="574359"/>
          </a:xfrm>
          <a:custGeom>
            <a:avLst/>
            <a:gdLst/>
            <a:ahLst/>
            <a:cxnLst/>
            <a:rect l="0" t="0" r="0" b="0"/>
            <a:pathLst>
              <a:path w="76767" h="574359">
                <a:moveTo>
                  <a:pt x="0" y="0"/>
                </a:moveTo>
                <a:lnTo>
                  <a:pt x="0" y="42067"/>
                </a:lnTo>
                <a:lnTo>
                  <a:pt x="953" y="53762"/>
                </a:lnTo>
                <a:lnTo>
                  <a:pt x="2540" y="64416"/>
                </a:lnTo>
                <a:lnTo>
                  <a:pt x="4551" y="74377"/>
                </a:lnTo>
                <a:lnTo>
                  <a:pt x="5891" y="83875"/>
                </a:lnTo>
                <a:lnTo>
                  <a:pt x="6785" y="93064"/>
                </a:lnTo>
                <a:lnTo>
                  <a:pt x="8731" y="110894"/>
                </a:lnTo>
                <a:lnTo>
                  <a:pt x="10583" y="119650"/>
                </a:lnTo>
                <a:lnTo>
                  <a:pt x="12770" y="128344"/>
                </a:lnTo>
                <a:lnTo>
                  <a:pt x="14229" y="140808"/>
                </a:lnTo>
                <a:lnTo>
                  <a:pt x="15201" y="155784"/>
                </a:lnTo>
                <a:lnTo>
                  <a:pt x="15849" y="172436"/>
                </a:lnTo>
                <a:lnTo>
                  <a:pt x="17233" y="187348"/>
                </a:lnTo>
                <a:lnTo>
                  <a:pt x="19109" y="201098"/>
                </a:lnTo>
                <a:lnTo>
                  <a:pt x="21312" y="214076"/>
                </a:lnTo>
                <a:lnTo>
                  <a:pt x="23733" y="226537"/>
                </a:lnTo>
                <a:lnTo>
                  <a:pt x="28963" y="250543"/>
                </a:lnTo>
                <a:lnTo>
                  <a:pt x="30739" y="261326"/>
                </a:lnTo>
                <a:lnTo>
                  <a:pt x="31922" y="271373"/>
                </a:lnTo>
                <a:lnTo>
                  <a:pt x="32711" y="280928"/>
                </a:lnTo>
                <a:lnTo>
                  <a:pt x="33238" y="291108"/>
                </a:lnTo>
                <a:lnTo>
                  <a:pt x="33822" y="312579"/>
                </a:lnTo>
                <a:lnTo>
                  <a:pt x="34931" y="327448"/>
                </a:lnTo>
                <a:lnTo>
                  <a:pt x="38703" y="364290"/>
                </a:lnTo>
                <a:lnTo>
                  <a:pt x="41994" y="384782"/>
                </a:lnTo>
                <a:lnTo>
                  <a:pt x="46094" y="406064"/>
                </a:lnTo>
                <a:lnTo>
                  <a:pt x="50732" y="427872"/>
                </a:lnTo>
                <a:lnTo>
                  <a:pt x="53823" y="445268"/>
                </a:lnTo>
                <a:lnTo>
                  <a:pt x="55885" y="459723"/>
                </a:lnTo>
                <a:lnTo>
                  <a:pt x="57259" y="472217"/>
                </a:lnTo>
                <a:lnTo>
                  <a:pt x="58175" y="483404"/>
                </a:lnTo>
                <a:lnTo>
                  <a:pt x="58787" y="493719"/>
                </a:lnTo>
                <a:lnTo>
                  <a:pt x="59194" y="503454"/>
                </a:lnTo>
                <a:lnTo>
                  <a:pt x="60418" y="511848"/>
                </a:lnTo>
                <a:lnTo>
                  <a:pt x="62186" y="519350"/>
                </a:lnTo>
                <a:lnTo>
                  <a:pt x="64317" y="526256"/>
                </a:lnTo>
                <a:lnTo>
                  <a:pt x="66685" y="541549"/>
                </a:lnTo>
                <a:lnTo>
                  <a:pt x="68691" y="555966"/>
                </a:lnTo>
                <a:lnTo>
                  <a:pt x="70559" y="561144"/>
                </a:lnTo>
                <a:lnTo>
                  <a:pt x="76766" y="573584"/>
                </a:lnTo>
                <a:lnTo>
                  <a:pt x="75943" y="573842"/>
                </a:lnTo>
                <a:lnTo>
                  <a:pt x="74442" y="574014"/>
                </a:lnTo>
                <a:lnTo>
                  <a:pt x="60008" y="57435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305800" cy="2468880"/>
          </a:xfrm>
        </p:spPr>
        <p:txBody>
          <a:bodyPr>
            <a:normAutofit/>
          </a:bodyPr>
          <a:lstStyle/>
          <a:p>
            <a:pPr lvl="0"/>
            <a:r>
              <a:rPr lang="en-US" sz="2800" dirty="0" smtClean="0"/>
              <a:t>There are 4 yellow, 6 black, and 4 pink marbles in a hat. You pick 3 marbles from the hat. Marbles are </a:t>
            </a:r>
            <a:r>
              <a:rPr lang="en-US" sz="2800" u="sng" dirty="0" smtClean="0"/>
              <a:t>not</a:t>
            </a:r>
            <a:r>
              <a:rPr lang="en-US" sz="2800" dirty="0" smtClean="0"/>
              <a:t> returned after they have been drawn.</a:t>
            </a:r>
            <a:br>
              <a:rPr lang="en-US" sz="2800" dirty="0" smtClean="0"/>
            </a:br>
            <a:r>
              <a:rPr lang="en-US" sz="2800" dirty="0" smtClean="0"/>
              <a:t>Find P(the first marble is black, the second marble is not pink, and the third marble is yellow</a:t>
            </a:r>
            <a:r>
              <a:rPr lang="en-US" sz="2800" dirty="0" smtClean="0"/>
              <a:t>)</a:t>
            </a:r>
            <a:endParaRPr lang="en-US" dirty="0"/>
          </a:p>
        </p:txBody>
      </p:sp>
      <p:sp>
        <p:nvSpPr>
          <p:cNvPr id="4" name="SMARTPenAnnotation2173"/>
          <p:cNvSpPr/>
          <p:nvPr/>
        </p:nvSpPr>
        <p:spPr>
          <a:xfrm>
            <a:off x="508634" y="3550240"/>
            <a:ext cx="1285876" cy="24493"/>
          </a:xfrm>
          <a:custGeom>
            <a:avLst/>
            <a:gdLst/>
            <a:ahLst/>
            <a:cxnLst/>
            <a:rect l="0" t="0" r="0" b="0"/>
            <a:pathLst>
              <a:path w="1285876" h="24493">
                <a:moveTo>
                  <a:pt x="0" y="15920"/>
                </a:moveTo>
                <a:lnTo>
                  <a:pt x="11932" y="15920"/>
                </a:lnTo>
                <a:lnTo>
                  <a:pt x="14622" y="16872"/>
                </a:lnTo>
                <a:lnTo>
                  <a:pt x="17368" y="18460"/>
                </a:lnTo>
                <a:lnTo>
                  <a:pt x="20152" y="20471"/>
                </a:lnTo>
                <a:lnTo>
                  <a:pt x="24865" y="21811"/>
                </a:lnTo>
                <a:lnTo>
                  <a:pt x="30864" y="22705"/>
                </a:lnTo>
                <a:lnTo>
                  <a:pt x="37721" y="23300"/>
                </a:lnTo>
                <a:lnTo>
                  <a:pt x="50420" y="23963"/>
                </a:lnTo>
                <a:lnTo>
                  <a:pt x="90531" y="24422"/>
                </a:lnTo>
                <a:lnTo>
                  <a:pt x="375176" y="24491"/>
                </a:lnTo>
                <a:lnTo>
                  <a:pt x="404423" y="23539"/>
                </a:lnTo>
                <a:lnTo>
                  <a:pt x="518248" y="17707"/>
                </a:lnTo>
                <a:lnTo>
                  <a:pt x="539809" y="17111"/>
                </a:lnTo>
                <a:lnTo>
                  <a:pt x="560850" y="15762"/>
                </a:lnTo>
                <a:lnTo>
                  <a:pt x="581545" y="13909"/>
                </a:lnTo>
                <a:lnTo>
                  <a:pt x="602009" y="11722"/>
                </a:lnTo>
                <a:lnTo>
                  <a:pt x="621367" y="10263"/>
                </a:lnTo>
                <a:lnTo>
                  <a:pt x="639987" y="9291"/>
                </a:lnTo>
                <a:lnTo>
                  <a:pt x="675917" y="8211"/>
                </a:lnTo>
                <a:lnTo>
                  <a:pt x="710935" y="7731"/>
                </a:lnTo>
                <a:lnTo>
                  <a:pt x="733989" y="6651"/>
                </a:lnTo>
                <a:lnTo>
                  <a:pt x="815331" y="1531"/>
                </a:lnTo>
                <a:lnTo>
                  <a:pt x="858622" y="0"/>
                </a:lnTo>
                <a:lnTo>
                  <a:pt x="898170" y="1496"/>
                </a:lnTo>
                <a:lnTo>
                  <a:pt x="1095627" y="12506"/>
                </a:lnTo>
                <a:lnTo>
                  <a:pt x="1186277" y="15245"/>
                </a:lnTo>
                <a:lnTo>
                  <a:pt x="1198522" y="16423"/>
                </a:lnTo>
                <a:lnTo>
                  <a:pt x="1208590" y="18160"/>
                </a:lnTo>
                <a:lnTo>
                  <a:pt x="1217206" y="20271"/>
                </a:lnTo>
                <a:lnTo>
                  <a:pt x="1224856" y="21678"/>
                </a:lnTo>
                <a:lnTo>
                  <a:pt x="1231861" y="22616"/>
                </a:lnTo>
                <a:lnTo>
                  <a:pt x="1238436" y="23241"/>
                </a:lnTo>
                <a:lnTo>
                  <a:pt x="1253361" y="23936"/>
                </a:lnTo>
                <a:lnTo>
                  <a:pt x="1285875" y="2449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174"/>
          <p:cNvSpPr/>
          <p:nvPr/>
        </p:nvSpPr>
        <p:spPr>
          <a:xfrm>
            <a:off x="835096" y="3643312"/>
            <a:ext cx="42157" cy="608649"/>
          </a:xfrm>
          <a:custGeom>
            <a:avLst/>
            <a:gdLst/>
            <a:ahLst/>
            <a:cxnLst/>
            <a:rect l="0" t="0" r="0" b="0"/>
            <a:pathLst>
              <a:path w="42157" h="608649">
                <a:moveTo>
                  <a:pt x="16438" y="0"/>
                </a:moveTo>
                <a:lnTo>
                  <a:pt x="7337" y="4551"/>
                </a:lnTo>
                <a:lnTo>
                  <a:pt x="4656" y="6844"/>
                </a:lnTo>
                <a:lnTo>
                  <a:pt x="2868" y="9325"/>
                </a:lnTo>
                <a:lnTo>
                  <a:pt x="1677" y="11932"/>
                </a:lnTo>
                <a:lnTo>
                  <a:pt x="882" y="17480"/>
                </a:lnTo>
                <a:lnTo>
                  <a:pt x="0" y="33804"/>
                </a:lnTo>
                <a:lnTo>
                  <a:pt x="717" y="44443"/>
                </a:lnTo>
                <a:lnTo>
                  <a:pt x="2147" y="56299"/>
                </a:lnTo>
                <a:lnTo>
                  <a:pt x="4054" y="68965"/>
                </a:lnTo>
                <a:lnTo>
                  <a:pt x="5324" y="79314"/>
                </a:lnTo>
                <a:lnTo>
                  <a:pt x="6172" y="88119"/>
                </a:lnTo>
                <a:lnTo>
                  <a:pt x="6736" y="95893"/>
                </a:lnTo>
                <a:lnTo>
                  <a:pt x="8065" y="103934"/>
                </a:lnTo>
                <a:lnTo>
                  <a:pt x="9904" y="112152"/>
                </a:lnTo>
                <a:lnTo>
                  <a:pt x="12082" y="120488"/>
                </a:lnTo>
                <a:lnTo>
                  <a:pt x="13534" y="128903"/>
                </a:lnTo>
                <a:lnTo>
                  <a:pt x="14502" y="137370"/>
                </a:lnTo>
                <a:lnTo>
                  <a:pt x="15148" y="145873"/>
                </a:lnTo>
                <a:lnTo>
                  <a:pt x="16530" y="155351"/>
                </a:lnTo>
                <a:lnTo>
                  <a:pt x="18405" y="165480"/>
                </a:lnTo>
                <a:lnTo>
                  <a:pt x="20607" y="176042"/>
                </a:lnTo>
                <a:lnTo>
                  <a:pt x="23027" y="185942"/>
                </a:lnTo>
                <a:lnTo>
                  <a:pt x="25594" y="195399"/>
                </a:lnTo>
                <a:lnTo>
                  <a:pt x="28257" y="204561"/>
                </a:lnTo>
                <a:lnTo>
                  <a:pt x="30032" y="214479"/>
                </a:lnTo>
                <a:lnTo>
                  <a:pt x="31216" y="224901"/>
                </a:lnTo>
                <a:lnTo>
                  <a:pt x="32005" y="235659"/>
                </a:lnTo>
                <a:lnTo>
                  <a:pt x="32531" y="251404"/>
                </a:lnTo>
                <a:lnTo>
                  <a:pt x="33116" y="291757"/>
                </a:lnTo>
                <a:lnTo>
                  <a:pt x="34224" y="309757"/>
                </a:lnTo>
                <a:lnTo>
                  <a:pt x="35916" y="325567"/>
                </a:lnTo>
                <a:lnTo>
                  <a:pt x="37996" y="339918"/>
                </a:lnTo>
                <a:lnTo>
                  <a:pt x="39382" y="353294"/>
                </a:lnTo>
                <a:lnTo>
                  <a:pt x="40307" y="366022"/>
                </a:lnTo>
                <a:lnTo>
                  <a:pt x="40923" y="378317"/>
                </a:lnTo>
                <a:lnTo>
                  <a:pt x="42156" y="6086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175"/>
          <p:cNvSpPr/>
          <p:nvPr/>
        </p:nvSpPr>
        <p:spPr>
          <a:xfrm>
            <a:off x="1014562" y="3669029"/>
            <a:ext cx="445621" cy="179903"/>
          </a:xfrm>
          <a:custGeom>
            <a:avLst/>
            <a:gdLst/>
            <a:ahLst/>
            <a:cxnLst/>
            <a:rect l="0" t="0" r="0" b="0"/>
            <a:pathLst>
              <a:path w="445621" h="179903">
                <a:moveTo>
                  <a:pt x="68430" y="0"/>
                </a:moveTo>
                <a:lnTo>
                  <a:pt x="59328" y="4552"/>
                </a:lnTo>
                <a:lnTo>
                  <a:pt x="56647" y="6845"/>
                </a:lnTo>
                <a:lnTo>
                  <a:pt x="54860" y="9326"/>
                </a:lnTo>
                <a:lnTo>
                  <a:pt x="53668" y="11932"/>
                </a:lnTo>
                <a:lnTo>
                  <a:pt x="52874" y="17480"/>
                </a:lnTo>
                <a:lnTo>
                  <a:pt x="52344" y="24989"/>
                </a:lnTo>
                <a:lnTo>
                  <a:pt x="51991" y="33804"/>
                </a:lnTo>
                <a:lnTo>
                  <a:pt x="50803" y="41586"/>
                </a:lnTo>
                <a:lnTo>
                  <a:pt x="49059" y="48680"/>
                </a:lnTo>
                <a:lnTo>
                  <a:pt x="46943" y="55313"/>
                </a:lnTo>
                <a:lnTo>
                  <a:pt x="45533" y="61641"/>
                </a:lnTo>
                <a:lnTo>
                  <a:pt x="44593" y="67764"/>
                </a:lnTo>
                <a:lnTo>
                  <a:pt x="43966" y="73751"/>
                </a:lnTo>
                <a:lnTo>
                  <a:pt x="41643" y="78695"/>
                </a:lnTo>
                <a:lnTo>
                  <a:pt x="38190" y="82943"/>
                </a:lnTo>
                <a:lnTo>
                  <a:pt x="33982" y="86728"/>
                </a:lnTo>
                <a:lnTo>
                  <a:pt x="30225" y="91156"/>
                </a:lnTo>
                <a:lnTo>
                  <a:pt x="26767" y="96014"/>
                </a:lnTo>
                <a:lnTo>
                  <a:pt x="23510" y="101157"/>
                </a:lnTo>
                <a:lnTo>
                  <a:pt x="20386" y="106491"/>
                </a:lnTo>
                <a:lnTo>
                  <a:pt x="17350" y="111951"/>
                </a:lnTo>
                <a:lnTo>
                  <a:pt x="11438" y="123099"/>
                </a:lnTo>
                <a:lnTo>
                  <a:pt x="5635" y="134403"/>
                </a:lnTo>
                <a:lnTo>
                  <a:pt x="3707" y="140085"/>
                </a:lnTo>
                <a:lnTo>
                  <a:pt x="2421" y="145778"/>
                </a:lnTo>
                <a:lnTo>
                  <a:pt x="1564" y="151478"/>
                </a:lnTo>
                <a:lnTo>
                  <a:pt x="993" y="156230"/>
                </a:lnTo>
                <a:lnTo>
                  <a:pt x="612" y="160351"/>
                </a:lnTo>
                <a:lnTo>
                  <a:pt x="0" y="169258"/>
                </a:lnTo>
                <a:lnTo>
                  <a:pt x="903" y="170942"/>
                </a:lnTo>
                <a:lnTo>
                  <a:pt x="4445" y="175352"/>
                </a:lnTo>
                <a:lnTo>
                  <a:pt x="7676" y="176909"/>
                </a:lnTo>
                <a:lnTo>
                  <a:pt x="16346" y="178639"/>
                </a:lnTo>
                <a:lnTo>
                  <a:pt x="23230" y="179100"/>
                </a:lnTo>
                <a:lnTo>
                  <a:pt x="31629" y="179408"/>
                </a:lnTo>
                <a:lnTo>
                  <a:pt x="63383" y="179902"/>
                </a:lnTo>
                <a:lnTo>
                  <a:pt x="73638" y="178037"/>
                </a:lnTo>
                <a:lnTo>
                  <a:pt x="86189" y="174889"/>
                </a:lnTo>
                <a:lnTo>
                  <a:pt x="100272" y="170885"/>
                </a:lnTo>
                <a:lnTo>
                  <a:pt x="111566" y="168216"/>
                </a:lnTo>
                <a:lnTo>
                  <a:pt x="120999" y="166437"/>
                </a:lnTo>
                <a:lnTo>
                  <a:pt x="129194" y="165251"/>
                </a:lnTo>
                <a:lnTo>
                  <a:pt x="262981" y="140295"/>
                </a:lnTo>
                <a:lnTo>
                  <a:pt x="286713" y="136393"/>
                </a:lnTo>
                <a:lnTo>
                  <a:pt x="305392" y="133791"/>
                </a:lnTo>
                <a:lnTo>
                  <a:pt x="320702" y="132057"/>
                </a:lnTo>
                <a:lnTo>
                  <a:pt x="333766" y="130901"/>
                </a:lnTo>
                <a:lnTo>
                  <a:pt x="352001" y="130130"/>
                </a:lnTo>
                <a:lnTo>
                  <a:pt x="445620" y="1285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176"/>
          <p:cNvSpPr/>
          <p:nvPr/>
        </p:nvSpPr>
        <p:spPr>
          <a:xfrm>
            <a:off x="1272778" y="3574732"/>
            <a:ext cx="69925" cy="600076"/>
          </a:xfrm>
          <a:custGeom>
            <a:avLst/>
            <a:gdLst/>
            <a:ahLst/>
            <a:cxnLst/>
            <a:rect l="0" t="0" r="0" b="0"/>
            <a:pathLst>
              <a:path w="69925" h="600076">
                <a:moveTo>
                  <a:pt x="7381" y="0"/>
                </a:moveTo>
                <a:lnTo>
                  <a:pt x="2831" y="9102"/>
                </a:lnTo>
                <a:lnTo>
                  <a:pt x="1490" y="12735"/>
                </a:lnTo>
                <a:lnTo>
                  <a:pt x="0" y="19313"/>
                </a:lnTo>
                <a:lnTo>
                  <a:pt x="556" y="28115"/>
                </a:lnTo>
                <a:lnTo>
                  <a:pt x="1879" y="40651"/>
                </a:lnTo>
                <a:lnTo>
                  <a:pt x="3713" y="55676"/>
                </a:lnTo>
                <a:lnTo>
                  <a:pt x="5888" y="68550"/>
                </a:lnTo>
                <a:lnTo>
                  <a:pt x="8291" y="79990"/>
                </a:lnTo>
                <a:lnTo>
                  <a:pt x="18991" y="123433"/>
                </a:lnTo>
                <a:lnTo>
                  <a:pt x="20836" y="134676"/>
                </a:lnTo>
                <a:lnTo>
                  <a:pt x="22066" y="145981"/>
                </a:lnTo>
                <a:lnTo>
                  <a:pt x="22886" y="157328"/>
                </a:lnTo>
                <a:lnTo>
                  <a:pt x="25338" y="171561"/>
                </a:lnTo>
                <a:lnTo>
                  <a:pt x="28878" y="187716"/>
                </a:lnTo>
                <a:lnTo>
                  <a:pt x="33142" y="205154"/>
                </a:lnTo>
                <a:lnTo>
                  <a:pt x="35985" y="220589"/>
                </a:lnTo>
                <a:lnTo>
                  <a:pt x="37881" y="234690"/>
                </a:lnTo>
                <a:lnTo>
                  <a:pt x="39144" y="247900"/>
                </a:lnTo>
                <a:lnTo>
                  <a:pt x="40939" y="260517"/>
                </a:lnTo>
                <a:lnTo>
                  <a:pt x="43088" y="272738"/>
                </a:lnTo>
                <a:lnTo>
                  <a:pt x="45473" y="284695"/>
                </a:lnTo>
                <a:lnTo>
                  <a:pt x="50664" y="308141"/>
                </a:lnTo>
                <a:lnTo>
                  <a:pt x="53381" y="319727"/>
                </a:lnTo>
                <a:lnTo>
                  <a:pt x="55193" y="331262"/>
                </a:lnTo>
                <a:lnTo>
                  <a:pt x="56401" y="342761"/>
                </a:lnTo>
                <a:lnTo>
                  <a:pt x="57206" y="354237"/>
                </a:lnTo>
                <a:lnTo>
                  <a:pt x="58695" y="366651"/>
                </a:lnTo>
                <a:lnTo>
                  <a:pt x="60641" y="379689"/>
                </a:lnTo>
                <a:lnTo>
                  <a:pt x="62890" y="393144"/>
                </a:lnTo>
                <a:lnTo>
                  <a:pt x="64390" y="404971"/>
                </a:lnTo>
                <a:lnTo>
                  <a:pt x="65389" y="415713"/>
                </a:lnTo>
                <a:lnTo>
                  <a:pt x="66056" y="425732"/>
                </a:lnTo>
                <a:lnTo>
                  <a:pt x="66797" y="457184"/>
                </a:lnTo>
                <a:lnTo>
                  <a:pt x="67379" y="561881"/>
                </a:lnTo>
                <a:lnTo>
                  <a:pt x="68335" y="568897"/>
                </a:lnTo>
                <a:lnTo>
                  <a:pt x="69924" y="576432"/>
                </a:lnTo>
                <a:lnTo>
                  <a:pt x="67389" y="6000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177"/>
          <p:cNvSpPr/>
          <p:nvPr/>
        </p:nvSpPr>
        <p:spPr>
          <a:xfrm>
            <a:off x="885943" y="2880712"/>
            <a:ext cx="372336" cy="522571"/>
          </a:xfrm>
          <a:custGeom>
            <a:avLst/>
            <a:gdLst/>
            <a:ahLst/>
            <a:cxnLst/>
            <a:rect l="0" t="0" r="0" b="0"/>
            <a:pathLst>
              <a:path w="372336" h="522571">
                <a:moveTo>
                  <a:pt x="128469" y="8220"/>
                </a:moveTo>
                <a:lnTo>
                  <a:pt x="114816" y="3669"/>
                </a:lnTo>
                <a:lnTo>
                  <a:pt x="105574" y="1435"/>
                </a:lnTo>
                <a:lnTo>
                  <a:pt x="96430" y="0"/>
                </a:lnTo>
                <a:lnTo>
                  <a:pt x="94727" y="835"/>
                </a:lnTo>
                <a:lnTo>
                  <a:pt x="85150" y="9019"/>
                </a:lnTo>
                <a:lnTo>
                  <a:pt x="82445" y="11610"/>
                </a:lnTo>
                <a:lnTo>
                  <a:pt x="80641" y="14290"/>
                </a:lnTo>
                <a:lnTo>
                  <a:pt x="78637" y="19808"/>
                </a:lnTo>
                <a:lnTo>
                  <a:pt x="76198" y="22613"/>
                </a:lnTo>
                <a:lnTo>
                  <a:pt x="64615" y="32064"/>
                </a:lnTo>
                <a:lnTo>
                  <a:pt x="54728" y="46506"/>
                </a:lnTo>
                <a:lnTo>
                  <a:pt x="48705" y="57304"/>
                </a:lnTo>
                <a:lnTo>
                  <a:pt x="31186" y="91540"/>
                </a:lnTo>
                <a:lnTo>
                  <a:pt x="14528" y="124685"/>
                </a:lnTo>
                <a:lnTo>
                  <a:pt x="11154" y="136500"/>
                </a:lnTo>
                <a:lnTo>
                  <a:pt x="8701" y="150006"/>
                </a:lnTo>
                <a:lnTo>
                  <a:pt x="4436" y="168709"/>
                </a:lnTo>
                <a:lnTo>
                  <a:pt x="1906" y="184641"/>
                </a:lnTo>
                <a:lnTo>
                  <a:pt x="781" y="198072"/>
                </a:lnTo>
                <a:lnTo>
                  <a:pt x="281" y="210391"/>
                </a:lnTo>
                <a:lnTo>
                  <a:pt x="0" y="228037"/>
                </a:lnTo>
                <a:lnTo>
                  <a:pt x="2474" y="239584"/>
                </a:lnTo>
                <a:lnTo>
                  <a:pt x="16374" y="280722"/>
                </a:lnTo>
                <a:lnTo>
                  <a:pt x="20402" y="291806"/>
                </a:lnTo>
                <a:lnTo>
                  <a:pt x="24039" y="301100"/>
                </a:lnTo>
                <a:lnTo>
                  <a:pt x="27417" y="309201"/>
                </a:lnTo>
                <a:lnTo>
                  <a:pt x="31573" y="318411"/>
                </a:lnTo>
                <a:lnTo>
                  <a:pt x="45572" y="347673"/>
                </a:lnTo>
                <a:lnTo>
                  <a:pt x="52891" y="362605"/>
                </a:lnTo>
                <a:lnTo>
                  <a:pt x="61859" y="375592"/>
                </a:lnTo>
                <a:lnTo>
                  <a:pt x="72194" y="387714"/>
                </a:lnTo>
                <a:lnTo>
                  <a:pt x="83138" y="399452"/>
                </a:lnTo>
                <a:lnTo>
                  <a:pt x="95458" y="412219"/>
                </a:lnTo>
                <a:lnTo>
                  <a:pt x="109692" y="426585"/>
                </a:lnTo>
                <a:lnTo>
                  <a:pt x="120441" y="434825"/>
                </a:lnTo>
                <a:lnTo>
                  <a:pt x="131569" y="441662"/>
                </a:lnTo>
                <a:lnTo>
                  <a:pt x="142864" y="447876"/>
                </a:lnTo>
                <a:lnTo>
                  <a:pt x="159933" y="456730"/>
                </a:lnTo>
                <a:lnTo>
                  <a:pt x="171346" y="459970"/>
                </a:lnTo>
                <a:lnTo>
                  <a:pt x="182768" y="461410"/>
                </a:lnTo>
                <a:lnTo>
                  <a:pt x="194194" y="462051"/>
                </a:lnTo>
                <a:lnTo>
                  <a:pt x="205623" y="462335"/>
                </a:lnTo>
                <a:lnTo>
                  <a:pt x="211337" y="462411"/>
                </a:lnTo>
                <a:lnTo>
                  <a:pt x="220862" y="461509"/>
                </a:lnTo>
                <a:lnTo>
                  <a:pt x="232927" y="459955"/>
                </a:lnTo>
                <a:lnTo>
                  <a:pt x="246685" y="457967"/>
                </a:lnTo>
                <a:lnTo>
                  <a:pt x="259667" y="454736"/>
                </a:lnTo>
                <a:lnTo>
                  <a:pt x="272132" y="450678"/>
                </a:lnTo>
                <a:lnTo>
                  <a:pt x="284252" y="446067"/>
                </a:lnTo>
                <a:lnTo>
                  <a:pt x="295189" y="440135"/>
                </a:lnTo>
                <a:lnTo>
                  <a:pt x="305338" y="433324"/>
                </a:lnTo>
                <a:lnTo>
                  <a:pt x="314962" y="425925"/>
                </a:lnTo>
                <a:lnTo>
                  <a:pt x="324235" y="418135"/>
                </a:lnTo>
                <a:lnTo>
                  <a:pt x="333275" y="410084"/>
                </a:lnTo>
                <a:lnTo>
                  <a:pt x="342159" y="401860"/>
                </a:lnTo>
                <a:lnTo>
                  <a:pt x="352030" y="390181"/>
                </a:lnTo>
                <a:lnTo>
                  <a:pt x="360127" y="375711"/>
                </a:lnTo>
                <a:lnTo>
                  <a:pt x="371396" y="353755"/>
                </a:lnTo>
                <a:lnTo>
                  <a:pt x="372335" y="349067"/>
                </a:lnTo>
                <a:lnTo>
                  <a:pt x="372009" y="344989"/>
                </a:lnTo>
                <a:lnTo>
                  <a:pt x="370059" y="337918"/>
                </a:lnTo>
                <a:lnTo>
                  <a:pt x="369192" y="331600"/>
                </a:lnTo>
                <a:lnTo>
                  <a:pt x="368009" y="328582"/>
                </a:lnTo>
                <a:lnTo>
                  <a:pt x="364153" y="322688"/>
                </a:lnTo>
                <a:lnTo>
                  <a:pt x="356628" y="314015"/>
                </a:lnTo>
                <a:lnTo>
                  <a:pt x="348618" y="308276"/>
                </a:lnTo>
                <a:lnTo>
                  <a:pt x="343815" y="305413"/>
                </a:lnTo>
                <a:lnTo>
                  <a:pt x="333398" y="302231"/>
                </a:lnTo>
                <a:lnTo>
                  <a:pt x="327954" y="301382"/>
                </a:lnTo>
                <a:lnTo>
                  <a:pt x="321466" y="300817"/>
                </a:lnTo>
                <a:lnTo>
                  <a:pt x="314284" y="300439"/>
                </a:lnTo>
                <a:lnTo>
                  <a:pt x="306638" y="300188"/>
                </a:lnTo>
                <a:lnTo>
                  <a:pt x="298683" y="300973"/>
                </a:lnTo>
                <a:lnTo>
                  <a:pt x="290523" y="302449"/>
                </a:lnTo>
                <a:lnTo>
                  <a:pt x="282225" y="304385"/>
                </a:lnTo>
                <a:lnTo>
                  <a:pt x="275740" y="306628"/>
                </a:lnTo>
                <a:lnTo>
                  <a:pt x="265995" y="311661"/>
                </a:lnTo>
                <a:lnTo>
                  <a:pt x="255949" y="317073"/>
                </a:lnTo>
                <a:lnTo>
                  <a:pt x="245134" y="323605"/>
                </a:lnTo>
                <a:lnTo>
                  <a:pt x="233978" y="332859"/>
                </a:lnTo>
                <a:lnTo>
                  <a:pt x="225209" y="340781"/>
                </a:lnTo>
                <a:lnTo>
                  <a:pt x="218137" y="348430"/>
                </a:lnTo>
                <a:lnTo>
                  <a:pt x="208801" y="363446"/>
                </a:lnTo>
                <a:lnTo>
                  <a:pt x="202907" y="374378"/>
                </a:lnTo>
                <a:lnTo>
                  <a:pt x="194234" y="391243"/>
                </a:lnTo>
                <a:lnTo>
                  <a:pt x="190410" y="400729"/>
                </a:lnTo>
                <a:lnTo>
                  <a:pt x="176878" y="437574"/>
                </a:lnTo>
                <a:lnTo>
                  <a:pt x="173124" y="446856"/>
                </a:lnTo>
                <a:lnTo>
                  <a:pt x="167366" y="461297"/>
                </a:lnTo>
                <a:lnTo>
                  <a:pt x="164806" y="470890"/>
                </a:lnTo>
                <a:lnTo>
                  <a:pt x="165076" y="474782"/>
                </a:lnTo>
                <a:lnTo>
                  <a:pt x="166209" y="478329"/>
                </a:lnTo>
                <a:lnTo>
                  <a:pt x="167916" y="481646"/>
                </a:lnTo>
                <a:lnTo>
                  <a:pt x="169814" y="490412"/>
                </a:lnTo>
                <a:lnTo>
                  <a:pt x="170319" y="495416"/>
                </a:lnTo>
                <a:lnTo>
                  <a:pt x="171609" y="499705"/>
                </a:lnTo>
                <a:lnTo>
                  <a:pt x="178624" y="511927"/>
                </a:lnTo>
                <a:lnTo>
                  <a:pt x="188626" y="517935"/>
                </a:lnTo>
                <a:lnTo>
                  <a:pt x="195846" y="520510"/>
                </a:lnTo>
                <a:lnTo>
                  <a:pt x="205621" y="5225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178"/>
          <p:cNvSpPr/>
          <p:nvPr/>
        </p:nvSpPr>
        <p:spPr>
          <a:xfrm>
            <a:off x="1905952" y="3403282"/>
            <a:ext cx="282893" cy="25614"/>
          </a:xfrm>
          <a:custGeom>
            <a:avLst/>
            <a:gdLst/>
            <a:ahLst/>
            <a:cxnLst/>
            <a:rect l="0" t="0" r="0" b="0"/>
            <a:pathLst>
              <a:path w="282893" h="25614">
                <a:moveTo>
                  <a:pt x="0" y="17145"/>
                </a:moveTo>
                <a:lnTo>
                  <a:pt x="9102" y="21696"/>
                </a:lnTo>
                <a:lnTo>
                  <a:pt x="12735" y="23037"/>
                </a:lnTo>
                <a:lnTo>
                  <a:pt x="16110" y="23930"/>
                </a:lnTo>
                <a:lnTo>
                  <a:pt x="19313" y="24526"/>
                </a:lnTo>
                <a:lnTo>
                  <a:pt x="27951" y="25188"/>
                </a:lnTo>
                <a:lnTo>
                  <a:pt x="32921" y="25365"/>
                </a:lnTo>
                <a:lnTo>
                  <a:pt x="62671" y="25613"/>
                </a:lnTo>
                <a:lnTo>
                  <a:pt x="72261" y="24695"/>
                </a:lnTo>
                <a:lnTo>
                  <a:pt x="80559" y="23131"/>
                </a:lnTo>
                <a:lnTo>
                  <a:pt x="87996" y="21136"/>
                </a:lnTo>
                <a:lnTo>
                  <a:pt x="95811" y="19805"/>
                </a:lnTo>
                <a:lnTo>
                  <a:pt x="103879" y="18919"/>
                </a:lnTo>
                <a:lnTo>
                  <a:pt x="112115" y="18328"/>
                </a:lnTo>
                <a:lnTo>
                  <a:pt x="119511" y="16981"/>
                </a:lnTo>
                <a:lnTo>
                  <a:pt x="126347" y="15131"/>
                </a:lnTo>
                <a:lnTo>
                  <a:pt x="132809" y="12945"/>
                </a:lnTo>
                <a:lnTo>
                  <a:pt x="139974" y="11487"/>
                </a:lnTo>
                <a:lnTo>
                  <a:pt x="147608" y="10516"/>
                </a:lnTo>
                <a:lnTo>
                  <a:pt x="155556" y="9868"/>
                </a:lnTo>
                <a:lnTo>
                  <a:pt x="165616" y="8484"/>
                </a:lnTo>
                <a:lnTo>
                  <a:pt x="189495" y="4406"/>
                </a:lnTo>
                <a:lnTo>
                  <a:pt x="202530" y="2937"/>
                </a:lnTo>
                <a:lnTo>
                  <a:pt x="215982" y="1958"/>
                </a:lnTo>
                <a:lnTo>
                  <a:pt x="247510" y="580"/>
                </a:lnTo>
                <a:lnTo>
                  <a:pt x="262884" y="172"/>
                </a:lnTo>
                <a:lnTo>
                  <a:pt x="28289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179"/>
          <p:cNvSpPr/>
          <p:nvPr/>
        </p:nvSpPr>
        <p:spPr>
          <a:xfrm>
            <a:off x="1940242" y="3480435"/>
            <a:ext cx="334328" cy="60008"/>
          </a:xfrm>
          <a:custGeom>
            <a:avLst/>
            <a:gdLst/>
            <a:ahLst/>
            <a:cxnLst/>
            <a:rect l="0" t="0" r="0" b="0"/>
            <a:pathLst>
              <a:path w="334328" h="60008">
                <a:moveTo>
                  <a:pt x="0" y="60007"/>
                </a:moveTo>
                <a:lnTo>
                  <a:pt x="9102" y="55456"/>
                </a:lnTo>
                <a:lnTo>
                  <a:pt x="12735" y="53163"/>
                </a:lnTo>
                <a:lnTo>
                  <a:pt x="16110" y="50682"/>
                </a:lnTo>
                <a:lnTo>
                  <a:pt x="19313" y="48075"/>
                </a:lnTo>
                <a:lnTo>
                  <a:pt x="24305" y="46338"/>
                </a:lnTo>
                <a:lnTo>
                  <a:pt x="30491" y="45179"/>
                </a:lnTo>
                <a:lnTo>
                  <a:pt x="37472" y="44407"/>
                </a:lnTo>
                <a:lnTo>
                  <a:pt x="44032" y="43892"/>
                </a:lnTo>
                <a:lnTo>
                  <a:pt x="50309" y="43549"/>
                </a:lnTo>
                <a:lnTo>
                  <a:pt x="56400" y="43320"/>
                </a:lnTo>
                <a:lnTo>
                  <a:pt x="69985" y="40310"/>
                </a:lnTo>
                <a:lnTo>
                  <a:pt x="88567" y="35446"/>
                </a:lnTo>
                <a:lnTo>
                  <a:pt x="110479" y="29345"/>
                </a:lnTo>
                <a:lnTo>
                  <a:pt x="127945" y="25278"/>
                </a:lnTo>
                <a:lnTo>
                  <a:pt x="142447" y="22567"/>
                </a:lnTo>
                <a:lnTo>
                  <a:pt x="154972" y="20760"/>
                </a:lnTo>
                <a:lnTo>
                  <a:pt x="166180" y="18602"/>
                </a:lnTo>
                <a:lnTo>
                  <a:pt x="176509" y="16212"/>
                </a:lnTo>
                <a:lnTo>
                  <a:pt x="186253" y="13665"/>
                </a:lnTo>
                <a:lnTo>
                  <a:pt x="197511" y="11967"/>
                </a:lnTo>
                <a:lnTo>
                  <a:pt x="209779" y="10836"/>
                </a:lnTo>
                <a:lnTo>
                  <a:pt x="222720" y="10081"/>
                </a:lnTo>
                <a:lnTo>
                  <a:pt x="233253" y="8626"/>
                </a:lnTo>
                <a:lnTo>
                  <a:pt x="242179" y="6703"/>
                </a:lnTo>
                <a:lnTo>
                  <a:pt x="250035" y="4468"/>
                </a:lnTo>
                <a:lnTo>
                  <a:pt x="257178" y="2979"/>
                </a:lnTo>
                <a:lnTo>
                  <a:pt x="263844" y="1986"/>
                </a:lnTo>
                <a:lnTo>
                  <a:pt x="270194" y="1324"/>
                </a:lnTo>
                <a:lnTo>
                  <a:pt x="277284" y="882"/>
                </a:lnTo>
                <a:lnTo>
                  <a:pt x="292782" y="392"/>
                </a:lnTo>
                <a:lnTo>
                  <a:pt x="33432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180"/>
          <p:cNvSpPr/>
          <p:nvPr/>
        </p:nvSpPr>
        <p:spPr>
          <a:xfrm>
            <a:off x="2471737" y="2971016"/>
            <a:ext cx="340981" cy="329344"/>
          </a:xfrm>
          <a:custGeom>
            <a:avLst/>
            <a:gdLst/>
            <a:ahLst/>
            <a:cxnLst/>
            <a:rect l="0" t="0" r="0" b="0"/>
            <a:pathLst>
              <a:path w="340981" h="329344">
                <a:moveTo>
                  <a:pt x="0" y="55076"/>
                </a:moveTo>
                <a:lnTo>
                  <a:pt x="4551" y="45975"/>
                </a:lnTo>
                <a:lnTo>
                  <a:pt x="7796" y="42341"/>
                </a:lnTo>
                <a:lnTo>
                  <a:pt x="16483" y="35763"/>
                </a:lnTo>
                <a:lnTo>
                  <a:pt x="26693" y="32205"/>
                </a:lnTo>
                <a:lnTo>
                  <a:pt x="32083" y="31256"/>
                </a:lnTo>
                <a:lnTo>
                  <a:pt x="40439" y="28719"/>
                </a:lnTo>
                <a:lnTo>
                  <a:pt x="50772" y="25122"/>
                </a:lnTo>
                <a:lnTo>
                  <a:pt x="62423" y="20819"/>
                </a:lnTo>
                <a:lnTo>
                  <a:pt x="72095" y="16998"/>
                </a:lnTo>
                <a:lnTo>
                  <a:pt x="80449" y="13498"/>
                </a:lnTo>
                <a:lnTo>
                  <a:pt x="87922" y="10213"/>
                </a:lnTo>
                <a:lnTo>
                  <a:pt x="98620" y="7070"/>
                </a:lnTo>
                <a:lnTo>
                  <a:pt x="111466" y="4022"/>
                </a:lnTo>
                <a:lnTo>
                  <a:pt x="125746" y="1037"/>
                </a:lnTo>
                <a:lnTo>
                  <a:pt x="137171" y="0"/>
                </a:lnTo>
                <a:lnTo>
                  <a:pt x="146692" y="261"/>
                </a:lnTo>
                <a:lnTo>
                  <a:pt x="154945" y="1388"/>
                </a:lnTo>
                <a:lnTo>
                  <a:pt x="162352" y="2139"/>
                </a:lnTo>
                <a:lnTo>
                  <a:pt x="169194" y="2640"/>
                </a:lnTo>
                <a:lnTo>
                  <a:pt x="175661" y="2973"/>
                </a:lnTo>
                <a:lnTo>
                  <a:pt x="181877" y="4149"/>
                </a:lnTo>
                <a:lnTo>
                  <a:pt x="187927" y="5884"/>
                </a:lnTo>
                <a:lnTo>
                  <a:pt x="193864" y="7994"/>
                </a:lnTo>
                <a:lnTo>
                  <a:pt x="203002" y="12878"/>
                </a:lnTo>
                <a:lnTo>
                  <a:pt x="213501" y="20983"/>
                </a:lnTo>
                <a:lnTo>
                  <a:pt x="216629" y="23775"/>
                </a:lnTo>
                <a:lnTo>
                  <a:pt x="218715" y="28494"/>
                </a:lnTo>
                <a:lnTo>
                  <a:pt x="220105" y="34497"/>
                </a:lnTo>
                <a:lnTo>
                  <a:pt x="221031" y="41357"/>
                </a:lnTo>
                <a:lnTo>
                  <a:pt x="220697" y="47835"/>
                </a:lnTo>
                <a:lnTo>
                  <a:pt x="219521" y="54059"/>
                </a:lnTo>
                <a:lnTo>
                  <a:pt x="217785" y="60113"/>
                </a:lnTo>
                <a:lnTo>
                  <a:pt x="214722" y="67006"/>
                </a:lnTo>
                <a:lnTo>
                  <a:pt x="210776" y="74460"/>
                </a:lnTo>
                <a:lnTo>
                  <a:pt x="206240" y="82286"/>
                </a:lnTo>
                <a:lnTo>
                  <a:pt x="200358" y="89409"/>
                </a:lnTo>
                <a:lnTo>
                  <a:pt x="193580" y="96062"/>
                </a:lnTo>
                <a:lnTo>
                  <a:pt x="186203" y="102402"/>
                </a:lnTo>
                <a:lnTo>
                  <a:pt x="175570" y="113297"/>
                </a:lnTo>
                <a:lnTo>
                  <a:pt x="162767" y="127228"/>
                </a:lnTo>
                <a:lnTo>
                  <a:pt x="148516" y="143182"/>
                </a:lnTo>
                <a:lnTo>
                  <a:pt x="134253" y="156676"/>
                </a:lnTo>
                <a:lnTo>
                  <a:pt x="119982" y="168529"/>
                </a:lnTo>
                <a:lnTo>
                  <a:pt x="105706" y="179289"/>
                </a:lnTo>
                <a:lnTo>
                  <a:pt x="95235" y="187415"/>
                </a:lnTo>
                <a:lnTo>
                  <a:pt x="87303" y="193784"/>
                </a:lnTo>
                <a:lnTo>
                  <a:pt x="81062" y="198983"/>
                </a:lnTo>
                <a:lnTo>
                  <a:pt x="76901" y="201497"/>
                </a:lnTo>
                <a:lnTo>
                  <a:pt x="74127" y="202220"/>
                </a:lnTo>
                <a:lnTo>
                  <a:pt x="72278" y="201750"/>
                </a:lnTo>
                <a:lnTo>
                  <a:pt x="71998" y="201436"/>
                </a:lnTo>
                <a:lnTo>
                  <a:pt x="72764" y="201227"/>
                </a:lnTo>
                <a:lnTo>
                  <a:pt x="74226" y="201087"/>
                </a:lnTo>
                <a:lnTo>
                  <a:pt x="78392" y="198393"/>
                </a:lnTo>
                <a:lnTo>
                  <a:pt x="80837" y="196340"/>
                </a:lnTo>
                <a:lnTo>
                  <a:pt x="91172" y="191520"/>
                </a:lnTo>
                <a:lnTo>
                  <a:pt x="97929" y="188901"/>
                </a:lnTo>
                <a:lnTo>
                  <a:pt x="104339" y="186203"/>
                </a:lnTo>
                <a:lnTo>
                  <a:pt x="110517" y="183452"/>
                </a:lnTo>
                <a:lnTo>
                  <a:pt x="116540" y="180665"/>
                </a:lnTo>
                <a:lnTo>
                  <a:pt x="124366" y="178807"/>
                </a:lnTo>
                <a:lnTo>
                  <a:pt x="133393" y="177568"/>
                </a:lnTo>
                <a:lnTo>
                  <a:pt x="143221" y="176743"/>
                </a:lnTo>
                <a:lnTo>
                  <a:pt x="152631" y="176192"/>
                </a:lnTo>
                <a:lnTo>
                  <a:pt x="170706" y="175581"/>
                </a:lnTo>
                <a:lnTo>
                  <a:pt x="196947" y="175236"/>
                </a:lnTo>
                <a:lnTo>
                  <a:pt x="206546" y="176140"/>
                </a:lnTo>
                <a:lnTo>
                  <a:pt x="216755" y="177696"/>
                </a:lnTo>
                <a:lnTo>
                  <a:pt x="227371" y="179685"/>
                </a:lnTo>
                <a:lnTo>
                  <a:pt x="237305" y="181964"/>
                </a:lnTo>
                <a:lnTo>
                  <a:pt x="246786" y="184435"/>
                </a:lnTo>
                <a:lnTo>
                  <a:pt x="255964" y="187036"/>
                </a:lnTo>
                <a:lnTo>
                  <a:pt x="265893" y="190674"/>
                </a:lnTo>
                <a:lnTo>
                  <a:pt x="276322" y="195005"/>
                </a:lnTo>
                <a:lnTo>
                  <a:pt x="296164" y="203944"/>
                </a:lnTo>
                <a:lnTo>
                  <a:pt x="311334" y="211092"/>
                </a:lnTo>
                <a:lnTo>
                  <a:pt x="321885" y="219984"/>
                </a:lnTo>
                <a:lnTo>
                  <a:pt x="329750" y="229334"/>
                </a:lnTo>
                <a:lnTo>
                  <a:pt x="336421" y="236664"/>
                </a:lnTo>
                <a:lnTo>
                  <a:pt x="338580" y="240905"/>
                </a:lnTo>
                <a:lnTo>
                  <a:pt x="340980" y="250697"/>
                </a:lnTo>
                <a:lnTo>
                  <a:pt x="340668" y="255022"/>
                </a:lnTo>
                <a:lnTo>
                  <a:pt x="339507" y="258858"/>
                </a:lnTo>
                <a:lnTo>
                  <a:pt x="337780" y="262369"/>
                </a:lnTo>
                <a:lnTo>
                  <a:pt x="330782" y="271349"/>
                </a:lnTo>
                <a:lnTo>
                  <a:pt x="321322" y="280737"/>
                </a:lnTo>
                <a:lnTo>
                  <a:pt x="310767" y="288085"/>
                </a:lnTo>
                <a:lnTo>
                  <a:pt x="304333" y="291378"/>
                </a:lnTo>
                <a:lnTo>
                  <a:pt x="297186" y="294526"/>
                </a:lnTo>
                <a:lnTo>
                  <a:pt x="256083" y="310972"/>
                </a:lnTo>
                <a:lnTo>
                  <a:pt x="234782" y="318985"/>
                </a:lnTo>
                <a:lnTo>
                  <a:pt x="225101" y="322455"/>
                </a:lnTo>
                <a:lnTo>
                  <a:pt x="215790" y="324769"/>
                </a:lnTo>
                <a:lnTo>
                  <a:pt x="206725" y="326311"/>
                </a:lnTo>
                <a:lnTo>
                  <a:pt x="197824" y="327340"/>
                </a:lnTo>
                <a:lnTo>
                  <a:pt x="189985" y="328025"/>
                </a:lnTo>
                <a:lnTo>
                  <a:pt x="182854" y="328482"/>
                </a:lnTo>
                <a:lnTo>
                  <a:pt x="176195" y="328787"/>
                </a:lnTo>
                <a:lnTo>
                  <a:pt x="158637" y="329125"/>
                </a:lnTo>
                <a:lnTo>
                  <a:pt x="125421" y="329343"/>
                </a:lnTo>
                <a:lnTo>
                  <a:pt x="119809" y="328408"/>
                </a:lnTo>
                <a:lnTo>
                  <a:pt x="111034" y="324829"/>
                </a:lnTo>
                <a:lnTo>
                  <a:pt x="96187" y="317460"/>
                </a:lnTo>
                <a:lnTo>
                  <a:pt x="87835" y="314566"/>
                </a:lnTo>
                <a:lnTo>
                  <a:pt x="77152" y="3036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181"/>
          <p:cNvSpPr/>
          <p:nvPr/>
        </p:nvSpPr>
        <p:spPr>
          <a:xfrm>
            <a:off x="2480309" y="3386137"/>
            <a:ext cx="608649" cy="67036"/>
          </a:xfrm>
          <a:custGeom>
            <a:avLst/>
            <a:gdLst/>
            <a:ahLst/>
            <a:cxnLst/>
            <a:rect l="0" t="0" r="0" b="0"/>
            <a:pathLst>
              <a:path w="608649" h="67036">
                <a:moveTo>
                  <a:pt x="0" y="51435"/>
                </a:moveTo>
                <a:lnTo>
                  <a:pt x="9102" y="55986"/>
                </a:lnTo>
                <a:lnTo>
                  <a:pt x="12736" y="58279"/>
                </a:lnTo>
                <a:lnTo>
                  <a:pt x="16111" y="60760"/>
                </a:lnTo>
                <a:lnTo>
                  <a:pt x="19313" y="63367"/>
                </a:lnTo>
                <a:lnTo>
                  <a:pt x="22401" y="65105"/>
                </a:lnTo>
                <a:lnTo>
                  <a:pt x="28371" y="67035"/>
                </a:lnTo>
                <a:lnTo>
                  <a:pt x="39280" y="65354"/>
                </a:lnTo>
                <a:lnTo>
                  <a:pt x="46189" y="63571"/>
                </a:lnTo>
                <a:lnTo>
                  <a:pt x="66566" y="59052"/>
                </a:lnTo>
                <a:lnTo>
                  <a:pt x="78668" y="56513"/>
                </a:lnTo>
                <a:lnTo>
                  <a:pt x="93403" y="53868"/>
                </a:lnTo>
                <a:lnTo>
                  <a:pt x="127555" y="48389"/>
                </a:lnTo>
                <a:lnTo>
                  <a:pt x="142187" y="45595"/>
                </a:lnTo>
                <a:lnTo>
                  <a:pt x="154799" y="42778"/>
                </a:lnTo>
                <a:lnTo>
                  <a:pt x="200123" y="31416"/>
                </a:lnTo>
                <a:lnTo>
                  <a:pt x="225469" y="25710"/>
                </a:lnTo>
                <a:lnTo>
                  <a:pt x="238895" y="22855"/>
                </a:lnTo>
                <a:lnTo>
                  <a:pt x="252609" y="20952"/>
                </a:lnTo>
                <a:lnTo>
                  <a:pt x="266513" y="19683"/>
                </a:lnTo>
                <a:lnTo>
                  <a:pt x="280546" y="18837"/>
                </a:lnTo>
                <a:lnTo>
                  <a:pt x="293711" y="17321"/>
                </a:lnTo>
                <a:lnTo>
                  <a:pt x="306297" y="15357"/>
                </a:lnTo>
                <a:lnTo>
                  <a:pt x="358424" y="5362"/>
                </a:lnTo>
                <a:lnTo>
                  <a:pt x="371347" y="3575"/>
                </a:lnTo>
                <a:lnTo>
                  <a:pt x="383773" y="2383"/>
                </a:lnTo>
                <a:lnTo>
                  <a:pt x="395866" y="1589"/>
                </a:lnTo>
                <a:lnTo>
                  <a:pt x="411548" y="1059"/>
                </a:lnTo>
                <a:lnTo>
                  <a:pt x="470979" y="314"/>
                </a:lnTo>
                <a:lnTo>
                  <a:pt x="60864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182"/>
          <p:cNvSpPr/>
          <p:nvPr/>
        </p:nvSpPr>
        <p:spPr>
          <a:xfrm>
            <a:off x="2523172" y="3507015"/>
            <a:ext cx="359602" cy="356618"/>
          </a:xfrm>
          <a:custGeom>
            <a:avLst/>
            <a:gdLst/>
            <a:ahLst/>
            <a:cxnLst/>
            <a:rect l="0" t="0" r="0" b="0"/>
            <a:pathLst>
              <a:path w="359602" h="356618">
                <a:moveTo>
                  <a:pt x="0" y="84862"/>
                </a:moveTo>
                <a:lnTo>
                  <a:pt x="13653" y="84862"/>
                </a:lnTo>
                <a:lnTo>
                  <a:pt x="19579" y="83910"/>
                </a:lnTo>
                <a:lnTo>
                  <a:pt x="25435" y="82322"/>
                </a:lnTo>
                <a:lnTo>
                  <a:pt x="31244" y="80311"/>
                </a:lnTo>
                <a:lnTo>
                  <a:pt x="37022" y="78971"/>
                </a:lnTo>
                <a:lnTo>
                  <a:pt x="42779" y="78077"/>
                </a:lnTo>
                <a:lnTo>
                  <a:pt x="48522" y="77481"/>
                </a:lnTo>
                <a:lnTo>
                  <a:pt x="59970" y="73274"/>
                </a:lnTo>
                <a:lnTo>
                  <a:pt x="75223" y="66659"/>
                </a:lnTo>
                <a:lnTo>
                  <a:pt x="93011" y="58439"/>
                </a:lnTo>
                <a:lnTo>
                  <a:pt x="108680" y="52007"/>
                </a:lnTo>
                <a:lnTo>
                  <a:pt x="122936" y="46766"/>
                </a:lnTo>
                <a:lnTo>
                  <a:pt x="136249" y="42320"/>
                </a:lnTo>
                <a:lnTo>
                  <a:pt x="148936" y="38403"/>
                </a:lnTo>
                <a:lnTo>
                  <a:pt x="173191" y="31511"/>
                </a:lnTo>
                <a:lnTo>
                  <a:pt x="208267" y="22276"/>
                </a:lnTo>
                <a:lnTo>
                  <a:pt x="221712" y="18373"/>
                </a:lnTo>
                <a:lnTo>
                  <a:pt x="251891" y="8956"/>
                </a:lnTo>
                <a:lnTo>
                  <a:pt x="266987" y="5683"/>
                </a:lnTo>
                <a:lnTo>
                  <a:pt x="281814" y="3501"/>
                </a:lnTo>
                <a:lnTo>
                  <a:pt x="307178" y="1077"/>
                </a:lnTo>
                <a:lnTo>
                  <a:pt x="321626" y="0"/>
                </a:lnTo>
                <a:lnTo>
                  <a:pt x="327765" y="664"/>
                </a:lnTo>
                <a:lnTo>
                  <a:pt x="333763" y="2060"/>
                </a:lnTo>
                <a:lnTo>
                  <a:pt x="339666" y="3943"/>
                </a:lnTo>
                <a:lnTo>
                  <a:pt x="343601" y="6151"/>
                </a:lnTo>
                <a:lnTo>
                  <a:pt x="346225" y="8576"/>
                </a:lnTo>
                <a:lnTo>
                  <a:pt x="354987" y="19311"/>
                </a:lnTo>
                <a:lnTo>
                  <a:pt x="356673" y="23064"/>
                </a:lnTo>
                <a:lnTo>
                  <a:pt x="358546" y="32314"/>
                </a:lnTo>
                <a:lnTo>
                  <a:pt x="359379" y="42775"/>
                </a:lnTo>
                <a:lnTo>
                  <a:pt x="359601" y="48231"/>
                </a:lnTo>
                <a:lnTo>
                  <a:pt x="357308" y="59374"/>
                </a:lnTo>
                <a:lnTo>
                  <a:pt x="355363" y="65013"/>
                </a:lnTo>
                <a:lnTo>
                  <a:pt x="354066" y="71629"/>
                </a:lnTo>
                <a:lnTo>
                  <a:pt x="353201" y="78897"/>
                </a:lnTo>
                <a:lnTo>
                  <a:pt x="352625" y="86601"/>
                </a:lnTo>
                <a:lnTo>
                  <a:pt x="351288" y="94594"/>
                </a:lnTo>
                <a:lnTo>
                  <a:pt x="349445" y="102780"/>
                </a:lnTo>
                <a:lnTo>
                  <a:pt x="347263" y="111095"/>
                </a:lnTo>
                <a:lnTo>
                  <a:pt x="344856" y="119496"/>
                </a:lnTo>
                <a:lnTo>
                  <a:pt x="336918" y="145924"/>
                </a:lnTo>
                <a:lnTo>
                  <a:pt x="331351" y="166611"/>
                </a:lnTo>
                <a:lnTo>
                  <a:pt x="329486" y="176508"/>
                </a:lnTo>
                <a:lnTo>
                  <a:pt x="328242" y="185965"/>
                </a:lnTo>
                <a:lnTo>
                  <a:pt x="327413" y="195126"/>
                </a:lnTo>
                <a:lnTo>
                  <a:pt x="324955" y="204092"/>
                </a:lnTo>
                <a:lnTo>
                  <a:pt x="321412" y="212926"/>
                </a:lnTo>
                <a:lnTo>
                  <a:pt x="317145" y="221673"/>
                </a:lnTo>
                <a:lnTo>
                  <a:pt x="312395" y="233219"/>
                </a:lnTo>
                <a:lnTo>
                  <a:pt x="307323" y="246632"/>
                </a:lnTo>
                <a:lnTo>
                  <a:pt x="302037" y="261289"/>
                </a:lnTo>
                <a:lnTo>
                  <a:pt x="297561" y="272965"/>
                </a:lnTo>
                <a:lnTo>
                  <a:pt x="293624" y="282654"/>
                </a:lnTo>
                <a:lnTo>
                  <a:pt x="290046" y="291018"/>
                </a:lnTo>
                <a:lnTo>
                  <a:pt x="283532" y="305392"/>
                </a:lnTo>
                <a:lnTo>
                  <a:pt x="280462" y="311892"/>
                </a:lnTo>
                <a:lnTo>
                  <a:pt x="274510" y="321654"/>
                </a:lnTo>
                <a:lnTo>
                  <a:pt x="265804" y="332505"/>
                </a:lnTo>
                <a:lnTo>
                  <a:pt x="257192" y="341753"/>
                </a:lnTo>
                <a:lnTo>
                  <a:pt x="245748" y="353411"/>
                </a:lnTo>
                <a:lnTo>
                  <a:pt x="242890" y="355335"/>
                </a:lnTo>
                <a:lnTo>
                  <a:pt x="240032" y="356617"/>
                </a:lnTo>
                <a:lnTo>
                  <a:pt x="240030" y="3506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183"/>
          <p:cNvSpPr/>
          <p:nvPr/>
        </p:nvSpPr>
        <p:spPr>
          <a:xfrm>
            <a:off x="4066222" y="3360420"/>
            <a:ext cx="1285876" cy="42863"/>
          </a:xfrm>
          <a:custGeom>
            <a:avLst/>
            <a:gdLst/>
            <a:ahLst/>
            <a:cxnLst/>
            <a:rect l="0" t="0" r="0" b="0"/>
            <a:pathLst>
              <a:path w="1285876" h="42863">
                <a:moveTo>
                  <a:pt x="0" y="42862"/>
                </a:moveTo>
                <a:lnTo>
                  <a:pt x="350525" y="42862"/>
                </a:lnTo>
                <a:lnTo>
                  <a:pt x="374653" y="41909"/>
                </a:lnTo>
                <a:lnTo>
                  <a:pt x="449358" y="36971"/>
                </a:lnTo>
                <a:lnTo>
                  <a:pt x="487052" y="35481"/>
                </a:lnTo>
                <a:lnTo>
                  <a:pt x="557803" y="34642"/>
                </a:lnTo>
                <a:lnTo>
                  <a:pt x="579513" y="33572"/>
                </a:lnTo>
                <a:lnTo>
                  <a:pt x="598750" y="31907"/>
                </a:lnTo>
                <a:lnTo>
                  <a:pt x="616337" y="29843"/>
                </a:lnTo>
                <a:lnTo>
                  <a:pt x="701917" y="25011"/>
                </a:lnTo>
                <a:lnTo>
                  <a:pt x="835991" y="19476"/>
                </a:lnTo>
                <a:lnTo>
                  <a:pt x="905878" y="17835"/>
                </a:lnTo>
                <a:lnTo>
                  <a:pt x="923959" y="17605"/>
                </a:lnTo>
                <a:lnTo>
                  <a:pt x="1108005" y="9804"/>
                </a:lnTo>
                <a:lnTo>
                  <a:pt x="1131100" y="8441"/>
                </a:lnTo>
                <a:lnTo>
                  <a:pt x="1216285" y="1949"/>
                </a:lnTo>
                <a:lnTo>
                  <a:pt x="128587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184"/>
          <p:cNvSpPr/>
          <p:nvPr/>
        </p:nvSpPr>
        <p:spPr>
          <a:xfrm>
            <a:off x="4460557" y="3454717"/>
            <a:ext cx="111444" cy="514351"/>
          </a:xfrm>
          <a:custGeom>
            <a:avLst/>
            <a:gdLst/>
            <a:ahLst/>
            <a:cxnLst/>
            <a:rect l="0" t="0" r="0" b="0"/>
            <a:pathLst>
              <a:path w="111444" h="514351">
                <a:moveTo>
                  <a:pt x="0" y="0"/>
                </a:moveTo>
                <a:lnTo>
                  <a:pt x="11932" y="11932"/>
                </a:lnTo>
                <a:lnTo>
                  <a:pt x="14622" y="15575"/>
                </a:lnTo>
                <a:lnTo>
                  <a:pt x="17368" y="19908"/>
                </a:lnTo>
                <a:lnTo>
                  <a:pt x="20151" y="24702"/>
                </a:lnTo>
                <a:lnTo>
                  <a:pt x="23244" y="35109"/>
                </a:lnTo>
                <a:lnTo>
                  <a:pt x="24068" y="40551"/>
                </a:lnTo>
                <a:lnTo>
                  <a:pt x="26523" y="47989"/>
                </a:lnTo>
                <a:lnTo>
                  <a:pt x="30065" y="56758"/>
                </a:lnTo>
                <a:lnTo>
                  <a:pt x="34331" y="66414"/>
                </a:lnTo>
                <a:lnTo>
                  <a:pt x="37175" y="75708"/>
                </a:lnTo>
                <a:lnTo>
                  <a:pt x="39071" y="84762"/>
                </a:lnTo>
                <a:lnTo>
                  <a:pt x="40335" y="93655"/>
                </a:lnTo>
                <a:lnTo>
                  <a:pt x="42130" y="102442"/>
                </a:lnTo>
                <a:lnTo>
                  <a:pt x="44279" y="111157"/>
                </a:lnTo>
                <a:lnTo>
                  <a:pt x="46664" y="119825"/>
                </a:lnTo>
                <a:lnTo>
                  <a:pt x="51855" y="137076"/>
                </a:lnTo>
                <a:lnTo>
                  <a:pt x="54573" y="145676"/>
                </a:lnTo>
                <a:lnTo>
                  <a:pt x="56384" y="154268"/>
                </a:lnTo>
                <a:lnTo>
                  <a:pt x="57592" y="162853"/>
                </a:lnTo>
                <a:lnTo>
                  <a:pt x="65581" y="246977"/>
                </a:lnTo>
                <a:lnTo>
                  <a:pt x="66581" y="261806"/>
                </a:lnTo>
                <a:lnTo>
                  <a:pt x="67692" y="285903"/>
                </a:lnTo>
                <a:lnTo>
                  <a:pt x="68185" y="306138"/>
                </a:lnTo>
                <a:lnTo>
                  <a:pt x="69269" y="319344"/>
                </a:lnTo>
                <a:lnTo>
                  <a:pt x="73014" y="351799"/>
                </a:lnTo>
                <a:lnTo>
                  <a:pt x="75346" y="365977"/>
                </a:lnTo>
                <a:lnTo>
                  <a:pt x="77853" y="378288"/>
                </a:lnTo>
                <a:lnTo>
                  <a:pt x="80477" y="389352"/>
                </a:lnTo>
                <a:lnTo>
                  <a:pt x="82226" y="398633"/>
                </a:lnTo>
                <a:lnTo>
                  <a:pt x="84170" y="414025"/>
                </a:lnTo>
                <a:lnTo>
                  <a:pt x="87574" y="429756"/>
                </a:lnTo>
                <a:lnTo>
                  <a:pt x="94845" y="457218"/>
                </a:lnTo>
                <a:lnTo>
                  <a:pt x="97520" y="467690"/>
                </a:lnTo>
                <a:lnTo>
                  <a:pt x="100492" y="481864"/>
                </a:lnTo>
                <a:lnTo>
                  <a:pt x="101285" y="486978"/>
                </a:lnTo>
                <a:lnTo>
                  <a:pt x="104705" y="495200"/>
                </a:lnTo>
                <a:lnTo>
                  <a:pt x="106951" y="498726"/>
                </a:lnTo>
                <a:lnTo>
                  <a:pt x="109446" y="505183"/>
                </a:lnTo>
                <a:lnTo>
                  <a:pt x="111443" y="5143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185"/>
          <p:cNvSpPr/>
          <p:nvPr/>
        </p:nvSpPr>
        <p:spPr>
          <a:xfrm>
            <a:off x="4649152" y="3413612"/>
            <a:ext cx="397791" cy="460634"/>
          </a:xfrm>
          <a:custGeom>
            <a:avLst/>
            <a:gdLst/>
            <a:ahLst/>
            <a:cxnLst/>
            <a:rect l="0" t="0" r="0" b="0"/>
            <a:pathLst>
              <a:path w="397791" h="460634">
                <a:moveTo>
                  <a:pt x="0" y="75395"/>
                </a:moveTo>
                <a:lnTo>
                  <a:pt x="9102" y="66294"/>
                </a:lnTo>
                <a:lnTo>
                  <a:pt x="18650" y="59285"/>
                </a:lnTo>
                <a:lnTo>
                  <a:pt x="23864" y="56082"/>
                </a:lnTo>
                <a:lnTo>
                  <a:pt x="34006" y="51090"/>
                </a:lnTo>
                <a:lnTo>
                  <a:pt x="63057" y="37923"/>
                </a:lnTo>
                <a:lnTo>
                  <a:pt x="76328" y="32316"/>
                </a:lnTo>
                <a:lnTo>
                  <a:pt x="88033" y="27626"/>
                </a:lnTo>
                <a:lnTo>
                  <a:pt x="108658" y="19874"/>
                </a:lnTo>
                <a:lnTo>
                  <a:pt x="127350" y="13254"/>
                </a:lnTo>
                <a:lnTo>
                  <a:pt x="140145" y="10155"/>
                </a:lnTo>
                <a:lnTo>
                  <a:pt x="155343" y="7137"/>
                </a:lnTo>
                <a:lnTo>
                  <a:pt x="172142" y="4172"/>
                </a:lnTo>
                <a:lnTo>
                  <a:pt x="185246" y="2196"/>
                </a:lnTo>
                <a:lnTo>
                  <a:pt x="195888" y="878"/>
                </a:lnTo>
                <a:lnTo>
                  <a:pt x="204886" y="0"/>
                </a:lnTo>
                <a:lnTo>
                  <a:pt x="212791" y="366"/>
                </a:lnTo>
                <a:lnTo>
                  <a:pt x="219966" y="1564"/>
                </a:lnTo>
                <a:lnTo>
                  <a:pt x="232065" y="4481"/>
                </a:lnTo>
                <a:lnTo>
                  <a:pt x="240618" y="5778"/>
                </a:lnTo>
                <a:lnTo>
                  <a:pt x="244232" y="7076"/>
                </a:lnTo>
                <a:lnTo>
                  <a:pt x="250788" y="11059"/>
                </a:lnTo>
                <a:lnTo>
                  <a:pt x="259833" y="18656"/>
                </a:lnTo>
                <a:lnTo>
                  <a:pt x="261804" y="22329"/>
                </a:lnTo>
                <a:lnTo>
                  <a:pt x="263995" y="31490"/>
                </a:lnTo>
                <a:lnTo>
                  <a:pt x="263627" y="35648"/>
                </a:lnTo>
                <a:lnTo>
                  <a:pt x="262429" y="39372"/>
                </a:lnTo>
                <a:lnTo>
                  <a:pt x="253662" y="56744"/>
                </a:lnTo>
                <a:lnTo>
                  <a:pt x="245771" y="67423"/>
                </a:lnTo>
                <a:lnTo>
                  <a:pt x="241000" y="72938"/>
                </a:lnTo>
                <a:lnTo>
                  <a:pt x="233158" y="86685"/>
                </a:lnTo>
                <a:lnTo>
                  <a:pt x="229734" y="94352"/>
                </a:lnTo>
                <a:lnTo>
                  <a:pt x="220849" y="107950"/>
                </a:lnTo>
                <a:lnTo>
                  <a:pt x="215813" y="114243"/>
                </a:lnTo>
                <a:lnTo>
                  <a:pt x="207693" y="122249"/>
                </a:lnTo>
                <a:lnTo>
                  <a:pt x="197517" y="131396"/>
                </a:lnTo>
                <a:lnTo>
                  <a:pt x="185971" y="141304"/>
                </a:lnTo>
                <a:lnTo>
                  <a:pt x="176368" y="149815"/>
                </a:lnTo>
                <a:lnTo>
                  <a:pt x="160618" y="164351"/>
                </a:lnTo>
                <a:lnTo>
                  <a:pt x="145592" y="178693"/>
                </a:lnTo>
                <a:lnTo>
                  <a:pt x="133288" y="188298"/>
                </a:lnTo>
                <a:lnTo>
                  <a:pt x="126006" y="193526"/>
                </a:lnTo>
                <a:lnTo>
                  <a:pt x="115375" y="201875"/>
                </a:lnTo>
                <a:lnTo>
                  <a:pt x="107475" y="207808"/>
                </a:lnTo>
                <a:lnTo>
                  <a:pt x="97673" y="212101"/>
                </a:lnTo>
                <a:lnTo>
                  <a:pt x="91671" y="216481"/>
                </a:lnTo>
                <a:lnTo>
                  <a:pt x="88736" y="217077"/>
                </a:lnTo>
                <a:lnTo>
                  <a:pt x="85827" y="216523"/>
                </a:lnTo>
                <a:lnTo>
                  <a:pt x="82936" y="215200"/>
                </a:lnTo>
                <a:lnTo>
                  <a:pt x="81960" y="214318"/>
                </a:lnTo>
                <a:lnTo>
                  <a:pt x="82263" y="213731"/>
                </a:lnTo>
                <a:lnTo>
                  <a:pt x="83417" y="213339"/>
                </a:lnTo>
                <a:lnTo>
                  <a:pt x="84186" y="212125"/>
                </a:lnTo>
                <a:lnTo>
                  <a:pt x="85041" y="208236"/>
                </a:lnTo>
                <a:lnTo>
                  <a:pt x="87961" y="203333"/>
                </a:lnTo>
                <a:lnTo>
                  <a:pt x="97597" y="192424"/>
                </a:lnTo>
                <a:lnTo>
                  <a:pt x="105070" y="187705"/>
                </a:lnTo>
                <a:lnTo>
                  <a:pt x="115766" y="181701"/>
                </a:lnTo>
                <a:lnTo>
                  <a:pt x="128612" y="174841"/>
                </a:lnTo>
                <a:lnTo>
                  <a:pt x="141939" y="169315"/>
                </a:lnTo>
                <a:lnTo>
                  <a:pt x="155586" y="164678"/>
                </a:lnTo>
                <a:lnTo>
                  <a:pt x="169446" y="160634"/>
                </a:lnTo>
                <a:lnTo>
                  <a:pt x="181545" y="157939"/>
                </a:lnTo>
                <a:lnTo>
                  <a:pt x="192467" y="156142"/>
                </a:lnTo>
                <a:lnTo>
                  <a:pt x="202606" y="154944"/>
                </a:lnTo>
                <a:lnTo>
                  <a:pt x="215081" y="154145"/>
                </a:lnTo>
                <a:lnTo>
                  <a:pt x="229113" y="153612"/>
                </a:lnTo>
                <a:lnTo>
                  <a:pt x="274492" y="152758"/>
                </a:lnTo>
                <a:lnTo>
                  <a:pt x="284912" y="154593"/>
                </a:lnTo>
                <a:lnTo>
                  <a:pt x="296621" y="157721"/>
                </a:lnTo>
                <a:lnTo>
                  <a:pt x="309190" y="161712"/>
                </a:lnTo>
                <a:lnTo>
                  <a:pt x="319474" y="165324"/>
                </a:lnTo>
                <a:lnTo>
                  <a:pt x="328236" y="168686"/>
                </a:lnTo>
                <a:lnTo>
                  <a:pt x="335981" y="171879"/>
                </a:lnTo>
                <a:lnTo>
                  <a:pt x="343050" y="174960"/>
                </a:lnTo>
                <a:lnTo>
                  <a:pt x="355984" y="180924"/>
                </a:lnTo>
                <a:lnTo>
                  <a:pt x="368083" y="189289"/>
                </a:lnTo>
                <a:lnTo>
                  <a:pt x="373976" y="194187"/>
                </a:lnTo>
                <a:lnTo>
                  <a:pt x="378858" y="201262"/>
                </a:lnTo>
                <a:lnTo>
                  <a:pt x="383064" y="209789"/>
                </a:lnTo>
                <a:lnTo>
                  <a:pt x="386821" y="219284"/>
                </a:lnTo>
                <a:lnTo>
                  <a:pt x="390278" y="229423"/>
                </a:lnTo>
                <a:lnTo>
                  <a:pt x="393535" y="239993"/>
                </a:lnTo>
                <a:lnTo>
                  <a:pt x="396660" y="250849"/>
                </a:lnTo>
                <a:lnTo>
                  <a:pt x="397790" y="260945"/>
                </a:lnTo>
                <a:lnTo>
                  <a:pt x="397591" y="270532"/>
                </a:lnTo>
                <a:lnTo>
                  <a:pt x="396505" y="279781"/>
                </a:lnTo>
                <a:lnTo>
                  <a:pt x="393877" y="289758"/>
                </a:lnTo>
                <a:lnTo>
                  <a:pt x="390220" y="300219"/>
                </a:lnTo>
                <a:lnTo>
                  <a:pt x="385877" y="311002"/>
                </a:lnTo>
                <a:lnTo>
                  <a:pt x="380124" y="320097"/>
                </a:lnTo>
                <a:lnTo>
                  <a:pt x="373430" y="328065"/>
                </a:lnTo>
                <a:lnTo>
                  <a:pt x="366111" y="335282"/>
                </a:lnTo>
                <a:lnTo>
                  <a:pt x="359327" y="342950"/>
                </a:lnTo>
                <a:lnTo>
                  <a:pt x="352899" y="350920"/>
                </a:lnTo>
                <a:lnTo>
                  <a:pt x="346708" y="359091"/>
                </a:lnTo>
                <a:lnTo>
                  <a:pt x="334750" y="373250"/>
                </a:lnTo>
                <a:lnTo>
                  <a:pt x="328894" y="379692"/>
                </a:lnTo>
                <a:lnTo>
                  <a:pt x="322133" y="385892"/>
                </a:lnTo>
                <a:lnTo>
                  <a:pt x="314768" y="391931"/>
                </a:lnTo>
                <a:lnTo>
                  <a:pt x="307000" y="397861"/>
                </a:lnTo>
                <a:lnTo>
                  <a:pt x="297059" y="404673"/>
                </a:lnTo>
                <a:lnTo>
                  <a:pt x="273314" y="419861"/>
                </a:lnTo>
                <a:lnTo>
                  <a:pt x="263172" y="426006"/>
                </a:lnTo>
                <a:lnTo>
                  <a:pt x="254506" y="431056"/>
                </a:lnTo>
                <a:lnTo>
                  <a:pt x="239796" y="439207"/>
                </a:lnTo>
                <a:lnTo>
                  <a:pt x="226908" y="446004"/>
                </a:lnTo>
                <a:lnTo>
                  <a:pt x="218900" y="449151"/>
                </a:lnTo>
                <a:lnTo>
                  <a:pt x="209751" y="452200"/>
                </a:lnTo>
                <a:lnTo>
                  <a:pt x="199842" y="455186"/>
                </a:lnTo>
                <a:lnTo>
                  <a:pt x="190378" y="457177"/>
                </a:lnTo>
                <a:lnTo>
                  <a:pt x="181211" y="458503"/>
                </a:lnTo>
                <a:lnTo>
                  <a:pt x="172242" y="459388"/>
                </a:lnTo>
                <a:lnTo>
                  <a:pt x="163405" y="459978"/>
                </a:lnTo>
                <a:lnTo>
                  <a:pt x="154657" y="460371"/>
                </a:lnTo>
                <a:lnTo>
                  <a:pt x="145967" y="460633"/>
                </a:lnTo>
                <a:lnTo>
                  <a:pt x="136364" y="459856"/>
                </a:lnTo>
                <a:lnTo>
                  <a:pt x="126152" y="458384"/>
                </a:lnTo>
                <a:lnTo>
                  <a:pt x="115533" y="456451"/>
                </a:lnTo>
                <a:lnTo>
                  <a:pt x="107503" y="455163"/>
                </a:lnTo>
                <a:lnTo>
                  <a:pt x="96039" y="453731"/>
                </a:lnTo>
                <a:lnTo>
                  <a:pt x="84230" y="452924"/>
                </a:lnTo>
                <a:lnTo>
                  <a:pt x="74699" y="452686"/>
                </a:lnTo>
                <a:lnTo>
                  <a:pt x="72659" y="451700"/>
                </a:lnTo>
                <a:lnTo>
                  <a:pt x="71300" y="450090"/>
                </a:lnTo>
                <a:lnTo>
                  <a:pt x="70393" y="448064"/>
                </a:lnTo>
                <a:lnTo>
                  <a:pt x="68836" y="446714"/>
                </a:lnTo>
                <a:lnTo>
                  <a:pt x="66846" y="445813"/>
                </a:lnTo>
                <a:lnTo>
                  <a:pt x="62034" y="444546"/>
                </a:lnTo>
                <a:lnTo>
                  <a:pt x="51435" y="4440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186"/>
          <p:cNvSpPr/>
          <p:nvPr/>
        </p:nvSpPr>
        <p:spPr>
          <a:xfrm>
            <a:off x="4409122" y="2914650"/>
            <a:ext cx="34291" cy="360046"/>
          </a:xfrm>
          <a:custGeom>
            <a:avLst/>
            <a:gdLst/>
            <a:ahLst/>
            <a:cxnLst/>
            <a:rect l="0" t="0" r="0" b="0"/>
            <a:pathLst>
              <a:path w="34291" h="360046">
                <a:moveTo>
                  <a:pt x="0" y="0"/>
                </a:moveTo>
                <a:lnTo>
                  <a:pt x="0" y="7380"/>
                </a:lnTo>
                <a:lnTo>
                  <a:pt x="953" y="8730"/>
                </a:lnTo>
                <a:lnTo>
                  <a:pt x="2540" y="10583"/>
                </a:lnTo>
                <a:lnTo>
                  <a:pt x="4551" y="12770"/>
                </a:lnTo>
                <a:lnTo>
                  <a:pt x="5891" y="15181"/>
                </a:lnTo>
                <a:lnTo>
                  <a:pt x="6785" y="17740"/>
                </a:lnTo>
                <a:lnTo>
                  <a:pt x="7778" y="23124"/>
                </a:lnTo>
                <a:lnTo>
                  <a:pt x="8416" y="34342"/>
                </a:lnTo>
                <a:lnTo>
                  <a:pt x="8542" y="45730"/>
                </a:lnTo>
                <a:lnTo>
                  <a:pt x="8570" y="111702"/>
                </a:lnTo>
                <a:lnTo>
                  <a:pt x="9523" y="123045"/>
                </a:lnTo>
                <a:lnTo>
                  <a:pt x="11111" y="136322"/>
                </a:lnTo>
                <a:lnTo>
                  <a:pt x="13122" y="150889"/>
                </a:lnTo>
                <a:lnTo>
                  <a:pt x="14463" y="162505"/>
                </a:lnTo>
                <a:lnTo>
                  <a:pt x="15357" y="172154"/>
                </a:lnTo>
                <a:lnTo>
                  <a:pt x="15953" y="180492"/>
                </a:lnTo>
                <a:lnTo>
                  <a:pt x="16350" y="187955"/>
                </a:lnTo>
                <a:lnTo>
                  <a:pt x="16792" y="201328"/>
                </a:lnTo>
                <a:lnTo>
                  <a:pt x="17076" y="225435"/>
                </a:lnTo>
                <a:lnTo>
                  <a:pt x="17114" y="237036"/>
                </a:lnTo>
                <a:lnTo>
                  <a:pt x="18077" y="242796"/>
                </a:lnTo>
                <a:lnTo>
                  <a:pt x="19671" y="248541"/>
                </a:lnTo>
                <a:lnTo>
                  <a:pt x="21687" y="254277"/>
                </a:lnTo>
                <a:lnTo>
                  <a:pt x="23030" y="260005"/>
                </a:lnTo>
                <a:lnTo>
                  <a:pt x="23926" y="265729"/>
                </a:lnTo>
                <a:lnTo>
                  <a:pt x="24523" y="271450"/>
                </a:lnTo>
                <a:lnTo>
                  <a:pt x="24921" y="280979"/>
                </a:lnTo>
                <a:lnTo>
                  <a:pt x="25613" y="326173"/>
                </a:lnTo>
                <a:lnTo>
                  <a:pt x="26600" y="329844"/>
                </a:lnTo>
                <a:lnTo>
                  <a:pt x="28211" y="333243"/>
                </a:lnTo>
                <a:lnTo>
                  <a:pt x="30237" y="336462"/>
                </a:lnTo>
                <a:lnTo>
                  <a:pt x="31588" y="339560"/>
                </a:lnTo>
                <a:lnTo>
                  <a:pt x="32489" y="342578"/>
                </a:lnTo>
                <a:lnTo>
                  <a:pt x="33489" y="348472"/>
                </a:lnTo>
                <a:lnTo>
                  <a:pt x="33756" y="351377"/>
                </a:lnTo>
                <a:lnTo>
                  <a:pt x="34290" y="3600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187"/>
          <p:cNvSpPr/>
          <p:nvPr/>
        </p:nvSpPr>
        <p:spPr>
          <a:xfrm>
            <a:off x="4546427" y="2923717"/>
            <a:ext cx="316878" cy="324025"/>
          </a:xfrm>
          <a:custGeom>
            <a:avLst/>
            <a:gdLst/>
            <a:ahLst/>
            <a:cxnLst/>
            <a:rect l="0" t="0" r="0" b="0"/>
            <a:pathLst>
              <a:path w="316878" h="324025">
                <a:moveTo>
                  <a:pt x="77007" y="8078"/>
                </a:moveTo>
                <a:lnTo>
                  <a:pt x="72457" y="12628"/>
                </a:lnTo>
                <a:lnTo>
                  <a:pt x="70164" y="13969"/>
                </a:lnTo>
                <a:lnTo>
                  <a:pt x="65076" y="15458"/>
                </a:lnTo>
                <a:lnTo>
                  <a:pt x="62385" y="17761"/>
                </a:lnTo>
                <a:lnTo>
                  <a:pt x="56857" y="25399"/>
                </a:lnTo>
                <a:lnTo>
                  <a:pt x="51224" y="32603"/>
                </a:lnTo>
                <a:lnTo>
                  <a:pt x="48389" y="35858"/>
                </a:lnTo>
                <a:lnTo>
                  <a:pt x="43640" y="42790"/>
                </a:lnTo>
                <a:lnTo>
                  <a:pt x="30745" y="63193"/>
                </a:lnTo>
                <a:lnTo>
                  <a:pt x="26164" y="71491"/>
                </a:lnTo>
                <a:lnTo>
                  <a:pt x="23109" y="77976"/>
                </a:lnTo>
                <a:lnTo>
                  <a:pt x="21073" y="83251"/>
                </a:lnTo>
                <a:lnTo>
                  <a:pt x="18763" y="88673"/>
                </a:lnTo>
                <a:lnTo>
                  <a:pt x="13656" y="99778"/>
                </a:lnTo>
                <a:lnTo>
                  <a:pt x="10961" y="107311"/>
                </a:lnTo>
                <a:lnTo>
                  <a:pt x="8212" y="116143"/>
                </a:lnTo>
                <a:lnTo>
                  <a:pt x="5426" y="125841"/>
                </a:lnTo>
                <a:lnTo>
                  <a:pt x="3569" y="133259"/>
                </a:lnTo>
                <a:lnTo>
                  <a:pt x="2331" y="139157"/>
                </a:lnTo>
                <a:lnTo>
                  <a:pt x="1506" y="144041"/>
                </a:lnTo>
                <a:lnTo>
                  <a:pt x="955" y="151108"/>
                </a:lnTo>
                <a:lnTo>
                  <a:pt x="588" y="159629"/>
                </a:lnTo>
                <a:lnTo>
                  <a:pt x="73" y="187284"/>
                </a:lnTo>
                <a:lnTo>
                  <a:pt x="0" y="196129"/>
                </a:lnTo>
                <a:lnTo>
                  <a:pt x="904" y="202977"/>
                </a:lnTo>
                <a:lnTo>
                  <a:pt x="2460" y="208496"/>
                </a:lnTo>
                <a:lnTo>
                  <a:pt x="5775" y="218120"/>
                </a:lnTo>
                <a:lnTo>
                  <a:pt x="6659" y="223353"/>
                </a:lnTo>
                <a:lnTo>
                  <a:pt x="7249" y="228747"/>
                </a:lnTo>
                <a:lnTo>
                  <a:pt x="10444" y="237280"/>
                </a:lnTo>
                <a:lnTo>
                  <a:pt x="15038" y="246153"/>
                </a:lnTo>
                <a:lnTo>
                  <a:pt x="17597" y="252520"/>
                </a:lnTo>
                <a:lnTo>
                  <a:pt x="20256" y="259621"/>
                </a:lnTo>
                <a:lnTo>
                  <a:pt x="22980" y="265309"/>
                </a:lnTo>
                <a:lnTo>
                  <a:pt x="28548" y="274168"/>
                </a:lnTo>
                <a:lnTo>
                  <a:pt x="34198" y="281280"/>
                </a:lnTo>
                <a:lnTo>
                  <a:pt x="42733" y="290639"/>
                </a:lnTo>
                <a:lnTo>
                  <a:pt x="45586" y="293607"/>
                </a:lnTo>
                <a:lnTo>
                  <a:pt x="53835" y="299444"/>
                </a:lnTo>
                <a:lnTo>
                  <a:pt x="62898" y="305214"/>
                </a:lnTo>
                <a:lnTo>
                  <a:pt x="70102" y="310953"/>
                </a:lnTo>
                <a:lnTo>
                  <a:pt x="76478" y="314139"/>
                </a:lnTo>
                <a:lnTo>
                  <a:pt x="85423" y="315933"/>
                </a:lnTo>
                <a:lnTo>
                  <a:pt x="88333" y="316184"/>
                </a:lnTo>
                <a:lnTo>
                  <a:pt x="96646" y="319004"/>
                </a:lnTo>
                <a:lnTo>
                  <a:pt x="105738" y="322480"/>
                </a:lnTo>
                <a:lnTo>
                  <a:pt x="112954" y="324024"/>
                </a:lnTo>
                <a:lnTo>
                  <a:pt x="119070" y="323484"/>
                </a:lnTo>
                <a:lnTo>
                  <a:pt x="126957" y="322171"/>
                </a:lnTo>
                <a:lnTo>
                  <a:pt x="136025" y="320343"/>
                </a:lnTo>
                <a:lnTo>
                  <a:pt x="143022" y="319125"/>
                </a:lnTo>
                <a:lnTo>
                  <a:pt x="148640" y="318313"/>
                </a:lnTo>
                <a:lnTo>
                  <a:pt x="158374" y="317410"/>
                </a:lnTo>
                <a:lnTo>
                  <a:pt x="163637" y="317169"/>
                </a:lnTo>
                <a:lnTo>
                  <a:pt x="169051" y="317009"/>
                </a:lnTo>
                <a:lnTo>
                  <a:pt x="173612" y="315949"/>
                </a:lnTo>
                <a:lnTo>
                  <a:pt x="181221" y="312232"/>
                </a:lnTo>
                <a:lnTo>
                  <a:pt x="194819" y="302084"/>
                </a:lnTo>
                <a:lnTo>
                  <a:pt x="204298" y="296545"/>
                </a:lnTo>
                <a:lnTo>
                  <a:pt x="212321" y="290908"/>
                </a:lnTo>
                <a:lnTo>
                  <a:pt x="220015" y="285227"/>
                </a:lnTo>
                <a:lnTo>
                  <a:pt x="229784" y="279528"/>
                </a:lnTo>
                <a:lnTo>
                  <a:pt x="236961" y="272864"/>
                </a:lnTo>
                <a:lnTo>
                  <a:pt x="245556" y="263660"/>
                </a:lnTo>
                <a:lnTo>
                  <a:pt x="262408" y="244542"/>
                </a:lnTo>
                <a:lnTo>
                  <a:pt x="273073" y="232870"/>
                </a:lnTo>
                <a:lnTo>
                  <a:pt x="278203" y="226519"/>
                </a:lnTo>
                <a:lnTo>
                  <a:pt x="283528" y="219428"/>
                </a:lnTo>
                <a:lnTo>
                  <a:pt x="288983" y="211843"/>
                </a:lnTo>
                <a:lnTo>
                  <a:pt x="293571" y="203929"/>
                </a:lnTo>
                <a:lnTo>
                  <a:pt x="297583" y="195795"/>
                </a:lnTo>
                <a:lnTo>
                  <a:pt x="301211" y="187515"/>
                </a:lnTo>
                <a:lnTo>
                  <a:pt x="304581" y="179137"/>
                </a:lnTo>
                <a:lnTo>
                  <a:pt x="310867" y="162209"/>
                </a:lnTo>
                <a:lnTo>
                  <a:pt x="312923" y="154647"/>
                </a:lnTo>
                <a:lnTo>
                  <a:pt x="314295" y="147701"/>
                </a:lnTo>
                <a:lnTo>
                  <a:pt x="315209" y="141165"/>
                </a:lnTo>
                <a:lnTo>
                  <a:pt x="316225" y="131362"/>
                </a:lnTo>
                <a:lnTo>
                  <a:pt x="316676" y="122878"/>
                </a:lnTo>
                <a:lnTo>
                  <a:pt x="316877" y="112758"/>
                </a:lnTo>
                <a:lnTo>
                  <a:pt x="315978" y="107392"/>
                </a:lnTo>
                <a:lnTo>
                  <a:pt x="314426" y="101910"/>
                </a:lnTo>
                <a:lnTo>
                  <a:pt x="312439" y="96350"/>
                </a:lnTo>
                <a:lnTo>
                  <a:pt x="307691" y="87632"/>
                </a:lnTo>
                <a:lnTo>
                  <a:pt x="302406" y="80583"/>
                </a:lnTo>
                <a:lnTo>
                  <a:pt x="294076" y="71259"/>
                </a:lnTo>
                <a:lnTo>
                  <a:pt x="285575" y="62464"/>
                </a:lnTo>
                <a:lnTo>
                  <a:pt x="258193" y="34963"/>
                </a:lnTo>
                <a:lnTo>
                  <a:pt x="250244" y="29552"/>
                </a:lnTo>
                <a:lnTo>
                  <a:pt x="243537" y="26194"/>
                </a:lnTo>
                <a:lnTo>
                  <a:pt x="237380" y="21527"/>
                </a:lnTo>
                <a:lnTo>
                  <a:pt x="228929" y="16277"/>
                </a:lnTo>
                <a:lnTo>
                  <a:pt x="224009" y="13544"/>
                </a:lnTo>
                <a:lnTo>
                  <a:pt x="217871" y="10769"/>
                </a:lnTo>
                <a:lnTo>
                  <a:pt x="210921" y="7967"/>
                </a:lnTo>
                <a:lnTo>
                  <a:pt x="203431" y="5146"/>
                </a:lnTo>
                <a:lnTo>
                  <a:pt x="193675" y="3266"/>
                </a:lnTo>
                <a:lnTo>
                  <a:pt x="182408" y="2012"/>
                </a:lnTo>
                <a:lnTo>
                  <a:pt x="160047" y="620"/>
                </a:lnTo>
                <a:lnTo>
                  <a:pt x="143759" y="0"/>
                </a:lnTo>
                <a:lnTo>
                  <a:pt x="131986" y="788"/>
                </a:lnTo>
                <a:lnTo>
                  <a:pt x="117470" y="2265"/>
                </a:lnTo>
                <a:lnTo>
                  <a:pt x="101125" y="4203"/>
                </a:lnTo>
                <a:lnTo>
                  <a:pt x="88323" y="6447"/>
                </a:lnTo>
                <a:lnTo>
                  <a:pt x="77884" y="8895"/>
                </a:lnTo>
                <a:lnTo>
                  <a:pt x="51290" y="166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188"/>
          <p:cNvSpPr/>
          <p:nvPr/>
        </p:nvSpPr>
        <p:spPr>
          <a:xfrm>
            <a:off x="6003607" y="3334702"/>
            <a:ext cx="1268731" cy="34244"/>
          </a:xfrm>
          <a:custGeom>
            <a:avLst/>
            <a:gdLst/>
            <a:ahLst/>
            <a:cxnLst/>
            <a:rect l="0" t="0" r="0" b="0"/>
            <a:pathLst>
              <a:path w="1268731" h="34244">
                <a:moveTo>
                  <a:pt x="0" y="25718"/>
                </a:moveTo>
                <a:lnTo>
                  <a:pt x="18204" y="30268"/>
                </a:lnTo>
                <a:lnTo>
                  <a:pt x="24518" y="31609"/>
                </a:lnTo>
                <a:lnTo>
                  <a:pt x="29680" y="32503"/>
                </a:lnTo>
                <a:lnTo>
                  <a:pt x="38909" y="33496"/>
                </a:lnTo>
                <a:lnTo>
                  <a:pt x="77255" y="34243"/>
                </a:lnTo>
                <a:lnTo>
                  <a:pt x="99106" y="33317"/>
                </a:lnTo>
                <a:lnTo>
                  <a:pt x="172452" y="28393"/>
                </a:lnTo>
                <a:lnTo>
                  <a:pt x="207455" y="26907"/>
                </a:lnTo>
                <a:lnTo>
                  <a:pt x="221171" y="25558"/>
                </a:lnTo>
                <a:lnTo>
                  <a:pt x="233173" y="23706"/>
                </a:lnTo>
                <a:lnTo>
                  <a:pt x="244031" y="21519"/>
                </a:lnTo>
                <a:lnTo>
                  <a:pt x="258890" y="20061"/>
                </a:lnTo>
                <a:lnTo>
                  <a:pt x="276415" y="19089"/>
                </a:lnTo>
                <a:lnTo>
                  <a:pt x="312399" y="18009"/>
                </a:lnTo>
                <a:lnTo>
                  <a:pt x="341092" y="17529"/>
                </a:lnTo>
                <a:lnTo>
                  <a:pt x="355030" y="16449"/>
                </a:lnTo>
                <a:lnTo>
                  <a:pt x="369084" y="14776"/>
                </a:lnTo>
                <a:lnTo>
                  <a:pt x="383216" y="12708"/>
                </a:lnTo>
                <a:lnTo>
                  <a:pt x="396447" y="11329"/>
                </a:lnTo>
                <a:lnTo>
                  <a:pt x="409079" y="10411"/>
                </a:lnTo>
                <a:lnTo>
                  <a:pt x="433273" y="9390"/>
                </a:lnTo>
                <a:lnTo>
                  <a:pt x="468314" y="8815"/>
                </a:lnTo>
                <a:lnTo>
                  <a:pt x="530290" y="8605"/>
                </a:lnTo>
                <a:lnTo>
                  <a:pt x="812406" y="16353"/>
                </a:lnTo>
                <a:lnTo>
                  <a:pt x="869069" y="16793"/>
                </a:lnTo>
                <a:lnTo>
                  <a:pt x="892752" y="15958"/>
                </a:lnTo>
                <a:lnTo>
                  <a:pt x="913303" y="14448"/>
                </a:lnTo>
                <a:lnTo>
                  <a:pt x="931767" y="12490"/>
                </a:lnTo>
                <a:lnTo>
                  <a:pt x="962441" y="12854"/>
                </a:lnTo>
                <a:lnTo>
                  <a:pt x="975955" y="14284"/>
                </a:lnTo>
                <a:lnTo>
                  <a:pt x="989727" y="15238"/>
                </a:lnTo>
                <a:lnTo>
                  <a:pt x="1017728" y="16298"/>
                </a:lnTo>
                <a:lnTo>
                  <a:pt x="1030910" y="15627"/>
                </a:lnTo>
                <a:lnTo>
                  <a:pt x="1043509" y="14228"/>
                </a:lnTo>
                <a:lnTo>
                  <a:pt x="1055717" y="12343"/>
                </a:lnTo>
                <a:lnTo>
                  <a:pt x="1067666" y="11086"/>
                </a:lnTo>
                <a:lnTo>
                  <a:pt x="1079443" y="10248"/>
                </a:lnTo>
                <a:lnTo>
                  <a:pt x="1102687" y="9317"/>
                </a:lnTo>
                <a:lnTo>
                  <a:pt x="1125719" y="8903"/>
                </a:lnTo>
                <a:lnTo>
                  <a:pt x="1143862" y="7841"/>
                </a:lnTo>
                <a:lnTo>
                  <a:pt x="1232437" y="1221"/>
                </a:lnTo>
                <a:lnTo>
                  <a:pt x="1262634" y="161"/>
                </a:lnTo>
                <a:lnTo>
                  <a:pt x="126873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189"/>
          <p:cNvSpPr/>
          <p:nvPr/>
        </p:nvSpPr>
        <p:spPr>
          <a:xfrm>
            <a:off x="6295072" y="3411854"/>
            <a:ext cx="60008" cy="394337"/>
          </a:xfrm>
          <a:custGeom>
            <a:avLst/>
            <a:gdLst/>
            <a:ahLst/>
            <a:cxnLst/>
            <a:rect l="0" t="0" r="0" b="0"/>
            <a:pathLst>
              <a:path w="60008" h="394337">
                <a:moveTo>
                  <a:pt x="0" y="0"/>
                </a:moveTo>
                <a:lnTo>
                  <a:pt x="0" y="20152"/>
                </a:lnTo>
                <a:lnTo>
                  <a:pt x="953" y="24865"/>
                </a:lnTo>
                <a:lnTo>
                  <a:pt x="2540" y="30864"/>
                </a:lnTo>
                <a:lnTo>
                  <a:pt x="4551" y="37721"/>
                </a:lnTo>
                <a:lnTo>
                  <a:pt x="5891" y="44198"/>
                </a:lnTo>
                <a:lnTo>
                  <a:pt x="7381" y="56474"/>
                </a:lnTo>
                <a:lnTo>
                  <a:pt x="8731" y="62414"/>
                </a:lnTo>
                <a:lnTo>
                  <a:pt x="10583" y="68280"/>
                </a:lnTo>
                <a:lnTo>
                  <a:pt x="12770" y="74095"/>
                </a:lnTo>
                <a:lnTo>
                  <a:pt x="15181" y="84639"/>
                </a:lnTo>
                <a:lnTo>
                  <a:pt x="17741" y="98337"/>
                </a:lnTo>
                <a:lnTo>
                  <a:pt x="20400" y="114135"/>
                </a:lnTo>
                <a:lnTo>
                  <a:pt x="22172" y="126573"/>
                </a:lnTo>
                <a:lnTo>
                  <a:pt x="23354" y="136770"/>
                </a:lnTo>
                <a:lnTo>
                  <a:pt x="24142" y="145473"/>
                </a:lnTo>
                <a:lnTo>
                  <a:pt x="24667" y="154132"/>
                </a:lnTo>
                <a:lnTo>
                  <a:pt x="25251" y="171373"/>
                </a:lnTo>
                <a:lnTo>
                  <a:pt x="26359" y="181877"/>
                </a:lnTo>
                <a:lnTo>
                  <a:pt x="28050" y="193641"/>
                </a:lnTo>
                <a:lnTo>
                  <a:pt x="30130" y="206247"/>
                </a:lnTo>
                <a:lnTo>
                  <a:pt x="31517" y="217508"/>
                </a:lnTo>
                <a:lnTo>
                  <a:pt x="32441" y="227873"/>
                </a:lnTo>
                <a:lnTo>
                  <a:pt x="33058" y="237641"/>
                </a:lnTo>
                <a:lnTo>
                  <a:pt x="33742" y="253573"/>
                </a:lnTo>
                <a:lnTo>
                  <a:pt x="34047" y="267957"/>
                </a:lnTo>
                <a:lnTo>
                  <a:pt x="34182" y="283875"/>
                </a:lnTo>
                <a:lnTo>
                  <a:pt x="35171" y="293072"/>
                </a:lnTo>
                <a:lnTo>
                  <a:pt x="36782" y="303014"/>
                </a:lnTo>
                <a:lnTo>
                  <a:pt x="38809" y="313452"/>
                </a:lnTo>
                <a:lnTo>
                  <a:pt x="41113" y="321363"/>
                </a:lnTo>
                <a:lnTo>
                  <a:pt x="43601" y="327590"/>
                </a:lnTo>
                <a:lnTo>
                  <a:pt x="46212" y="332694"/>
                </a:lnTo>
                <a:lnTo>
                  <a:pt x="47954" y="337048"/>
                </a:lnTo>
                <a:lnTo>
                  <a:pt x="49114" y="340904"/>
                </a:lnTo>
                <a:lnTo>
                  <a:pt x="50748" y="350882"/>
                </a:lnTo>
                <a:lnTo>
                  <a:pt x="50977" y="353936"/>
                </a:lnTo>
                <a:lnTo>
                  <a:pt x="52082" y="356925"/>
                </a:lnTo>
                <a:lnTo>
                  <a:pt x="53771" y="359870"/>
                </a:lnTo>
                <a:lnTo>
                  <a:pt x="55850" y="362786"/>
                </a:lnTo>
                <a:lnTo>
                  <a:pt x="57236" y="365683"/>
                </a:lnTo>
                <a:lnTo>
                  <a:pt x="58776" y="371441"/>
                </a:lnTo>
                <a:lnTo>
                  <a:pt x="59764" y="377007"/>
                </a:lnTo>
                <a:lnTo>
                  <a:pt x="59845" y="378973"/>
                </a:lnTo>
                <a:lnTo>
                  <a:pt x="60007" y="39433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190"/>
          <p:cNvSpPr/>
          <p:nvPr/>
        </p:nvSpPr>
        <p:spPr>
          <a:xfrm>
            <a:off x="6389370" y="3424420"/>
            <a:ext cx="505778" cy="364513"/>
          </a:xfrm>
          <a:custGeom>
            <a:avLst/>
            <a:gdLst/>
            <a:ahLst/>
            <a:cxnLst/>
            <a:rect l="0" t="0" r="0" b="0"/>
            <a:pathLst>
              <a:path w="505778" h="364513">
                <a:moveTo>
                  <a:pt x="0" y="90305"/>
                </a:moveTo>
                <a:lnTo>
                  <a:pt x="4550" y="76652"/>
                </a:lnTo>
                <a:lnTo>
                  <a:pt x="9325" y="67409"/>
                </a:lnTo>
                <a:lnTo>
                  <a:pt x="11931" y="63611"/>
                </a:lnTo>
                <a:lnTo>
                  <a:pt x="14622" y="61079"/>
                </a:lnTo>
                <a:lnTo>
                  <a:pt x="17368" y="59391"/>
                </a:lnTo>
                <a:lnTo>
                  <a:pt x="24864" y="55610"/>
                </a:lnTo>
                <a:lnTo>
                  <a:pt x="37720" y="47580"/>
                </a:lnTo>
                <a:lnTo>
                  <a:pt x="47054" y="42771"/>
                </a:lnTo>
                <a:lnTo>
                  <a:pt x="58039" y="37661"/>
                </a:lnTo>
                <a:lnTo>
                  <a:pt x="80087" y="27855"/>
                </a:lnTo>
                <a:lnTo>
                  <a:pt x="96237" y="20322"/>
                </a:lnTo>
                <a:lnTo>
                  <a:pt x="116039" y="10726"/>
                </a:lnTo>
                <a:lnTo>
                  <a:pt x="124031" y="8677"/>
                </a:lnTo>
                <a:lnTo>
                  <a:pt x="133170" y="7311"/>
                </a:lnTo>
                <a:lnTo>
                  <a:pt x="143073" y="6401"/>
                </a:lnTo>
                <a:lnTo>
                  <a:pt x="153484" y="4841"/>
                </a:lnTo>
                <a:lnTo>
                  <a:pt x="164236" y="2849"/>
                </a:lnTo>
                <a:lnTo>
                  <a:pt x="175213" y="568"/>
                </a:lnTo>
                <a:lnTo>
                  <a:pt x="184435" y="0"/>
                </a:lnTo>
                <a:lnTo>
                  <a:pt x="199764" y="1909"/>
                </a:lnTo>
                <a:lnTo>
                  <a:pt x="212926" y="3393"/>
                </a:lnTo>
                <a:lnTo>
                  <a:pt x="225126" y="5005"/>
                </a:lnTo>
                <a:lnTo>
                  <a:pt x="236899" y="8896"/>
                </a:lnTo>
                <a:lnTo>
                  <a:pt x="245940" y="13801"/>
                </a:lnTo>
                <a:lnTo>
                  <a:pt x="259506" y="24710"/>
                </a:lnTo>
                <a:lnTo>
                  <a:pt x="271358" y="36037"/>
                </a:lnTo>
                <a:lnTo>
                  <a:pt x="277131" y="41738"/>
                </a:lnTo>
                <a:lnTo>
                  <a:pt x="279051" y="44592"/>
                </a:lnTo>
                <a:lnTo>
                  <a:pt x="281185" y="50303"/>
                </a:lnTo>
                <a:lnTo>
                  <a:pt x="282133" y="58556"/>
                </a:lnTo>
                <a:lnTo>
                  <a:pt x="282555" y="67622"/>
                </a:lnTo>
                <a:lnTo>
                  <a:pt x="282742" y="74826"/>
                </a:lnTo>
                <a:lnTo>
                  <a:pt x="281840" y="80938"/>
                </a:lnTo>
                <a:lnTo>
                  <a:pt x="280285" y="88823"/>
                </a:lnTo>
                <a:lnTo>
                  <a:pt x="278297" y="97889"/>
                </a:lnTo>
                <a:lnTo>
                  <a:pt x="276971" y="104886"/>
                </a:lnTo>
                <a:lnTo>
                  <a:pt x="275499" y="115200"/>
                </a:lnTo>
                <a:lnTo>
                  <a:pt x="274152" y="122142"/>
                </a:lnTo>
                <a:lnTo>
                  <a:pt x="270118" y="140015"/>
                </a:lnTo>
                <a:lnTo>
                  <a:pt x="268661" y="148209"/>
                </a:lnTo>
                <a:lnTo>
                  <a:pt x="267690" y="155578"/>
                </a:lnTo>
                <a:lnTo>
                  <a:pt x="267042" y="162395"/>
                </a:lnTo>
                <a:lnTo>
                  <a:pt x="265658" y="168845"/>
                </a:lnTo>
                <a:lnTo>
                  <a:pt x="263783" y="175050"/>
                </a:lnTo>
                <a:lnTo>
                  <a:pt x="261580" y="181092"/>
                </a:lnTo>
                <a:lnTo>
                  <a:pt x="258207" y="187976"/>
                </a:lnTo>
                <a:lnTo>
                  <a:pt x="254053" y="195424"/>
                </a:lnTo>
                <a:lnTo>
                  <a:pt x="249378" y="203247"/>
                </a:lnTo>
                <a:lnTo>
                  <a:pt x="243404" y="212272"/>
                </a:lnTo>
                <a:lnTo>
                  <a:pt x="209606" y="260695"/>
                </a:lnTo>
                <a:lnTo>
                  <a:pt x="204508" y="267715"/>
                </a:lnTo>
                <a:lnTo>
                  <a:pt x="196302" y="278056"/>
                </a:lnTo>
                <a:lnTo>
                  <a:pt x="189481" y="288367"/>
                </a:lnTo>
                <a:lnTo>
                  <a:pt x="183273" y="298348"/>
                </a:lnTo>
                <a:lnTo>
                  <a:pt x="177340" y="305958"/>
                </a:lnTo>
                <a:lnTo>
                  <a:pt x="172518" y="311226"/>
                </a:lnTo>
                <a:lnTo>
                  <a:pt x="159542" y="324699"/>
                </a:lnTo>
                <a:lnTo>
                  <a:pt x="152081" y="331340"/>
                </a:lnTo>
                <a:lnTo>
                  <a:pt x="144250" y="337672"/>
                </a:lnTo>
                <a:lnTo>
                  <a:pt x="129833" y="347883"/>
                </a:lnTo>
                <a:lnTo>
                  <a:pt x="120251" y="352422"/>
                </a:lnTo>
                <a:lnTo>
                  <a:pt x="105386" y="356287"/>
                </a:lnTo>
                <a:lnTo>
                  <a:pt x="95733" y="360284"/>
                </a:lnTo>
                <a:lnTo>
                  <a:pt x="93349" y="361731"/>
                </a:lnTo>
                <a:lnTo>
                  <a:pt x="92713" y="362696"/>
                </a:lnTo>
                <a:lnTo>
                  <a:pt x="93241" y="363339"/>
                </a:lnTo>
                <a:lnTo>
                  <a:pt x="108966" y="364512"/>
                </a:lnTo>
                <a:lnTo>
                  <a:pt x="119810" y="360040"/>
                </a:lnTo>
                <a:lnTo>
                  <a:pt x="134846" y="357825"/>
                </a:lnTo>
                <a:lnTo>
                  <a:pt x="144190" y="357234"/>
                </a:lnTo>
                <a:lnTo>
                  <a:pt x="159652" y="356577"/>
                </a:lnTo>
                <a:lnTo>
                  <a:pt x="173826" y="355333"/>
                </a:lnTo>
                <a:lnTo>
                  <a:pt x="181607" y="353668"/>
                </a:lnTo>
                <a:lnTo>
                  <a:pt x="189651" y="351605"/>
                </a:lnTo>
                <a:lnTo>
                  <a:pt x="197872" y="350230"/>
                </a:lnTo>
                <a:lnTo>
                  <a:pt x="206209" y="349313"/>
                </a:lnTo>
                <a:lnTo>
                  <a:pt x="214626" y="348702"/>
                </a:lnTo>
                <a:lnTo>
                  <a:pt x="223093" y="348295"/>
                </a:lnTo>
                <a:lnTo>
                  <a:pt x="240122" y="347841"/>
                </a:lnTo>
                <a:lnTo>
                  <a:pt x="505777" y="3474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191"/>
          <p:cNvSpPr/>
          <p:nvPr/>
        </p:nvSpPr>
        <p:spPr>
          <a:xfrm>
            <a:off x="6252711" y="2846070"/>
            <a:ext cx="385262" cy="179518"/>
          </a:xfrm>
          <a:custGeom>
            <a:avLst/>
            <a:gdLst/>
            <a:ahLst/>
            <a:cxnLst/>
            <a:rect l="0" t="0" r="0" b="0"/>
            <a:pathLst>
              <a:path w="385262" h="179518">
                <a:moveTo>
                  <a:pt x="50934" y="0"/>
                </a:moveTo>
                <a:lnTo>
                  <a:pt x="55484" y="9101"/>
                </a:lnTo>
                <a:lnTo>
                  <a:pt x="56825" y="12735"/>
                </a:lnTo>
                <a:lnTo>
                  <a:pt x="57719" y="16110"/>
                </a:lnTo>
                <a:lnTo>
                  <a:pt x="58315" y="19312"/>
                </a:lnTo>
                <a:lnTo>
                  <a:pt x="58712" y="23352"/>
                </a:lnTo>
                <a:lnTo>
                  <a:pt x="58976" y="27950"/>
                </a:lnTo>
                <a:lnTo>
                  <a:pt x="59153" y="32921"/>
                </a:lnTo>
                <a:lnTo>
                  <a:pt x="58318" y="37187"/>
                </a:lnTo>
                <a:lnTo>
                  <a:pt x="56809" y="40984"/>
                </a:lnTo>
                <a:lnTo>
                  <a:pt x="54850" y="44467"/>
                </a:lnTo>
                <a:lnTo>
                  <a:pt x="53545" y="48695"/>
                </a:lnTo>
                <a:lnTo>
                  <a:pt x="52674" y="53418"/>
                </a:lnTo>
                <a:lnTo>
                  <a:pt x="52094" y="58472"/>
                </a:lnTo>
                <a:lnTo>
                  <a:pt x="50755" y="63746"/>
                </a:lnTo>
                <a:lnTo>
                  <a:pt x="48909" y="69167"/>
                </a:lnTo>
                <a:lnTo>
                  <a:pt x="46727" y="74686"/>
                </a:lnTo>
                <a:lnTo>
                  <a:pt x="44319" y="80271"/>
                </a:lnTo>
                <a:lnTo>
                  <a:pt x="39104" y="91556"/>
                </a:lnTo>
                <a:lnTo>
                  <a:pt x="30812" y="108619"/>
                </a:lnTo>
                <a:lnTo>
                  <a:pt x="27995" y="113370"/>
                </a:lnTo>
                <a:lnTo>
                  <a:pt x="25164" y="117490"/>
                </a:lnTo>
                <a:lnTo>
                  <a:pt x="22324" y="121189"/>
                </a:lnTo>
                <a:lnTo>
                  <a:pt x="19478" y="125560"/>
                </a:lnTo>
                <a:lnTo>
                  <a:pt x="16628" y="130379"/>
                </a:lnTo>
                <a:lnTo>
                  <a:pt x="13776" y="135497"/>
                </a:lnTo>
                <a:lnTo>
                  <a:pt x="10922" y="139861"/>
                </a:lnTo>
                <a:lnTo>
                  <a:pt x="8067" y="143723"/>
                </a:lnTo>
                <a:lnTo>
                  <a:pt x="5210" y="147250"/>
                </a:lnTo>
                <a:lnTo>
                  <a:pt x="3307" y="150554"/>
                </a:lnTo>
                <a:lnTo>
                  <a:pt x="2037" y="153709"/>
                </a:lnTo>
                <a:lnTo>
                  <a:pt x="1190" y="156765"/>
                </a:lnTo>
                <a:lnTo>
                  <a:pt x="627" y="159755"/>
                </a:lnTo>
                <a:lnTo>
                  <a:pt x="251" y="162701"/>
                </a:lnTo>
                <a:lnTo>
                  <a:pt x="0" y="165617"/>
                </a:lnTo>
                <a:lnTo>
                  <a:pt x="785" y="168514"/>
                </a:lnTo>
                <a:lnTo>
                  <a:pt x="2262" y="171397"/>
                </a:lnTo>
                <a:lnTo>
                  <a:pt x="4198" y="174272"/>
                </a:lnTo>
                <a:lnTo>
                  <a:pt x="7394" y="176189"/>
                </a:lnTo>
                <a:lnTo>
                  <a:pt x="16025" y="178318"/>
                </a:lnTo>
                <a:lnTo>
                  <a:pt x="23852" y="178886"/>
                </a:lnTo>
                <a:lnTo>
                  <a:pt x="33832" y="179265"/>
                </a:lnTo>
                <a:lnTo>
                  <a:pt x="45247" y="179517"/>
                </a:lnTo>
                <a:lnTo>
                  <a:pt x="60478" y="178733"/>
                </a:lnTo>
                <a:lnTo>
                  <a:pt x="78252" y="177258"/>
                </a:lnTo>
                <a:lnTo>
                  <a:pt x="97721" y="175322"/>
                </a:lnTo>
                <a:lnTo>
                  <a:pt x="113557" y="173079"/>
                </a:lnTo>
                <a:lnTo>
                  <a:pt x="126973" y="170630"/>
                </a:lnTo>
                <a:lnTo>
                  <a:pt x="138774" y="168046"/>
                </a:lnTo>
                <a:lnTo>
                  <a:pt x="149499" y="166323"/>
                </a:lnTo>
                <a:lnTo>
                  <a:pt x="159506" y="165175"/>
                </a:lnTo>
                <a:lnTo>
                  <a:pt x="169035" y="164409"/>
                </a:lnTo>
                <a:lnTo>
                  <a:pt x="178246" y="162946"/>
                </a:lnTo>
                <a:lnTo>
                  <a:pt x="187243" y="161018"/>
                </a:lnTo>
                <a:lnTo>
                  <a:pt x="196100" y="158780"/>
                </a:lnTo>
                <a:lnTo>
                  <a:pt x="205813" y="157288"/>
                </a:lnTo>
                <a:lnTo>
                  <a:pt x="216099" y="156294"/>
                </a:lnTo>
                <a:lnTo>
                  <a:pt x="235783" y="155189"/>
                </a:lnTo>
                <a:lnTo>
                  <a:pt x="250881" y="154697"/>
                </a:lnTo>
                <a:lnTo>
                  <a:pt x="385261" y="15430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192"/>
          <p:cNvSpPr/>
          <p:nvPr/>
        </p:nvSpPr>
        <p:spPr>
          <a:xfrm>
            <a:off x="6466522" y="2820352"/>
            <a:ext cx="42863" cy="411481"/>
          </a:xfrm>
          <a:custGeom>
            <a:avLst/>
            <a:gdLst/>
            <a:ahLst/>
            <a:cxnLst/>
            <a:rect l="0" t="0" r="0" b="0"/>
            <a:pathLst>
              <a:path w="42863" h="411481">
                <a:moveTo>
                  <a:pt x="0" y="0"/>
                </a:moveTo>
                <a:lnTo>
                  <a:pt x="9102" y="13653"/>
                </a:lnTo>
                <a:lnTo>
                  <a:pt x="12735" y="22437"/>
                </a:lnTo>
                <a:lnTo>
                  <a:pt x="16110" y="33055"/>
                </a:lnTo>
                <a:lnTo>
                  <a:pt x="19313" y="44897"/>
                </a:lnTo>
                <a:lnTo>
                  <a:pt x="21447" y="54696"/>
                </a:lnTo>
                <a:lnTo>
                  <a:pt x="22871" y="63134"/>
                </a:lnTo>
                <a:lnTo>
                  <a:pt x="27414" y="96811"/>
                </a:lnTo>
                <a:lnTo>
                  <a:pt x="29706" y="113118"/>
                </a:lnTo>
                <a:lnTo>
                  <a:pt x="31234" y="127800"/>
                </a:lnTo>
                <a:lnTo>
                  <a:pt x="32253" y="141397"/>
                </a:lnTo>
                <a:lnTo>
                  <a:pt x="33385" y="165713"/>
                </a:lnTo>
                <a:lnTo>
                  <a:pt x="33888" y="186045"/>
                </a:lnTo>
                <a:lnTo>
                  <a:pt x="34280" y="356095"/>
                </a:lnTo>
                <a:lnTo>
                  <a:pt x="35235" y="365984"/>
                </a:lnTo>
                <a:lnTo>
                  <a:pt x="36826" y="375435"/>
                </a:lnTo>
                <a:lnTo>
                  <a:pt x="38838" y="384592"/>
                </a:lnTo>
                <a:lnTo>
                  <a:pt x="40180" y="391650"/>
                </a:lnTo>
                <a:lnTo>
                  <a:pt x="41073" y="397307"/>
                </a:lnTo>
                <a:lnTo>
                  <a:pt x="42862" y="4114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193"/>
          <p:cNvSpPr/>
          <p:nvPr/>
        </p:nvSpPr>
        <p:spPr>
          <a:xfrm>
            <a:off x="7366634" y="3291840"/>
            <a:ext cx="300039" cy="17146"/>
          </a:xfrm>
          <a:custGeom>
            <a:avLst/>
            <a:gdLst/>
            <a:ahLst/>
            <a:cxnLst/>
            <a:rect l="0" t="0" r="0" b="0"/>
            <a:pathLst>
              <a:path w="300039" h="17146">
                <a:moveTo>
                  <a:pt x="0" y="0"/>
                </a:moveTo>
                <a:lnTo>
                  <a:pt x="65955" y="0"/>
                </a:lnTo>
                <a:lnTo>
                  <a:pt x="77308" y="952"/>
                </a:lnTo>
                <a:lnTo>
                  <a:pt x="123977" y="5891"/>
                </a:lnTo>
                <a:lnTo>
                  <a:pt x="135039" y="6785"/>
                </a:lnTo>
                <a:lnTo>
                  <a:pt x="144319" y="7381"/>
                </a:lnTo>
                <a:lnTo>
                  <a:pt x="226580" y="15200"/>
                </a:lnTo>
                <a:lnTo>
                  <a:pt x="236779" y="15848"/>
                </a:lnTo>
                <a:lnTo>
                  <a:pt x="248340" y="16280"/>
                </a:lnTo>
                <a:lnTo>
                  <a:pt x="300038"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194"/>
          <p:cNvSpPr/>
          <p:nvPr/>
        </p:nvSpPr>
        <p:spPr>
          <a:xfrm>
            <a:off x="7392352" y="3351847"/>
            <a:ext cx="377191" cy="16937"/>
          </a:xfrm>
          <a:custGeom>
            <a:avLst/>
            <a:gdLst/>
            <a:ahLst/>
            <a:cxnLst/>
            <a:rect l="0" t="0" r="0" b="0"/>
            <a:pathLst>
              <a:path w="377191" h="16937">
                <a:moveTo>
                  <a:pt x="0" y="0"/>
                </a:moveTo>
                <a:lnTo>
                  <a:pt x="4551" y="9102"/>
                </a:lnTo>
                <a:lnTo>
                  <a:pt x="6845" y="11783"/>
                </a:lnTo>
                <a:lnTo>
                  <a:pt x="9325" y="13570"/>
                </a:lnTo>
                <a:lnTo>
                  <a:pt x="11932" y="14762"/>
                </a:lnTo>
                <a:lnTo>
                  <a:pt x="15574" y="15556"/>
                </a:lnTo>
                <a:lnTo>
                  <a:pt x="19908" y="16086"/>
                </a:lnTo>
                <a:lnTo>
                  <a:pt x="24702" y="16439"/>
                </a:lnTo>
                <a:lnTo>
                  <a:pt x="31708" y="16674"/>
                </a:lnTo>
                <a:lnTo>
                  <a:pt x="49652" y="16936"/>
                </a:lnTo>
                <a:lnTo>
                  <a:pt x="61676" y="16053"/>
                </a:lnTo>
                <a:lnTo>
                  <a:pt x="75408" y="14512"/>
                </a:lnTo>
                <a:lnTo>
                  <a:pt x="90277" y="12532"/>
                </a:lnTo>
                <a:lnTo>
                  <a:pt x="144898" y="7792"/>
                </a:lnTo>
                <a:lnTo>
                  <a:pt x="205369" y="3463"/>
                </a:lnTo>
                <a:lnTo>
                  <a:pt x="241770" y="1539"/>
                </a:lnTo>
                <a:lnTo>
                  <a:pt x="267474" y="684"/>
                </a:lnTo>
                <a:lnTo>
                  <a:pt x="302706" y="135"/>
                </a:lnTo>
                <a:lnTo>
                  <a:pt x="310390" y="1042"/>
                </a:lnTo>
                <a:lnTo>
                  <a:pt x="318368" y="2600"/>
                </a:lnTo>
                <a:lnTo>
                  <a:pt x="326545" y="4591"/>
                </a:lnTo>
                <a:lnTo>
                  <a:pt x="333902" y="5918"/>
                </a:lnTo>
                <a:lnTo>
                  <a:pt x="340711" y="6803"/>
                </a:lnTo>
                <a:lnTo>
                  <a:pt x="377190"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195"/>
          <p:cNvSpPr/>
          <p:nvPr/>
        </p:nvSpPr>
        <p:spPr>
          <a:xfrm>
            <a:off x="8043862" y="2888932"/>
            <a:ext cx="94298" cy="377191"/>
          </a:xfrm>
          <a:custGeom>
            <a:avLst/>
            <a:gdLst/>
            <a:ahLst/>
            <a:cxnLst/>
            <a:rect l="0" t="0" r="0" b="0"/>
            <a:pathLst>
              <a:path w="94298" h="377191">
                <a:moveTo>
                  <a:pt x="0" y="0"/>
                </a:moveTo>
                <a:lnTo>
                  <a:pt x="9102" y="4551"/>
                </a:lnTo>
                <a:lnTo>
                  <a:pt x="11783" y="7797"/>
                </a:lnTo>
                <a:lnTo>
                  <a:pt x="13570" y="11865"/>
                </a:lnTo>
                <a:lnTo>
                  <a:pt x="20989" y="41185"/>
                </a:lnTo>
                <a:lnTo>
                  <a:pt x="22565" y="49364"/>
                </a:lnTo>
                <a:lnTo>
                  <a:pt x="23616" y="56722"/>
                </a:lnTo>
                <a:lnTo>
                  <a:pt x="24316" y="63532"/>
                </a:lnTo>
                <a:lnTo>
                  <a:pt x="24784" y="75692"/>
                </a:lnTo>
                <a:lnTo>
                  <a:pt x="25303" y="109524"/>
                </a:lnTo>
                <a:lnTo>
                  <a:pt x="26394" y="123498"/>
                </a:lnTo>
                <a:lnTo>
                  <a:pt x="28073" y="134720"/>
                </a:lnTo>
                <a:lnTo>
                  <a:pt x="30146" y="144106"/>
                </a:lnTo>
                <a:lnTo>
                  <a:pt x="31528" y="153220"/>
                </a:lnTo>
                <a:lnTo>
                  <a:pt x="32448" y="162155"/>
                </a:lnTo>
                <a:lnTo>
                  <a:pt x="33062" y="170968"/>
                </a:lnTo>
                <a:lnTo>
                  <a:pt x="34424" y="178749"/>
                </a:lnTo>
                <a:lnTo>
                  <a:pt x="36285" y="185841"/>
                </a:lnTo>
                <a:lnTo>
                  <a:pt x="38477" y="192474"/>
                </a:lnTo>
                <a:lnTo>
                  <a:pt x="41844" y="206421"/>
                </a:lnTo>
                <a:lnTo>
                  <a:pt x="50665" y="247318"/>
                </a:lnTo>
                <a:lnTo>
                  <a:pt x="54732" y="263938"/>
                </a:lnTo>
                <a:lnTo>
                  <a:pt x="58395" y="276924"/>
                </a:lnTo>
                <a:lnTo>
                  <a:pt x="61791" y="287486"/>
                </a:lnTo>
                <a:lnTo>
                  <a:pt x="65006" y="296433"/>
                </a:lnTo>
                <a:lnTo>
                  <a:pt x="68103" y="304302"/>
                </a:lnTo>
                <a:lnTo>
                  <a:pt x="71120" y="311453"/>
                </a:lnTo>
                <a:lnTo>
                  <a:pt x="73131" y="317173"/>
                </a:lnTo>
                <a:lnTo>
                  <a:pt x="76913" y="331679"/>
                </a:lnTo>
                <a:lnTo>
                  <a:pt x="81174" y="345533"/>
                </a:lnTo>
                <a:lnTo>
                  <a:pt x="83702" y="356135"/>
                </a:lnTo>
                <a:lnTo>
                  <a:pt x="85325" y="366152"/>
                </a:lnTo>
                <a:lnTo>
                  <a:pt x="88088" y="370062"/>
                </a:lnTo>
                <a:lnTo>
                  <a:pt x="94297"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196"/>
          <p:cNvSpPr/>
          <p:nvPr/>
        </p:nvSpPr>
        <p:spPr>
          <a:xfrm>
            <a:off x="7855267" y="3360527"/>
            <a:ext cx="522924" cy="25611"/>
          </a:xfrm>
          <a:custGeom>
            <a:avLst/>
            <a:gdLst/>
            <a:ahLst/>
            <a:cxnLst/>
            <a:rect l="0" t="0" r="0" b="0"/>
            <a:pathLst>
              <a:path w="522924" h="25611">
                <a:moveTo>
                  <a:pt x="0" y="25610"/>
                </a:moveTo>
                <a:lnTo>
                  <a:pt x="94326" y="25610"/>
                </a:lnTo>
                <a:lnTo>
                  <a:pt x="102889" y="24657"/>
                </a:lnTo>
                <a:lnTo>
                  <a:pt x="111455" y="23070"/>
                </a:lnTo>
                <a:lnTo>
                  <a:pt x="120023" y="21060"/>
                </a:lnTo>
                <a:lnTo>
                  <a:pt x="129545" y="19718"/>
                </a:lnTo>
                <a:lnTo>
                  <a:pt x="139704" y="18825"/>
                </a:lnTo>
                <a:lnTo>
                  <a:pt x="150286" y="18229"/>
                </a:lnTo>
                <a:lnTo>
                  <a:pt x="164961" y="16880"/>
                </a:lnTo>
                <a:lnTo>
                  <a:pt x="201586" y="12840"/>
                </a:lnTo>
                <a:lnTo>
                  <a:pt x="218210" y="11381"/>
                </a:lnTo>
                <a:lnTo>
                  <a:pt x="233104" y="10409"/>
                </a:lnTo>
                <a:lnTo>
                  <a:pt x="246843" y="9761"/>
                </a:lnTo>
                <a:lnTo>
                  <a:pt x="274808" y="9041"/>
                </a:lnTo>
                <a:lnTo>
                  <a:pt x="288934" y="8849"/>
                </a:lnTo>
                <a:lnTo>
                  <a:pt x="302159" y="7769"/>
                </a:lnTo>
                <a:lnTo>
                  <a:pt x="314787" y="6096"/>
                </a:lnTo>
                <a:lnTo>
                  <a:pt x="327016" y="4028"/>
                </a:lnTo>
                <a:lnTo>
                  <a:pt x="338978" y="2649"/>
                </a:lnTo>
                <a:lnTo>
                  <a:pt x="350763" y="1731"/>
                </a:lnTo>
                <a:lnTo>
                  <a:pt x="373065" y="710"/>
                </a:lnTo>
                <a:lnTo>
                  <a:pt x="392502" y="256"/>
                </a:lnTo>
                <a:lnTo>
                  <a:pt x="424060" y="0"/>
                </a:lnTo>
                <a:lnTo>
                  <a:pt x="433203" y="917"/>
                </a:lnTo>
                <a:lnTo>
                  <a:pt x="441201" y="2480"/>
                </a:lnTo>
                <a:lnTo>
                  <a:pt x="448440" y="4475"/>
                </a:lnTo>
                <a:lnTo>
                  <a:pt x="456121" y="5805"/>
                </a:lnTo>
                <a:lnTo>
                  <a:pt x="464101" y="6692"/>
                </a:lnTo>
                <a:lnTo>
                  <a:pt x="478682" y="7677"/>
                </a:lnTo>
                <a:lnTo>
                  <a:pt x="494152" y="8232"/>
                </a:lnTo>
                <a:lnTo>
                  <a:pt x="522923" y="84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197"/>
          <p:cNvSpPr/>
          <p:nvPr/>
        </p:nvSpPr>
        <p:spPr>
          <a:xfrm>
            <a:off x="7898130" y="3471977"/>
            <a:ext cx="422049" cy="367152"/>
          </a:xfrm>
          <a:custGeom>
            <a:avLst/>
            <a:gdLst/>
            <a:ahLst/>
            <a:cxnLst/>
            <a:rect l="0" t="0" r="0" b="0"/>
            <a:pathLst>
              <a:path w="422049" h="367152">
                <a:moveTo>
                  <a:pt x="85725" y="25602"/>
                </a:moveTo>
                <a:lnTo>
                  <a:pt x="85725" y="21052"/>
                </a:lnTo>
                <a:lnTo>
                  <a:pt x="87630" y="19711"/>
                </a:lnTo>
                <a:lnTo>
                  <a:pt x="99412" y="16872"/>
                </a:lnTo>
                <a:lnTo>
                  <a:pt x="109588" y="12832"/>
                </a:lnTo>
                <a:lnTo>
                  <a:pt x="120461" y="10402"/>
                </a:lnTo>
                <a:lnTo>
                  <a:pt x="126026" y="9754"/>
                </a:lnTo>
                <a:lnTo>
                  <a:pt x="161166" y="4291"/>
                </a:lnTo>
                <a:lnTo>
                  <a:pt x="176023" y="2822"/>
                </a:lnTo>
                <a:lnTo>
                  <a:pt x="191644" y="1843"/>
                </a:lnTo>
                <a:lnTo>
                  <a:pt x="221383" y="755"/>
                </a:lnTo>
                <a:lnTo>
                  <a:pt x="254190" y="143"/>
                </a:lnTo>
                <a:lnTo>
                  <a:pt x="272994" y="0"/>
                </a:lnTo>
                <a:lnTo>
                  <a:pt x="281056" y="914"/>
                </a:lnTo>
                <a:lnTo>
                  <a:pt x="288336" y="2476"/>
                </a:lnTo>
                <a:lnTo>
                  <a:pt x="301504" y="6752"/>
                </a:lnTo>
                <a:lnTo>
                  <a:pt x="313707" y="11827"/>
                </a:lnTo>
                <a:lnTo>
                  <a:pt x="326736" y="20039"/>
                </a:lnTo>
                <a:lnTo>
                  <a:pt x="336033" y="28210"/>
                </a:lnTo>
                <a:lnTo>
                  <a:pt x="344611" y="37239"/>
                </a:lnTo>
                <a:lnTo>
                  <a:pt x="348423" y="44427"/>
                </a:lnTo>
                <a:lnTo>
                  <a:pt x="348486" y="47677"/>
                </a:lnTo>
                <a:lnTo>
                  <a:pt x="347577" y="50797"/>
                </a:lnTo>
                <a:lnTo>
                  <a:pt x="344025" y="56802"/>
                </a:lnTo>
                <a:lnTo>
                  <a:pt x="322140" y="84945"/>
                </a:lnTo>
                <a:lnTo>
                  <a:pt x="315724" y="91834"/>
                </a:lnTo>
                <a:lnTo>
                  <a:pt x="303518" y="102028"/>
                </a:lnTo>
                <a:lnTo>
                  <a:pt x="296642" y="107033"/>
                </a:lnTo>
                <a:lnTo>
                  <a:pt x="281383" y="117674"/>
                </a:lnTo>
                <a:lnTo>
                  <a:pt x="256728" y="134375"/>
                </a:lnTo>
                <a:lnTo>
                  <a:pt x="248304" y="139075"/>
                </a:lnTo>
                <a:lnTo>
                  <a:pt x="239831" y="143161"/>
                </a:lnTo>
                <a:lnTo>
                  <a:pt x="231324" y="146837"/>
                </a:lnTo>
                <a:lnTo>
                  <a:pt x="222796" y="150241"/>
                </a:lnTo>
                <a:lnTo>
                  <a:pt x="205700" y="156562"/>
                </a:lnTo>
                <a:lnTo>
                  <a:pt x="198093" y="159581"/>
                </a:lnTo>
                <a:lnTo>
                  <a:pt x="191118" y="162547"/>
                </a:lnTo>
                <a:lnTo>
                  <a:pt x="184561" y="165476"/>
                </a:lnTo>
                <a:lnTo>
                  <a:pt x="177334" y="168382"/>
                </a:lnTo>
                <a:lnTo>
                  <a:pt x="161682" y="174150"/>
                </a:lnTo>
                <a:lnTo>
                  <a:pt x="154460" y="176069"/>
                </a:lnTo>
                <a:lnTo>
                  <a:pt x="141357" y="178202"/>
                </a:lnTo>
                <a:lnTo>
                  <a:pt x="131722" y="179149"/>
                </a:lnTo>
                <a:lnTo>
                  <a:pt x="120944" y="179683"/>
                </a:lnTo>
                <a:lnTo>
                  <a:pt x="117776" y="179758"/>
                </a:lnTo>
                <a:lnTo>
                  <a:pt x="116617" y="178855"/>
                </a:lnTo>
                <a:lnTo>
                  <a:pt x="116798" y="177301"/>
                </a:lnTo>
                <a:lnTo>
                  <a:pt x="117869" y="175312"/>
                </a:lnTo>
                <a:lnTo>
                  <a:pt x="120489" y="173986"/>
                </a:lnTo>
                <a:lnTo>
                  <a:pt x="133279" y="171168"/>
                </a:lnTo>
                <a:lnTo>
                  <a:pt x="164812" y="159507"/>
                </a:lnTo>
                <a:lnTo>
                  <a:pt x="172740" y="157735"/>
                </a:lnTo>
                <a:lnTo>
                  <a:pt x="180883" y="156553"/>
                </a:lnTo>
                <a:lnTo>
                  <a:pt x="189168" y="155765"/>
                </a:lnTo>
                <a:lnTo>
                  <a:pt x="198502" y="154288"/>
                </a:lnTo>
                <a:lnTo>
                  <a:pt x="208534" y="152350"/>
                </a:lnTo>
                <a:lnTo>
                  <a:pt x="219032" y="150106"/>
                </a:lnTo>
                <a:lnTo>
                  <a:pt x="229842" y="149562"/>
                </a:lnTo>
                <a:lnTo>
                  <a:pt x="240858" y="150152"/>
                </a:lnTo>
                <a:lnTo>
                  <a:pt x="252012" y="151498"/>
                </a:lnTo>
                <a:lnTo>
                  <a:pt x="266115" y="152396"/>
                </a:lnTo>
                <a:lnTo>
                  <a:pt x="282185" y="152994"/>
                </a:lnTo>
                <a:lnTo>
                  <a:pt x="299566" y="153393"/>
                </a:lnTo>
                <a:lnTo>
                  <a:pt x="314010" y="154611"/>
                </a:lnTo>
                <a:lnTo>
                  <a:pt x="326498" y="156375"/>
                </a:lnTo>
                <a:lnTo>
                  <a:pt x="337680" y="158505"/>
                </a:lnTo>
                <a:lnTo>
                  <a:pt x="347041" y="160877"/>
                </a:lnTo>
                <a:lnTo>
                  <a:pt x="355185" y="163410"/>
                </a:lnTo>
                <a:lnTo>
                  <a:pt x="362520" y="166052"/>
                </a:lnTo>
                <a:lnTo>
                  <a:pt x="371220" y="170670"/>
                </a:lnTo>
                <a:lnTo>
                  <a:pt x="380830" y="176607"/>
                </a:lnTo>
                <a:lnTo>
                  <a:pt x="391046" y="183422"/>
                </a:lnTo>
                <a:lnTo>
                  <a:pt x="398810" y="189871"/>
                </a:lnTo>
                <a:lnTo>
                  <a:pt x="404938" y="196075"/>
                </a:lnTo>
                <a:lnTo>
                  <a:pt x="409976" y="202116"/>
                </a:lnTo>
                <a:lnTo>
                  <a:pt x="414287" y="209001"/>
                </a:lnTo>
                <a:lnTo>
                  <a:pt x="418114" y="216448"/>
                </a:lnTo>
                <a:lnTo>
                  <a:pt x="421617" y="224271"/>
                </a:lnTo>
                <a:lnTo>
                  <a:pt x="422048" y="231390"/>
                </a:lnTo>
                <a:lnTo>
                  <a:pt x="420430" y="238042"/>
                </a:lnTo>
                <a:lnTo>
                  <a:pt x="417447" y="244381"/>
                </a:lnTo>
                <a:lnTo>
                  <a:pt x="412600" y="253370"/>
                </a:lnTo>
                <a:lnTo>
                  <a:pt x="399595" y="276058"/>
                </a:lnTo>
                <a:lnTo>
                  <a:pt x="392126" y="285918"/>
                </a:lnTo>
                <a:lnTo>
                  <a:pt x="384290" y="294396"/>
                </a:lnTo>
                <a:lnTo>
                  <a:pt x="376209" y="301953"/>
                </a:lnTo>
                <a:lnTo>
                  <a:pt x="367963" y="307944"/>
                </a:lnTo>
                <a:lnTo>
                  <a:pt x="359608" y="312890"/>
                </a:lnTo>
                <a:lnTo>
                  <a:pt x="321117" y="332223"/>
                </a:lnTo>
                <a:lnTo>
                  <a:pt x="311233" y="336696"/>
                </a:lnTo>
                <a:lnTo>
                  <a:pt x="301787" y="340631"/>
                </a:lnTo>
                <a:lnTo>
                  <a:pt x="292630" y="344207"/>
                </a:lnTo>
                <a:lnTo>
                  <a:pt x="282717" y="347543"/>
                </a:lnTo>
                <a:lnTo>
                  <a:pt x="272298" y="350719"/>
                </a:lnTo>
                <a:lnTo>
                  <a:pt x="261541" y="353790"/>
                </a:lnTo>
                <a:lnTo>
                  <a:pt x="250561" y="355837"/>
                </a:lnTo>
                <a:lnTo>
                  <a:pt x="239431" y="357201"/>
                </a:lnTo>
                <a:lnTo>
                  <a:pt x="228201" y="358110"/>
                </a:lnTo>
                <a:lnTo>
                  <a:pt x="217856" y="359670"/>
                </a:lnTo>
                <a:lnTo>
                  <a:pt x="208103" y="361661"/>
                </a:lnTo>
                <a:lnTo>
                  <a:pt x="198742" y="363942"/>
                </a:lnTo>
                <a:lnTo>
                  <a:pt x="189645" y="365462"/>
                </a:lnTo>
                <a:lnTo>
                  <a:pt x="180722" y="366475"/>
                </a:lnTo>
                <a:lnTo>
                  <a:pt x="171916" y="367151"/>
                </a:lnTo>
                <a:lnTo>
                  <a:pt x="163189" y="366649"/>
                </a:lnTo>
                <a:lnTo>
                  <a:pt x="154512" y="365362"/>
                </a:lnTo>
                <a:lnTo>
                  <a:pt x="145870" y="363551"/>
                </a:lnTo>
                <a:lnTo>
                  <a:pt x="137252" y="362344"/>
                </a:lnTo>
                <a:lnTo>
                  <a:pt x="128649" y="361540"/>
                </a:lnTo>
                <a:lnTo>
                  <a:pt x="120055" y="361003"/>
                </a:lnTo>
                <a:lnTo>
                  <a:pt x="111469" y="359693"/>
                </a:lnTo>
                <a:lnTo>
                  <a:pt x="102888" y="357867"/>
                </a:lnTo>
                <a:lnTo>
                  <a:pt x="94310" y="355697"/>
                </a:lnTo>
                <a:lnTo>
                  <a:pt x="86685" y="353298"/>
                </a:lnTo>
                <a:lnTo>
                  <a:pt x="79698" y="350747"/>
                </a:lnTo>
                <a:lnTo>
                  <a:pt x="73135" y="348093"/>
                </a:lnTo>
                <a:lnTo>
                  <a:pt x="64949" y="344418"/>
                </a:lnTo>
                <a:lnTo>
                  <a:pt x="37129" y="331098"/>
                </a:lnTo>
                <a:lnTo>
                  <a:pt x="22535" y="323938"/>
                </a:lnTo>
                <a:lnTo>
                  <a:pt x="12238" y="320121"/>
                </a:lnTo>
                <a:lnTo>
                  <a:pt x="0" y="31706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198"/>
          <p:cNvSpPr/>
          <p:nvPr/>
        </p:nvSpPr>
        <p:spPr>
          <a:xfrm>
            <a:off x="1923097" y="4372381"/>
            <a:ext cx="299874" cy="342367"/>
          </a:xfrm>
          <a:custGeom>
            <a:avLst/>
            <a:gdLst/>
            <a:ahLst/>
            <a:cxnLst/>
            <a:rect l="0" t="0" r="0" b="0"/>
            <a:pathLst>
              <a:path w="299874" h="342367">
                <a:moveTo>
                  <a:pt x="0" y="85319"/>
                </a:moveTo>
                <a:lnTo>
                  <a:pt x="13653" y="76217"/>
                </a:lnTo>
                <a:lnTo>
                  <a:pt x="22895" y="66668"/>
                </a:lnTo>
                <a:lnTo>
                  <a:pt x="26694" y="61455"/>
                </a:lnTo>
                <a:lnTo>
                  <a:pt x="32083" y="57027"/>
                </a:lnTo>
                <a:lnTo>
                  <a:pt x="38534" y="53122"/>
                </a:lnTo>
                <a:lnTo>
                  <a:pt x="64867" y="40012"/>
                </a:lnTo>
                <a:lnTo>
                  <a:pt x="71820" y="36065"/>
                </a:lnTo>
                <a:lnTo>
                  <a:pt x="79313" y="31528"/>
                </a:lnTo>
                <a:lnTo>
                  <a:pt x="87165" y="26598"/>
                </a:lnTo>
                <a:lnTo>
                  <a:pt x="95258" y="22359"/>
                </a:lnTo>
                <a:lnTo>
                  <a:pt x="103510" y="18580"/>
                </a:lnTo>
                <a:lnTo>
                  <a:pt x="111869" y="15109"/>
                </a:lnTo>
                <a:lnTo>
                  <a:pt x="120299" y="12795"/>
                </a:lnTo>
                <a:lnTo>
                  <a:pt x="128777" y="11252"/>
                </a:lnTo>
                <a:lnTo>
                  <a:pt x="137287" y="10223"/>
                </a:lnTo>
                <a:lnTo>
                  <a:pt x="147722" y="8585"/>
                </a:lnTo>
                <a:lnTo>
                  <a:pt x="172017" y="4225"/>
                </a:lnTo>
                <a:lnTo>
                  <a:pt x="182305" y="2681"/>
                </a:lnTo>
                <a:lnTo>
                  <a:pt x="191069" y="1652"/>
                </a:lnTo>
                <a:lnTo>
                  <a:pt x="198817" y="966"/>
                </a:lnTo>
                <a:lnTo>
                  <a:pt x="205887" y="509"/>
                </a:lnTo>
                <a:lnTo>
                  <a:pt x="218823" y="0"/>
                </a:lnTo>
                <a:lnTo>
                  <a:pt x="224939" y="817"/>
                </a:lnTo>
                <a:lnTo>
                  <a:pt x="230922" y="2314"/>
                </a:lnTo>
                <a:lnTo>
                  <a:pt x="236815" y="4265"/>
                </a:lnTo>
                <a:lnTo>
                  <a:pt x="245904" y="8972"/>
                </a:lnTo>
                <a:lnTo>
                  <a:pt x="249661" y="11561"/>
                </a:lnTo>
                <a:lnTo>
                  <a:pt x="252166" y="14240"/>
                </a:lnTo>
                <a:lnTo>
                  <a:pt x="253836" y="16978"/>
                </a:lnTo>
                <a:lnTo>
                  <a:pt x="255691" y="22560"/>
                </a:lnTo>
                <a:lnTo>
                  <a:pt x="256515" y="28215"/>
                </a:lnTo>
                <a:lnTo>
                  <a:pt x="254342" y="36445"/>
                </a:lnTo>
                <a:lnTo>
                  <a:pt x="252429" y="41306"/>
                </a:lnTo>
                <a:lnTo>
                  <a:pt x="249248" y="48356"/>
                </a:lnTo>
                <a:lnTo>
                  <a:pt x="240635" y="66351"/>
                </a:lnTo>
                <a:lnTo>
                  <a:pt x="235670" y="74578"/>
                </a:lnTo>
                <a:lnTo>
                  <a:pt x="230456" y="81968"/>
                </a:lnTo>
                <a:lnTo>
                  <a:pt x="225075" y="88800"/>
                </a:lnTo>
                <a:lnTo>
                  <a:pt x="214820" y="99070"/>
                </a:lnTo>
                <a:lnTo>
                  <a:pt x="201316" y="111631"/>
                </a:lnTo>
                <a:lnTo>
                  <a:pt x="173294" y="137018"/>
                </a:lnTo>
                <a:lnTo>
                  <a:pt x="154489" y="154651"/>
                </a:lnTo>
                <a:lnTo>
                  <a:pt x="146808" y="161068"/>
                </a:lnTo>
                <a:lnTo>
                  <a:pt x="139782" y="166298"/>
                </a:lnTo>
                <a:lnTo>
                  <a:pt x="133193" y="170737"/>
                </a:lnTo>
                <a:lnTo>
                  <a:pt x="125943" y="173697"/>
                </a:lnTo>
                <a:lnTo>
                  <a:pt x="118252" y="175670"/>
                </a:lnTo>
                <a:lnTo>
                  <a:pt x="110267" y="176986"/>
                </a:lnTo>
                <a:lnTo>
                  <a:pt x="103991" y="178815"/>
                </a:lnTo>
                <a:lnTo>
                  <a:pt x="98855" y="180987"/>
                </a:lnTo>
                <a:lnTo>
                  <a:pt x="90608" y="184988"/>
                </a:lnTo>
                <a:lnTo>
                  <a:pt x="83768" y="186766"/>
                </a:lnTo>
                <a:lnTo>
                  <a:pt x="74562" y="187767"/>
                </a:lnTo>
                <a:lnTo>
                  <a:pt x="72568" y="186955"/>
                </a:lnTo>
                <a:lnTo>
                  <a:pt x="71239" y="185462"/>
                </a:lnTo>
                <a:lnTo>
                  <a:pt x="70352" y="183513"/>
                </a:lnTo>
                <a:lnTo>
                  <a:pt x="69368" y="178808"/>
                </a:lnTo>
                <a:lnTo>
                  <a:pt x="69105" y="176220"/>
                </a:lnTo>
                <a:lnTo>
                  <a:pt x="69882" y="174495"/>
                </a:lnTo>
                <a:lnTo>
                  <a:pt x="71354" y="173344"/>
                </a:lnTo>
                <a:lnTo>
                  <a:pt x="73287" y="172578"/>
                </a:lnTo>
                <a:lnTo>
                  <a:pt x="80558" y="166947"/>
                </a:lnTo>
                <a:lnTo>
                  <a:pt x="88745" y="159247"/>
                </a:lnTo>
                <a:lnTo>
                  <a:pt x="92501" y="157464"/>
                </a:lnTo>
                <a:lnTo>
                  <a:pt x="101754" y="155484"/>
                </a:lnTo>
                <a:lnTo>
                  <a:pt x="106888" y="154955"/>
                </a:lnTo>
                <a:lnTo>
                  <a:pt x="112216" y="154603"/>
                </a:lnTo>
                <a:lnTo>
                  <a:pt x="117673" y="154368"/>
                </a:lnTo>
                <a:lnTo>
                  <a:pt x="126074" y="153259"/>
                </a:lnTo>
                <a:lnTo>
                  <a:pt x="136437" y="151567"/>
                </a:lnTo>
                <a:lnTo>
                  <a:pt x="148108" y="149487"/>
                </a:lnTo>
                <a:lnTo>
                  <a:pt x="157794" y="149053"/>
                </a:lnTo>
                <a:lnTo>
                  <a:pt x="166156" y="149715"/>
                </a:lnTo>
                <a:lnTo>
                  <a:pt x="173635" y="151110"/>
                </a:lnTo>
                <a:lnTo>
                  <a:pt x="180527" y="152039"/>
                </a:lnTo>
                <a:lnTo>
                  <a:pt x="187026" y="152659"/>
                </a:lnTo>
                <a:lnTo>
                  <a:pt x="193264" y="153073"/>
                </a:lnTo>
                <a:lnTo>
                  <a:pt x="202185" y="154300"/>
                </a:lnTo>
                <a:lnTo>
                  <a:pt x="224798" y="158205"/>
                </a:lnTo>
                <a:lnTo>
                  <a:pt x="234638" y="160579"/>
                </a:lnTo>
                <a:lnTo>
                  <a:pt x="243103" y="163115"/>
                </a:lnTo>
                <a:lnTo>
                  <a:pt x="250651" y="165758"/>
                </a:lnTo>
                <a:lnTo>
                  <a:pt x="257588" y="169425"/>
                </a:lnTo>
                <a:lnTo>
                  <a:pt x="264118" y="173774"/>
                </a:lnTo>
                <a:lnTo>
                  <a:pt x="270376" y="178579"/>
                </a:lnTo>
                <a:lnTo>
                  <a:pt x="275501" y="182735"/>
                </a:lnTo>
                <a:lnTo>
                  <a:pt x="283735" y="189892"/>
                </a:lnTo>
                <a:lnTo>
                  <a:pt x="290570" y="196248"/>
                </a:lnTo>
                <a:lnTo>
                  <a:pt x="293726" y="199277"/>
                </a:lnTo>
                <a:lnTo>
                  <a:pt x="295829" y="203200"/>
                </a:lnTo>
                <a:lnTo>
                  <a:pt x="298167" y="212641"/>
                </a:lnTo>
                <a:lnTo>
                  <a:pt x="299206" y="223186"/>
                </a:lnTo>
                <a:lnTo>
                  <a:pt x="299483" y="228666"/>
                </a:lnTo>
                <a:lnTo>
                  <a:pt x="299791" y="239833"/>
                </a:lnTo>
                <a:lnTo>
                  <a:pt x="299873" y="245478"/>
                </a:lnTo>
                <a:lnTo>
                  <a:pt x="298976" y="250194"/>
                </a:lnTo>
                <a:lnTo>
                  <a:pt x="295438" y="257974"/>
                </a:lnTo>
                <a:lnTo>
                  <a:pt x="288151" y="267147"/>
                </a:lnTo>
                <a:lnTo>
                  <a:pt x="279515" y="277573"/>
                </a:lnTo>
                <a:lnTo>
                  <a:pt x="275878" y="283021"/>
                </a:lnTo>
                <a:lnTo>
                  <a:pt x="272501" y="288558"/>
                </a:lnTo>
                <a:lnTo>
                  <a:pt x="267392" y="293202"/>
                </a:lnTo>
                <a:lnTo>
                  <a:pt x="261129" y="297250"/>
                </a:lnTo>
                <a:lnTo>
                  <a:pt x="235096" y="310590"/>
                </a:lnTo>
                <a:lnTo>
                  <a:pt x="228168" y="314558"/>
                </a:lnTo>
                <a:lnTo>
                  <a:pt x="220692" y="319107"/>
                </a:lnTo>
                <a:lnTo>
                  <a:pt x="212851" y="324045"/>
                </a:lnTo>
                <a:lnTo>
                  <a:pt x="205718" y="327337"/>
                </a:lnTo>
                <a:lnTo>
                  <a:pt x="199058" y="329532"/>
                </a:lnTo>
                <a:lnTo>
                  <a:pt x="192713" y="330995"/>
                </a:lnTo>
                <a:lnTo>
                  <a:pt x="185625" y="332923"/>
                </a:lnTo>
                <a:lnTo>
                  <a:pt x="170130" y="337605"/>
                </a:lnTo>
                <a:lnTo>
                  <a:pt x="162950" y="339234"/>
                </a:lnTo>
                <a:lnTo>
                  <a:pt x="156258" y="340321"/>
                </a:lnTo>
                <a:lnTo>
                  <a:pt x="149892" y="341045"/>
                </a:lnTo>
                <a:lnTo>
                  <a:pt x="141838" y="341528"/>
                </a:lnTo>
                <a:lnTo>
                  <a:pt x="122729" y="342064"/>
                </a:lnTo>
                <a:lnTo>
                  <a:pt x="95102" y="342366"/>
                </a:lnTo>
                <a:lnTo>
                  <a:pt x="85309" y="341457"/>
                </a:lnTo>
                <a:lnTo>
                  <a:pt x="74970" y="339898"/>
                </a:lnTo>
                <a:lnTo>
                  <a:pt x="42862" y="33392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199"/>
          <p:cNvSpPr/>
          <p:nvPr/>
        </p:nvSpPr>
        <p:spPr>
          <a:xfrm>
            <a:off x="1665922" y="4707534"/>
            <a:ext cx="951548" cy="67349"/>
          </a:xfrm>
          <a:custGeom>
            <a:avLst/>
            <a:gdLst/>
            <a:ahLst/>
            <a:cxnLst/>
            <a:rect l="0" t="0" r="0" b="0"/>
            <a:pathLst>
              <a:path w="951548" h="67349">
                <a:moveTo>
                  <a:pt x="0" y="67348"/>
                </a:moveTo>
                <a:lnTo>
                  <a:pt x="29524" y="67348"/>
                </a:lnTo>
                <a:lnTo>
                  <a:pt x="33970" y="66396"/>
                </a:lnTo>
                <a:lnTo>
                  <a:pt x="39792" y="64808"/>
                </a:lnTo>
                <a:lnTo>
                  <a:pt x="46530" y="62798"/>
                </a:lnTo>
                <a:lnTo>
                  <a:pt x="52928" y="61457"/>
                </a:lnTo>
                <a:lnTo>
                  <a:pt x="65116" y="59967"/>
                </a:lnTo>
                <a:lnTo>
                  <a:pt x="71033" y="58618"/>
                </a:lnTo>
                <a:lnTo>
                  <a:pt x="76883" y="56765"/>
                </a:lnTo>
                <a:lnTo>
                  <a:pt x="82688" y="54578"/>
                </a:lnTo>
                <a:lnTo>
                  <a:pt x="98940" y="51215"/>
                </a:lnTo>
                <a:lnTo>
                  <a:pt x="150018" y="42398"/>
                </a:lnTo>
                <a:lnTo>
                  <a:pt x="176212" y="39284"/>
                </a:lnTo>
                <a:lnTo>
                  <a:pt x="201295" y="37209"/>
                </a:lnTo>
                <a:lnTo>
                  <a:pt x="225637" y="35826"/>
                </a:lnTo>
                <a:lnTo>
                  <a:pt x="245674" y="33951"/>
                </a:lnTo>
                <a:lnTo>
                  <a:pt x="262843" y="31748"/>
                </a:lnTo>
                <a:lnTo>
                  <a:pt x="278099" y="29327"/>
                </a:lnTo>
                <a:lnTo>
                  <a:pt x="292079" y="27713"/>
                </a:lnTo>
                <a:lnTo>
                  <a:pt x="317773" y="25920"/>
                </a:lnTo>
                <a:lnTo>
                  <a:pt x="341893" y="25124"/>
                </a:lnTo>
                <a:lnTo>
                  <a:pt x="392131" y="24674"/>
                </a:lnTo>
                <a:lnTo>
                  <a:pt x="415726" y="24612"/>
                </a:lnTo>
                <a:lnTo>
                  <a:pt x="435266" y="23617"/>
                </a:lnTo>
                <a:lnTo>
                  <a:pt x="452102" y="22002"/>
                </a:lnTo>
                <a:lnTo>
                  <a:pt x="485732" y="17666"/>
                </a:lnTo>
                <a:lnTo>
                  <a:pt x="529253" y="12565"/>
                </a:lnTo>
                <a:lnTo>
                  <a:pt x="549050" y="10824"/>
                </a:lnTo>
                <a:lnTo>
                  <a:pt x="567011" y="9663"/>
                </a:lnTo>
                <a:lnTo>
                  <a:pt x="599667" y="8373"/>
                </a:lnTo>
                <a:lnTo>
                  <a:pt x="630056" y="7799"/>
                </a:lnTo>
                <a:lnTo>
                  <a:pt x="677217" y="5004"/>
                </a:lnTo>
                <a:lnTo>
                  <a:pt x="705796" y="2926"/>
                </a:lnTo>
                <a:lnTo>
                  <a:pt x="732468" y="1540"/>
                </a:lnTo>
                <a:lnTo>
                  <a:pt x="782424" y="0"/>
                </a:lnTo>
                <a:lnTo>
                  <a:pt x="804508" y="542"/>
                </a:lnTo>
                <a:lnTo>
                  <a:pt x="824946" y="1856"/>
                </a:lnTo>
                <a:lnTo>
                  <a:pt x="844287" y="3684"/>
                </a:lnTo>
                <a:lnTo>
                  <a:pt x="861943" y="5856"/>
                </a:lnTo>
                <a:lnTo>
                  <a:pt x="878476" y="8256"/>
                </a:lnTo>
                <a:lnTo>
                  <a:pt x="894261" y="10808"/>
                </a:lnTo>
                <a:lnTo>
                  <a:pt x="906689" y="12510"/>
                </a:lnTo>
                <a:lnTo>
                  <a:pt x="925578" y="14401"/>
                </a:lnTo>
                <a:lnTo>
                  <a:pt x="932329" y="15857"/>
                </a:lnTo>
                <a:lnTo>
                  <a:pt x="937783" y="17781"/>
                </a:lnTo>
                <a:lnTo>
                  <a:pt x="951547" y="2448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200"/>
          <p:cNvSpPr/>
          <p:nvPr/>
        </p:nvSpPr>
        <p:spPr>
          <a:xfrm>
            <a:off x="1965959" y="4835143"/>
            <a:ext cx="264361" cy="419800"/>
          </a:xfrm>
          <a:custGeom>
            <a:avLst/>
            <a:gdLst/>
            <a:ahLst/>
            <a:cxnLst/>
            <a:rect l="0" t="0" r="0" b="0"/>
            <a:pathLst>
              <a:path w="264361" h="419800">
                <a:moveTo>
                  <a:pt x="0" y="59754"/>
                </a:moveTo>
                <a:lnTo>
                  <a:pt x="18204" y="55204"/>
                </a:lnTo>
                <a:lnTo>
                  <a:pt x="25471" y="52910"/>
                </a:lnTo>
                <a:lnTo>
                  <a:pt x="32221" y="50429"/>
                </a:lnTo>
                <a:lnTo>
                  <a:pt x="38626" y="47822"/>
                </a:lnTo>
                <a:lnTo>
                  <a:pt x="45753" y="45132"/>
                </a:lnTo>
                <a:lnTo>
                  <a:pt x="61293" y="39603"/>
                </a:lnTo>
                <a:lnTo>
                  <a:pt x="67532" y="36795"/>
                </a:lnTo>
                <a:lnTo>
                  <a:pt x="72644" y="33971"/>
                </a:lnTo>
                <a:lnTo>
                  <a:pt x="77004" y="31135"/>
                </a:lnTo>
                <a:lnTo>
                  <a:pt x="82769" y="28292"/>
                </a:lnTo>
                <a:lnTo>
                  <a:pt x="89469" y="25445"/>
                </a:lnTo>
                <a:lnTo>
                  <a:pt x="96794" y="22594"/>
                </a:lnTo>
                <a:lnTo>
                  <a:pt x="108344" y="18788"/>
                </a:lnTo>
                <a:lnTo>
                  <a:pt x="138958" y="9480"/>
                </a:lnTo>
                <a:lnTo>
                  <a:pt x="151694" y="6235"/>
                </a:lnTo>
                <a:lnTo>
                  <a:pt x="162089" y="4072"/>
                </a:lnTo>
                <a:lnTo>
                  <a:pt x="170925" y="2631"/>
                </a:lnTo>
                <a:lnTo>
                  <a:pt x="179673" y="1669"/>
                </a:lnTo>
                <a:lnTo>
                  <a:pt x="188362" y="1028"/>
                </a:lnTo>
                <a:lnTo>
                  <a:pt x="204684" y="316"/>
                </a:lnTo>
                <a:lnTo>
                  <a:pt x="218289" y="0"/>
                </a:lnTo>
                <a:lnTo>
                  <a:pt x="224583" y="868"/>
                </a:lnTo>
                <a:lnTo>
                  <a:pt x="230685" y="2399"/>
                </a:lnTo>
                <a:lnTo>
                  <a:pt x="236658" y="4372"/>
                </a:lnTo>
                <a:lnTo>
                  <a:pt x="241592" y="6640"/>
                </a:lnTo>
                <a:lnTo>
                  <a:pt x="249615" y="11701"/>
                </a:lnTo>
                <a:lnTo>
                  <a:pt x="252135" y="15336"/>
                </a:lnTo>
                <a:lnTo>
                  <a:pt x="254935" y="24455"/>
                </a:lnTo>
                <a:lnTo>
                  <a:pt x="258720" y="34858"/>
                </a:lnTo>
                <a:lnTo>
                  <a:pt x="261063" y="40300"/>
                </a:lnTo>
                <a:lnTo>
                  <a:pt x="262624" y="46784"/>
                </a:lnTo>
                <a:lnTo>
                  <a:pt x="263665" y="53965"/>
                </a:lnTo>
                <a:lnTo>
                  <a:pt x="264360" y="61610"/>
                </a:lnTo>
                <a:lnTo>
                  <a:pt x="263870" y="68611"/>
                </a:lnTo>
                <a:lnTo>
                  <a:pt x="260786" y="81470"/>
                </a:lnTo>
                <a:lnTo>
                  <a:pt x="256240" y="96076"/>
                </a:lnTo>
                <a:lnTo>
                  <a:pt x="253694" y="103971"/>
                </a:lnTo>
                <a:lnTo>
                  <a:pt x="251997" y="113045"/>
                </a:lnTo>
                <a:lnTo>
                  <a:pt x="250866" y="122903"/>
                </a:lnTo>
                <a:lnTo>
                  <a:pt x="250112" y="133287"/>
                </a:lnTo>
                <a:lnTo>
                  <a:pt x="248656" y="143065"/>
                </a:lnTo>
                <a:lnTo>
                  <a:pt x="246734" y="152443"/>
                </a:lnTo>
                <a:lnTo>
                  <a:pt x="244499" y="161552"/>
                </a:lnTo>
                <a:lnTo>
                  <a:pt x="242057" y="170482"/>
                </a:lnTo>
                <a:lnTo>
                  <a:pt x="234069" y="197655"/>
                </a:lnTo>
                <a:lnTo>
                  <a:pt x="228491" y="218516"/>
                </a:lnTo>
                <a:lnTo>
                  <a:pt x="226623" y="228460"/>
                </a:lnTo>
                <a:lnTo>
                  <a:pt x="225377" y="237947"/>
                </a:lnTo>
                <a:lnTo>
                  <a:pt x="224546" y="247130"/>
                </a:lnTo>
                <a:lnTo>
                  <a:pt x="223040" y="256109"/>
                </a:lnTo>
                <a:lnTo>
                  <a:pt x="221084" y="264952"/>
                </a:lnTo>
                <a:lnTo>
                  <a:pt x="218827" y="273706"/>
                </a:lnTo>
                <a:lnTo>
                  <a:pt x="216370" y="282398"/>
                </a:lnTo>
                <a:lnTo>
                  <a:pt x="211099" y="299677"/>
                </a:lnTo>
                <a:lnTo>
                  <a:pt x="208361" y="307333"/>
                </a:lnTo>
                <a:lnTo>
                  <a:pt x="205582" y="314342"/>
                </a:lnTo>
                <a:lnTo>
                  <a:pt x="202778" y="320919"/>
                </a:lnTo>
                <a:lnTo>
                  <a:pt x="200908" y="328161"/>
                </a:lnTo>
                <a:lnTo>
                  <a:pt x="199661" y="335848"/>
                </a:lnTo>
                <a:lnTo>
                  <a:pt x="198830" y="343829"/>
                </a:lnTo>
                <a:lnTo>
                  <a:pt x="197324" y="351055"/>
                </a:lnTo>
                <a:lnTo>
                  <a:pt x="188062" y="381420"/>
                </a:lnTo>
                <a:lnTo>
                  <a:pt x="185382" y="391355"/>
                </a:lnTo>
                <a:lnTo>
                  <a:pt x="184548" y="398931"/>
                </a:lnTo>
                <a:lnTo>
                  <a:pt x="184945" y="404935"/>
                </a:lnTo>
                <a:lnTo>
                  <a:pt x="188595" y="41979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201"/>
          <p:cNvSpPr/>
          <p:nvPr/>
        </p:nvSpPr>
        <p:spPr>
          <a:xfrm>
            <a:off x="2908935" y="4725134"/>
            <a:ext cx="34291" cy="37543"/>
          </a:xfrm>
          <a:custGeom>
            <a:avLst/>
            <a:gdLst/>
            <a:ahLst/>
            <a:cxnLst/>
            <a:rect l="0" t="0" r="0" b="0"/>
            <a:pathLst>
              <a:path w="34291" h="37543">
                <a:moveTo>
                  <a:pt x="34290" y="32603"/>
                </a:moveTo>
                <a:lnTo>
                  <a:pt x="29739" y="37154"/>
                </a:lnTo>
                <a:lnTo>
                  <a:pt x="28398" y="37542"/>
                </a:lnTo>
                <a:lnTo>
                  <a:pt x="27504" y="36848"/>
                </a:lnTo>
                <a:lnTo>
                  <a:pt x="26909" y="35433"/>
                </a:lnTo>
                <a:lnTo>
                  <a:pt x="26511" y="33537"/>
                </a:lnTo>
                <a:lnTo>
                  <a:pt x="26247" y="31321"/>
                </a:lnTo>
                <a:lnTo>
                  <a:pt x="26070" y="28891"/>
                </a:lnTo>
                <a:lnTo>
                  <a:pt x="25952" y="26318"/>
                </a:lnTo>
                <a:lnTo>
                  <a:pt x="25822" y="20920"/>
                </a:lnTo>
                <a:lnTo>
                  <a:pt x="25748" y="12526"/>
                </a:lnTo>
                <a:lnTo>
                  <a:pt x="26690" y="9693"/>
                </a:lnTo>
                <a:lnTo>
                  <a:pt x="28271" y="6852"/>
                </a:lnTo>
                <a:lnTo>
                  <a:pt x="30277" y="4006"/>
                </a:lnTo>
                <a:lnTo>
                  <a:pt x="30662" y="2108"/>
                </a:lnTo>
                <a:lnTo>
                  <a:pt x="29966" y="843"/>
                </a:lnTo>
                <a:lnTo>
                  <a:pt x="28550" y="0"/>
                </a:lnTo>
                <a:lnTo>
                  <a:pt x="26653" y="390"/>
                </a:lnTo>
                <a:lnTo>
                  <a:pt x="24436" y="1603"/>
                </a:lnTo>
                <a:lnTo>
                  <a:pt x="22005" y="3364"/>
                </a:lnTo>
                <a:lnTo>
                  <a:pt x="20385" y="5490"/>
                </a:lnTo>
                <a:lnTo>
                  <a:pt x="19305" y="7860"/>
                </a:lnTo>
                <a:lnTo>
                  <a:pt x="18585" y="10393"/>
                </a:lnTo>
                <a:lnTo>
                  <a:pt x="17152" y="12081"/>
                </a:lnTo>
                <a:lnTo>
                  <a:pt x="15245" y="13207"/>
                </a:lnTo>
                <a:lnTo>
                  <a:pt x="0" y="154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202"/>
          <p:cNvSpPr/>
          <p:nvPr/>
        </p:nvSpPr>
        <p:spPr>
          <a:xfrm>
            <a:off x="3305652" y="4363402"/>
            <a:ext cx="23336" cy="317184"/>
          </a:xfrm>
          <a:custGeom>
            <a:avLst/>
            <a:gdLst/>
            <a:ahLst/>
            <a:cxnLst/>
            <a:rect l="0" t="0" r="0" b="0"/>
            <a:pathLst>
              <a:path w="23336" h="317184">
                <a:moveTo>
                  <a:pt x="14762" y="0"/>
                </a:moveTo>
                <a:lnTo>
                  <a:pt x="5661" y="9102"/>
                </a:lnTo>
                <a:lnTo>
                  <a:pt x="2980" y="12735"/>
                </a:lnTo>
                <a:lnTo>
                  <a:pt x="1193" y="16110"/>
                </a:lnTo>
                <a:lnTo>
                  <a:pt x="0" y="19313"/>
                </a:lnTo>
                <a:lnTo>
                  <a:pt x="159" y="24305"/>
                </a:lnTo>
                <a:lnTo>
                  <a:pt x="1217" y="30491"/>
                </a:lnTo>
                <a:lnTo>
                  <a:pt x="2875" y="37472"/>
                </a:lnTo>
                <a:lnTo>
                  <a:pt x="3980" y="44032"/>
                </a:lnTo>
                <a:lnTo>
                  <a:pt x="4716" y="50309"/>
                </a:lnTo>
                <a:lnTo>
                  <a:pt x="5207" y="56400"/>
                </a:lnTo>
                <a:lnTo>
                  <a:pt x="5535" y="64270"/>
                </a:lnTo>
                <a:lnTo>
                  <a:pt x="5996" y="91645"/>
                </a:lnTo>
                <a:lnTo>
                  <a:pt x="6190" y="299707"/>
                </a:lnTo>
                <a:lnTo>
                  <a:pt x="7142" y="303627"/>
                </a:lnTo>
                <a:lnTo>
                  <a:pt x="8730" y="307193"/>
                </a:lnTo>
                <a:lnTo>
                  <a:pt x="10741" y="310523"/>
                </a:lnTo>
                <a:lnTo>
                  <a:pt x="13034" y="312743"/>
                </a:lnTo>
                <a:lnTo>
                  <a:pt x="15515" y="314223"/>
                </a:lnTo>
                <a:lnTo>
                  <a:pt x="23335" y="31718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203"/>
          <p:cNvSpPr/>
          <p:nvPr/>
        </p:nvSpPr>
        <p:spPr>
          <a:xfrm>
            <a:off x="3478493" y="4363523"/>
            <a:ext cx="210366" cy="298220"/>
          </a:xfrm>
          <a:custGeom>
            <a:avLst/>
            <a:gdLst/>
            <a:ahLst/>
            <a:cxnLst/>
            <a:rect l="0" t="0" r="0" b="0"/>
            <a:pathLst>
              <a:path w="210366" h="298220">
                <a:moveTo>
                  <a:pt x="21944" y="8452"/>
                </a:moveTo>
                <a:lnTo>
                  <a:pt x="21944" y="17553"/>
                </a:lnTo>
                <a:lnTo>
                  <a:pt x="20039" y="25949"/>
                </a:lnTo>
                <a:lnTo>
                  <a:pt x="16864" y="37262"/>
                </a:lnTo>
                <a:lnTo>
                  <a:pt x="12843" y="50518"/>
                </a:lnTo>
                <a:lnTo>
                  <a:pt x="10161" y="61261"/>
                </a:lnTo>
                <a:lnTo>
                  <a:pt x="8374" y="70328"/>
                </a:lnTo>
                <a:lnTo>
                  <a:pt x="7182" y="78277"/>
                </a:lnTo>
                <a:lnTo>
                  <a:pt x="6388" y="88340"/>
                </a:lnTo>
                <a:lnTo>
                  <a:pt x="5858" y="99810"/>
                </a:lnTo>
                <a:lnTo>
                  <a:pt x="5505" y="112220"/>
                </a:lnTo>
                <a:lnTo>
                  <a:pt x="4317" y="123351"/>
                </a:lnTo>
                <a:lnTo>
                  <a:pt x="2573" y="133628"/>
                </a:lnTo>
                <a:lnTo>
                  <a:pt x="457" y="143338"/>
                </a:lnTo>
                <a:lnTo>
                  <a:pt x="0" y="154573"/>
                </a:lnTo>
                <a:lnTo>
                  <a:pt x="646" y="166826"/>
                </a:lnTo>
                <a:lnTo>
                  <a:pt x="2030" y="179757"/>
                </a:lnTo>
                <a:lnTo>
                  <a:pt x="2954" y="190283"/>
                </a:lnTo>
                <a:lnTo>
                  <a:pt x="3569" y="199205"/>
                </a:lnTo>
                <a:lnTo>
                  <a:pt x="3979" y="207058"/>
                </a:lnTo>
                <a:lnTo>
                  <a:pt x="5205" y="214198"/>
                </a:lnTo>
                <a:lnTo>
                  <a:pt x="6974" y="220864"/>
                </a:lnTo>
                <a:lnTo>
                  <a:pt x="9107" y="227212"/>
                </a:lnTo>
                <a:lnTo>
                  <a:pt x="11481" y="233349"/>
                </a:lnTo>
                <a:lnTo>
                  <a:pt x="14016" y="239346"/>
                </a:lnTo>
                <a:lnTo>
                  <a:pt x="16659" y="245249"/>
                </a:lnTo>
                <a:lnTo>
                  <a:pt x="19595" y="254347"/>
                </a:lnTo>
                <a:lnTo>
                  <a:pt x="20378" y="258107"/>
                </a:lnTo>
                <a:lnTo>
                  <a:pt x="22805" y="261566"/>
                </a:lnTo>
                <a:lnTo>
                  <a:pt x="26328" y="264825"/>
                </a:lnTo>
                <a:lnTo>
                  <a:pt x="30582" y="267950"/>
                </a:lnTo>
                <a:lnTo>
                  <a:pt x="34370" y="270985"/>
                </a:lnTo>
                <a:lnTo>
                  <a:pt x="37848" y="273962"/>
                </a:lnTo>
                <a:lnTo>
                  <a:pt x="44253" y="279809"/>
                </a:lnTo>
                <a:lnTo>
                  <a:pt x="50274" y="285582"/>
                </a:lnTo>
                <a:lnTo>
                  <a:pt x="54166" y="288455"/>
                </a:lnTo>
                <a:lnTo>
                  <a:pt x="58665" y="291323"/>
                </a:lnTo>
                <a:lnTo>
                  <a:pt x="63569" y="294188"/>
                </a:lnTo>
                <a:lnTo>
                  <a:pt x="67792" y="296098"/>
                </a:lnTo>
                <a:lnTo>
                  <a:pt x="71559" y="297371"/>
                </a:lnTo>
                <a:lnTo>
                  <a:pt x="75023" y="298219"/>
                </a:lnTo>
                <a:lnTo>
                  <a:pt x="79237" y="297833"/>
                </a:lnTo>
                <a:lnTo>
                  <a:pt x="83952" y="296622"/>
                </a:lnTo>
                <a:lnTo>
                  <a:pt x="89000" y="294863"/>
                </a:lnTo>
                <a:lnTo>
                  <a:pt x="93318" y="292737"/>
                </a:lnTo>
                <a:lnTo>
                  <a:pt x="97149" y="290368"/>
                </a:lnTo>
                <a:lnTo>
                  <a:pt x="100655" y="287836"/>
                </a:lnTo>
                <a:lnTo>
                  <a:pt x="104899" y="285195"/>
                </a:lnTo>
                <a:lnTo>
                  <a:pt x="109632" y="282482"/>
                </a:lnTo>
                <a:lnTo>
                  <a:pt x="114693" y="279721"/>
                </a:lnTo>
                <a:lnTo>
                  <a:pt x="119971" y="275975"/>
                </a:lnTo>
                <a:lnTo>
                  <a:pt x="125396" y="271573"/>
                </a:lnTo>
                <a:lnTo>
                  <a:pt x="130917" y="266734"/>
                </a:lnTo>
                <a:lnTo>
                  <a:pt x="137455" y="259697"/>
                </a:lnTo>
                <a:lnTo>
                  <a:pt x="144671" y="251196"/>
                </a:lnTo>
                <a:lnTo>
                  <a:pt x="152340" y="241719"/>
                </a:lnTo>
                <a:lnTo>
                  <a:pt x="160310" y="230638"/>
                </a:lnTo>
                <a:lnTo>
                  <a:pt x="168480" y="218488"/>
                </a:lnTo>
                <a:lnTo>
                  <a:pt x="176785" y="205626"/>
                </a:lnTo>
                <a:lnTo>
                  <a:pt x="183274" y="194194"/>
                </a:lnTo>
                <a:lnTo>
                  <a:pt x="188552" y="183715"/>
                </a:lnTo>
                <a:lnTo>
                  <a:pt x="196957" y="165404"/>
                </a:lnTo>
                <a:lnTo>
                  <a:pt x="203867" y="150916"/>
                </a:lnTo>
                <a:lnTo>
                  <a:pt x="206092" y="143433"/>
                </a:lnTo>
                <a:lnTo>
                  <a:pt x="207574" y="135587"/>
                </a:lnTo>
                <a:lnTo>
                  <a:pt x="208562" y="127498"/>
                </a:lnTo>
                <a:lnTo>
                  <a:pt x="209221" y="120201"/>
                </a:lnTo>
                <a:lnTo>
                  <a:pt x="209660" y="113431"/>
                </a:lnTo>
                <a:lnTo>
                  <a:pt x="209953" y="107013"/>
                </a:lnTo>
                <a:lnTo>
                  <a:pt x="210279" y="89722"/>
                </a:lnTo>
                <a:lnTo>
                  <a:pt x="210365" y="79777"/>
                </a:lnTo>
                <a:lnTo>
                  <a:pt x="209471" y="71241"/>
                </a:lnTo>
                <a:lnTo>
                  <a:pt x="207922" y="63647"/>
                </a:lnTo>
                <a:lnTo>
                  <a:pt x="205937" y="56679"/>
                </a:lnTo>
                <a:lnTo>
                  <a:pt x="203661" y="51080"/>
                </a:lnTo>
                <a:lnTo>
                  <a:pt x="198592" y="42320"/>
                </a:lnTo>
                <a:lnTo>
                  <a:pt x="194954" y="37698"/>
                </a:lnTo>
                <a:lnTo>
                  <a:pt x="190624" y="32712"/>
                </a:lnTo>
                <a:lnTo>
                  <a:pt x="185833" y="27483"/>
                </a:lnTo>
                <a:lnTo>
                  <a:pt x="180733" y="23044"/>
                </a:lnTo>
                <a:lnTo>
                  <a:pt x="175428" y="19132"/>
                </a:lnTo>
                <a:lnTo>
                  <a:pt x="169987" y="15572"/>
                </a:lnTo>
                <a:lnTo>
                  <a:pt x="165407" y="13198"/>
                </a:lnTo>
                <a:lnTo>
                  <a:pt x="161401" y="11616"/>
                </a:lnTo>
                <a:lnTo>
                  <a:pt x="157778" y="10561"/>
                </a:lnTo>
                <a:lnTo>
                  <a:pt x="139026" y="4526"/>
                </a:lnTo>
                <a:lnTo>
                  <a:pt x="132384" y="2977"/>
                </a:lnTo>
                <a:lnTo>
                  <a:pt x="126050" y="1945"/>
                </a:lnTo>
                <a:lnTo>
                  <a:pt x="119923" y="1256"/>
                </a:lnTo>
                <a:lnTo>
                  <a:pt x="113933" y="797"/>
                </a:lnTo>
                <a:lnTo>
                  <a:pt x="108035" y="491"/>
                </a:lnTo>
                <a:lnTo>
                  <a:pt x="102198" y="287"/>
                </a:lnTo>
                <a:lnTo>
                  <a:pt x="80330" y="0"/>
                </a:lnTo>
                <a:lnTo>
                  <a:pt x="73251" y="912"/>
                </a:lnTo>
                <a:lnTo>
                  <a:pt x="66626" y="2473"/>
                </a:lnTo>
                <a:lnTo>
                  <a:pt x="60304" y="4466"/>
                </a:lnTo>
                <a:lnTo>
                  <a:pt x="55138" y="5794"/>
                </a:lnTo>
                <a:lnTo>
                  <a:pt x="50741" y="6680"/>
                </a:lnTo>
                <a:lnTo>
                  <a:pt x="46857" y="7271"/>
                </a:lnTo>
                <a:lnTo>
                  <a:pt x="43315" y="8617"/>
                </a:lnTo>
                <a:lnTo>
                  <a:pt x="40001" y="10467"/>
                </a:lnTo>
                <a:lnTo>
                  <a:pt x="30516" y="1702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204"/>
          <p:cNvSpPr/>
          <p:nvPr/>
        </p:nvSpPr>
        <p:spPr>
          <a:xfrm>
            <a:off x="3200400" y="4716131"/>
            <a:ext cx="720090" cy="33004"/>
          </a:xfrm>
          <a:custGeom>
            <a:avLst/>
            <a:gdLst/>
            <a:ahLst/>
            <a:cxnLst/>
            <a:rect l="0" t="0" r="0" b="0"/>
            <a:pathLst>
              <a:path w="720090" h="33004">
                <a:moveTo>
                  <a:pt x="0" y="24461"/>
                </a:moveTo>
                <a:lnTo>
                  <a:pt x="18203" y="29012"/>
                </a:lnTo>
                <a:lnTo>
                  <a:pt x="25470" y="30352"/>
                </a:lnTo>
                <a:lnTo>
                  <a:pt x="32220" y="31246"/>
                </a:lnTo>
                <a:lnTo>
                  <a:pt x="44800" y="32240"/>
                </a:lnTo>
                <a:lnTo>
                  <a:pt x="63544" y="32798"/>
                </a:lnTo>
                <a:lnTo>
                  <a:pt x="107886" y="33003"/>
                </a:lnTo>
                <a:lnTo>
                  <a:pt x="121454" y="32060"/>
                </a:lnTo>
                <a:lnTo>
                  <a:pt x="137167" y="30480"/>
                </a:lnTo>
                <a:lnTo>
                  <a:pt x="154309" y="28474"/>
                </a:lnTo>
                <a:lnTo>
                  <a:pt x="169548" y="27136"/>
                </a:lnTo>
                <a:lnTo>
                  <a:pt x="183517" y="26244"/>
                </a:lnTo>
                <a:lnTo>
                  <a:pt x="196639" y="25650"/>
                </a:lnTo>
                <a:lnTo>
                  <a:pt x="217770" y="23349"/>
                </a:lnTo>
                <a:lnTo>
                  <a:pt x="274269" y="15712"/>
                </a:lnTo>
                <a:lnTo>
                  <a:pt x="299051" y="12913"/>
                </a:lnTo>
                <a:lnTo>
                  <a:pt x="320334" y="11048"/>
                </a:lnTo>
                <a:lnTo>
                  <a:pt x="339286" y="9804"/>
                </a:lnTo>
                <a:lnTo>
                  <a:pt x="373043" y="8422"/>
                </a:lnTo>
                <a:lnTo>
                  <a:pt x="388713" y="8053"/>
                </a:lnTo>
                <a:lnTo>
                  <a:pt x="403922" y="6855"/>
                </a:lnTo>
                <a:lnTo>
                  <a:pt x="418824" y="5104"/>
                </a:lnTo>
                <a:lnTo>
                  <a:pt x="433521" y="2984"/>
                </a:lnTo>
                <a:lnTo>
                  <a:pt x="448081" y="1570"/>
                </a:lnTo>
                <a:lnTo>
                  <a:pt x="462551" y="628"/>
                </a:lnTo>
                <a:lnTo>
                  <a:pt x="476960" y="0"/>
                </a:lnTo>
                <a:lnTo>
                  <a:pt x="490375" y="534"/>
                </a:lnTo>
                <a:lnTo>
                  <a:pt x="503129" y="1842"/>
                </a:lnTo>
                <a:lnTo>
                  <a:pt x="515442" y="3666"/>
                </a:lnTo>
                <a:lnTo>
                  <a:pt x="534128" y="4883"/>
                </a:lnTo>
                <a:lnTo>
                  <a:pt x="557062" y="5694"/>
                </a:lnTo>
                <a:lnTo>
                  <a:pt x="582830" y="6235"/>
                </a:lnTo>
                <a:lnTo>
                  <a:pt x="602866" y="7548"/>
                </a:lnTo>
                <a:lnTo>
                  <a:pt x="619080" y="9375"/>
                </a:lnTo>
                <a:lnTo>
                  <a:pt x="632748" y="11546"/>
                </a:lnTo>
                <a:lnTo>
                  <a:pt x="643764" y="12994"/>
                </a:lnTo>
                <a:lnTo>
                  <a:pt x="653013" y="13959"/>
                </a:lnTo>
                <a:lnTo>
                  <a:pt x="661085" y="14602"/>
                </a:lnTo>
                <a:lnTo>
                  <a:pt x="677673" y="15317"/>
                </a:lnTo>
                <a:lnTo>
                  <a:pt x="686097" y="15508"/>
                </a:lnTo>
                <a:lnTo>
                  <a:pt x="693618" y="16587"/>
                </a:lnTo>
                <a:lnTo>
                  <a:pt x="700537" y="18259"/>
                </a:lnTo>
                <a:lnTo>
                  <a:pt x="720089" y="2446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205"/>
          <p:cNvSpPr/>
          <p:nvPr/>
        </p:nvSpPr>
        <p:spPr>
          <a:xfrm>
            <a:off x="3390186" y="4809172"/>
            <a:ext cx="24527" cy="368619"/>
          </a:xfrm>
          <a:custGeom>
            <a:avLst/>
            <a:gdLst/>
            <a:ahLst/>
            <a:cxnLst/>
            <a:rect l="0" t="0" r="0" b="0"/>
            <a:pathLst>
              <a:path w="24527" h="368619">
                <a:moveTo>
                  <a:pt x="7381" y="0"/>
                </a:moveTo>
                <a:lnTo>
                  <a:pt x="2830" y="9102"/>
                </a:lnTo>
                <a:lnTo>
                  <a:pt x="1490" y="12736"/>
                </a:lnTo>
                <a:lnTo>
                  <a:pt x="596" y="16110"/>
                </a:lnTo>
                <a:lnTo>
                  <a:pt x="0" y="19313"/>
                </a:lnTo>
                <a:lnTo>
                  <a:pt x="555" y="23353"/>
                </a:lnTo>
                <a:lnTo>
                  <a:pt x="1878" y="27951"/>
                </a:lnTo>
                <a:lnTo>
                  <a:pt x="3713" y="32921"/>
                </a:lnTo>
                <a:lnTo>
                  <a:pt x="4935" y="38140"/>
                </a:lnTo>
                <a:lnTo>
                  <a:pt x="5750" y="43524"/>
                </a:lnTo>
                <a:lnTo>
                  <a:pt x="6294" y="49019"/>
                </a:lnTo>
                <a:lnTo>
                  <a:pt x="7609" y="57444"/>
                </a:lnTo>
                <a:lnTo>
                  <a:pt x="11610" y="79506"/>
                </a:lnTo>
                <a:lnTo>
                  <a:pt x="19217" y="118702"/>
                </a:lnTo>
                <a:lnTo>
                  <a:pt x="20987" y="130569"/>
                </a:lnTo>
                <a:lnTo>
                  <a:pt x="22167" y="141339"/>
                </a:lnTo>
                <a:lnTo>
                  <a:pt x="22953" y="151376"/>
                </a:lnTo>
                <a:lnTo>
                  <a:pt x="23477" y="159972"/>
                </a:lnTo>
                <a:lnTo>
                  <a:pt x="24060" y="174604"/>
                </a:lnTo>
                <a:lnTo>
                  <a:pt x="24388" y="248161"/>
                </a:lnTo>
                <a:lnTo>
                  <a:pt x="23481" y="270216"/>
                </a:lnTo>
                <a:lnTo>
                  <a:pt x="21925" y="286824"/>
                </a:lnTo>
                <a:lnTo>
                  <a:pt x="19934" y="299801"/>
                </a:lnTo>
                <a:lnTo>
                  <a:pt x="18607" y="310358"/>
                </a:lnTo>
                <a:lnTo>
                  <a:pt x="17723" y="319300"/>
                </a:lnTo>
                <a:lnTo>
                  <a:pt x="17133" y="327167"/>
                </a:lnTo>
                <a:lnTo>
                  <a:pt x="16740" y="334316"/>
                </a:lnTo>
                <a:lnTo>
                  <a:pt x="16109" y="354398"/>
                </a:lnTo>
                <a:lnTo>
                  <a:pt x="24526" y="3686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206"/>
          <p:cNvSpPr/>
          <p:nvPr/>
        </p:nvSpPr>
        <p:spPr>
          <a:xfrm>
            <a:off x="3577589" y="4776221"/>
            <a:ext cx="278102" cy="298700"/>
          </a:xfrm>
          <a:custGeom>
            <a:avLst/>
            <a:gdLst/>
            <a:ahLst/>
            <a:cxnLst/>
            <a:rect l="0" t="0" r="0" b="0"/>
            <a:pathLst>
              <a:path w="278102" h="298700">
                <a:moveTo>
                  <a:pt x="0" y="41524"/>
                </a:moveTo>
                <a:lnTo>
                  <a:pt x="57239" y="12905"/>
                </a:lnTo>
                <a:lnTo>
                  <a:pt x="62924" y="11015"/>
                </a:lnTo>
                <a:lnTo>
                  <a:pt x="68620" y="9754"/>
                </a:lnTo>
                <a:lnTo>
                  <a:pt x="74322" y="8914"/>
                </a:lnTo>
                <a:lnTo>
                  <a:pt x="80028" y="7401"/>
                </a:lnTo>
                <a:lnTo>
                  <a:pt x="85737" y="5441"/>
                </a:lnTo>
                <a:lnTo>
                  <a:pt x="91449" y="3181"/>
                </a:lnTo>
                <a:lnTo>
                  <a:pt x="97161" y="1674"/>
                </a:lnTo>
                <a:lnTo>
                  <a:pt x="102874" y="670"/>
                </a:lnTo>
                <a:lnTo>
                  <a:pt x="108588" y="0"/>
                </a:lnTo>
                <a:lnTo>
                  <a:pt x="114302" y="506"/>
                </a:lnTo>
                <a:lnTo>
                  <a:pt x="120017" y="1796"/>
                </a:lnTo>
                <a:lnTo>
                  <a:pt x="125731" y="3609"/>
                </a:lnTo>
                <a:lnTo>
                  <a:pt x="130493" y="4817"/>
                </a:lnTo>
                <a:lnTo>
                  <a:pt x="138325" y="6159"/>
                </a:lnTo>
                <a:lnTo>
                  <a:pt x="141747" y="7470"/>
                </a:lnTo>
                <a:lnTo>
                  <a:pt x="148089" y="11466"/>
                </a:lnTo>
                <a:lnTo>
                  <a:pt x="154083" y="16417"/>
                </a:lnTo>
                <a:lnTo>
                  <a:pt x="157015" y="19071"/>
                </a:lnTo>
                <a:lnTo>
                  <a:pt x="158969" y="22745"/>
                </a:lnTo>
                <a:lnTo>
                  <a:pt x="161141" y="31908"/>
                </a:lnTo>
                <a:lnTo>
                  <a:pt x="161720" y="37018"/>
                </a:lnTo>
                <a:lnTo>
                  <a:pt x="162105" y="42330"/>
                </a:lnTo>
                <a:lnTo>
                  <a:pt x="162363" y="47776"/>
                </a:lnTo>
                <a:lnTo>
                  <a:pt x="161582" y="53312"/>
                </a:lnTo>
                <a:lnTo>
                  <a:pt x="160109" y="58908"/>
                </a:lnTo>
                <a:lnTo>
                  <a:pt x="158175" y="64543"/>
                </a:lnTo>
                <a:lnTo>
                  <a:pt x="154028" y="74015"/>
                </a:lnTo>
                <a:lnTo>
                  <a:pt x="136443" y="110841"/>
                </a:lnTo>
                <a:lnTo>
                  <a:pt x="127952" y="128211"/>
                </a:lnTo>
                <a:lnTo>
                  <a:pt x="122449" y="136463"/>
                </a:lnTo>
                <a:lnTo>
                  <a:pt x="115923" y="144822"/>
                </a:lnTo>
                <a:lnTo>
                  <a:pt x="108714" y="153251"/>
                </a:lnTo>
                <a:lnTo>
                  <a:pt x="102956" y="160776"/>
                </a:lnTo>
                <a:lnTo>
                  <a:pt x="98165" y="167698"/>
                </a:lnTo>
                <a:lnTo>
                  <a:pt x="88182" y="183392"/>
                </a:lnTo>
                <a:lnTo>
                  <a:pt x="88316" y="183728"/>
                </a:lnTo>
                <a:lnTo>
                  <a:pt x="93055" y="179649"/>
                </a:lnTo>
                <a:lnTo>
                  <a:pt x="101444" y="172408"/>
                </a:lnTo>
                <a:lnTo>
                  <a:pt x="105729" y="169737"/>
                </a:lnTo>
                <a:lnTo>
                  <a:pt x="110491" y="167005"/>
                </a:lnTo>
                <a:lnTo>
                  <a:pt x="125943" y="158888"/>
                </a:lnTo>
                <a:lnTo>
                  <a:pt x="135397" y="154057"/>
                </a:lnTo>
                <a:lnTo>
                  <a:pt x="144557" y="150836"/>
                </a:lnTo>
                <a:lnTo>
                  <a:pt x="153522" y="148688"/>
                </a:lnTo>
                <a:lnTo>
                  <a:pt x="162356" y="147257"/>
                </a:lnTo>
                <a:lnTo>
                  <a:pt x="170150" y="145350"/>
                </a:lnTo>
                <a:lnTo>
                  <a:pt x="177251" y="143126"/>
                </a:lnTo>
                <a:lnTo>
                  <a:pt x="183889" y="140691"/>
                </a:lnTo>
                <a:lnTo>
                  <a:pt x="190220" y="139068"/>
                </a:lnTo>
                <a:lnTo>
                  <a:pt x="196346" y="137986"/>
                </a:lnTo>
                <a:lnTo>
                  <a:pt x="202335" y="137264"/>
                </a:lnTo>
                <a:lnTo>
                  <a:pt x="208233" y="137736"/>
                </a:lnTo>
                <a:lnTo>
                  <a:pt x="214070" y="139002"/>
                </a:lnTo>
                <a:lnTo>
                  <a:pt x="219866" y="140800"/>
                </a:lnTo>
                <a:lnTo>
                  <a:pt x="225635" y="141998"/>
                </a:lnTo>
                <a:lnTo>
                  <a:pt x="231386" y="142796"/>
                </a:lnTo>
                <a:lnTo>
                  <a:pt x="237125" y="143329"/>
                </a:lnTo>
                <a:lnTo>
                  <a:pt x="241904" y="144636"/>
                </a:lnTo>
                <a:lnTo>
                  <a:pt x="249753" y="148629"/>
                </a:lnTo>
                <a:lnTo>
                  <a:pt x="256417" y="153579"/>
                </a:lnTo>
                <a:lnTo>
                  <a:pt x="262553" y="158953"/>
                </a:lnTo>
                <a:lnTo>
                  <a:pt x="268456" y="164517"/>
                </a:lnTo>
                <a:lnTo>
                  <a:pt x="271363" y="169239"/>
                </a:lnTo>
                <a:lnTo>
                  <a:pt x="274254" y="175245"/>
                </a:lnTo>
                <a:lnTo>
                  <a:pt x="277134" y="182106"/>
                </a:lnTo>
                <a:lnTo>
                  <a:pt x="278101" y="187633"/>
                </a:lnTo>
                <a:lnTo>
                  <a:pt x="277793" y="192270"/>
                </a:lnTo>
                <a:lnTo>
                  <a:pt x="274912" y="200914"/>
                </a:lnTo>
                <a:lnTo>
                  <a:pt x="272809" y="205886"/>
                </a:lnTo>
                <a:lnTo>
                  <a:pt x="270455" y="211106"/>
                </a:lnTo>
                <a:lnTo>
                  <a:pt x="265300" y="219446"/>
                </a:lnTo>
                <a:lnTo>
                  <a:pt x="258882" y="227280"/>
                </a:lnTo>
                <a:lnTo>
                  <a:pt x="254503" y="232037"/>
                </a:lnTo>
                <a:lnTo>
                  <a:pt x="249679" y="237112"/>
                </a:lnTo>
                <a:lnTo>
                  <a:pt x="244557" y="241449"/>
                </a:lnTo>
                <a:lnTo>
                  <a:pt x="239239" y="245292"/>
                </a:lnTo>
                <a:lnTo>
                  <a:pt x="233787" y="248807"/>
                </a:lnTo>
                <a:lnTo>
                  <a:pt x="226343" y="253055"/>
                </a:lnTo>
                <a:lnTo>
                  <a:pt x="207912" y="262855"/>
                </a:lnTo>
                <a:lnTo>
                  <a:pt x="185218" y="274532"/>
                </a:lnTo>
                <a:lnTo>
                  <a:pt x="175866" y="278777"/>
                </a:lnTo>
                <a:lnTo>
                  <a:pt x="152775" y="288575"/>
                </a:lnTo>
                <a:lnTo>
                  <a:pt x="141855" y="291949"/>
                </a:lnTo>
                <a:lnTo>
                  <a:pt x="131718" y="294199"/>
                </a:lnTo>
                <a:lnTo>
                  <a:pt x="122102" y="295699"/>
                </a:lnTo>
                <a:lnTo>
                  <a:pt x="113786" y="296699"/>
                </a:lnTo>
                <a:lnTo>
                  <a:pt x="106338" y="297365"/>
                </a:lnTo>
                <a:lnTo>
                  <a:pt x="99467" y="297810"/>
                </a:lnTo>
                <a:lnTo>
                  <a:pt x="86753" y="298304"/>
                </a:lnTo>
                <a:lnTo>
                  <a:pt x="67619" y="298621"/>
                </a:lnTo>
                <a:lnTo>
                  <a:pt x="42863" y="29869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207"/>
          <p:cNvSpPr/>
          <p:nvPr/>
        </p:nvSpPr>
        <p:spPr>
          <a:xfrm>
            <a:off x="4297679" y="4667565"/>
            <a:ext cx="46754" cy="38697"/>
          </a:xfrm>
          <a:custGeom>
            <a:avLst/>
            <a:gdLst/>
            <a:ahLst/>
            <a:cxnLst/>
            <a:rect l="0" t="0" r="0" b="0"/>
            <a:pathLst>
              <a:path w="46754" h="38697">
                <a:moveTo>
                  <a:pt x="34291" y="30164"/>
                </a:moveTo>
                <a:lnTo>
                  <a:pt x="25189" y="30164"/>
                </a:lnTo>
                <a:lnTo>
                  <a:pt x="22508" y="29212"/>
                </a:lnTo>
                <a:lnTo>
                  <a:pt x="20720" y="27625"/>
                </a:lnTo>
                <a:lnTo>
                  <a:pt x="17851" y="22783"/>
                </a:lnTo>
                <a:lnTo>
                  <a:pt x="18569" y="20481"/>
                </a:lnTo>
                <a:lnTo>
                  <a:pt x="19999" y="17042"/>
                </a:lnTo>
                <a:lnTo>
                  <a:pt x="24588" y="6935"/>
                </a:lnTo>
                <a:lnTo>
                  <a:pt x="25917" y="5154"/>
                </a:lnTo>
                <a:lnTo>
                  <a:pt x="27756" y="3013"/>
                </a:lnTo>
                <a:lnTo>
                  <a:pt x="29934" y="633"/>
                </a:lnTo>
                <a:lnTo>
                  <a:pt x="32339" y="0"/>
                </a:lnTo>
                <a:lnTo>
                  <a:pt x="34894" y="530"/>
                </a:lnTo>
                <a:lnTo>
                  <a:pt x="37551" y="1836"/>
                </a:lnTo>
                <a:lnTo>
                  <a:pt x="40274" y="3659"/>
                </a:lnTo>
                <a:lnTo>
                  <a:pt x="43042" y="5826"/>
                </a:lnTo>
                <a:lnTo>
                  <a:pt x="45840" y="8224"/>
                </a:lnTo>
                <a:lnTo>
                  <a:pt x="46753" y="10775"/>
                </a:lnTo>
                <a:lnTo>
                  <a:pt x="46409" y="13428"/>
                </a:lnTo>
                <a:lnTo>
                  <a:pt x="43564" y="19979"/>
                </a:lnTo>
                <a:lnTo>
                  <a:pt x="42377" y="21470"/>
                </a:lnTo>
                <a:lnTo>
                  <a:pt x="40634" y="23416"/>
                </a:lnTo>
                <a:lnTo>
                  <a:pt x="38520" y="25665"/>
                </a:lnTo>
                <a:lnTo>
                  <a:pt x="37110" y="28117"/>
                </a:lnTo>
                <a:lnTo>
                  <a:pt x="36170" y="30705"/>
                </a:lnTo>
                <a:lnTo>
                  <a:pt x="35544" y="33382"/>
                </a:lnTo>
                <a:lnTo>
                  <a:pt x="34173" y="35167"/>
                </a:lnTo>
                <a:lnTo>
                  <a:pt x="32307" y="36357"/>
                </a:lnTo>
                <a:lnTo>
                  <a:pt x="30111" y="37151"/>
                </a:lnTo>
                <a:lnTo>
                  <a:pt x="27694" y="37679"/>
                </a:lnTo>
                <a:lnTo>
                  <a:pt x="25130" y="38032"/>
                </a:lnTo>
                <a:lnTo>
                  <a:pt x="22469" y="38267"/>
                </a:lnTo>
                <a:lnTo>
                  <a:pt x="19742" y="38424"/>
                </a:lnTo>
                <a:lnTo>
                  <a:pt x="14172" y="38598"/>
                </a:lnTo>
                <a:lnTo>
                  <a:pt x="5681" y="38696"/>
                </a:lnTo>
                <a:lnTo>
                  <a:pt x="3787" y="37757"/>
                </a:lnTo>
                <a:lnTo>
                  <a:pt x="2525" y="36179"/>
                </a:lnTo>
                <a:lnTo>
                  <a:pt x="1684" y="34174"/>
                </a:lnTo>
                <a:lnTo>
                  <a:pt x="1123" y="31885"/>
                </a:lnTo>
                <a:lnTo>
                  <a:pt x="749" y="29406"/>
                </a:lnTo>
                <a:lnTo>
                  <a:pt x="500" y="26802"/>
                </a:lnTo>
                <a:lnTo>
                  <a:pt x="333" y="24112"/>
                </a:lnTo>
                <a:lnTo>
                  <a:pt x="0" y="130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208"/>
          <p:cNvSpPr/>
          <p:nvPr/>
        </p:nvSpPr>
        <p:spPr>
          <a:xfrm>
            <a:off x="4546282" y="4329112"/>
            <a:ext cx="85726" cy="300039"/>
          </a:xfrm>
          <a:custGeom>
            <a:avLst/>
            <a:gdLst/>
            <a:ahLst/>
            <a:cxnLst/>
            <a:rect l="0" t="0" r="0" b="0"/>
            <a:pathLst>
              <a:path w="85726" h="300039">
                <a:moveTo>
                  <a:pt x="0" y="0"/>
                </a:moveTo>
                <a:lnTo>
                  <a:pt x="9102" y="4551"/>
                </a:lnTo>
                <a:lnTo>
                  <a:pt x="12735" y="5892"/>
                </a:lnTo>
                <a:lnTo>
                  <a:pt x="16110" y="6785"/>
                </a:lnTo>
                <a:lnTo>
                  <a:pt x="19313" y="7381"/>
                </a:lnTo>
                <a:lnTo>
                  <a:pt x="21448" y="9683"/>
                </a:lnTo>
                <a:lnTo>
                  <a:pt x="22871" y="13123"/>
                </a:lnTo>
                <a:lnTo>
                  <a:pt x="25405" y="22025"/>
                </a:lnTo>
                <a:lnTo>
                  <a:pt x="27414" y="27066"/>
                </a:lnTo>
                <a:lnTo>
                  <a:pt x="29706" y="32331"/>
                </a:lnTo>
                <a:lnTo>
                  <a:pt x="31234" y="37747"/>
                </a:lnTo>
                <a:lnTo>
                  <a:pt x="32252" y="43262"/>
                </a:lnTo>
                <a:lnTo>
                  <a:pt x="32932" y="48844"/>
                </a:lnTo>
                <a:lnTo>
                  <a:pt x="34337" y="54470"/>
                </a:lnTo>
                <a:lnTo>
                  <a:pt x="36227" y="60126"/>
                </a:lnTo>
                <a:lnTo>
                  <a:pt x="38438" y="65802"/>
                </a:lnTo>
                <a:lnTo>
                  <a:pt x="39913" y="72443"/>
                </a:lnTo>
                <a:lnTo>
                  <a:pt x="40896" y="79728"/>
                </a:lnTo>
                <a:lnTo>
                  <a:pt x="41552" y="87442"/>
                </a:lnTo>
                <a:lnTo>
                  <a:pt x="41989" y="94490"/>
                </a:lnTo>
                <a:lnTo>
                  <a:pt x="42474" y="107400"/>
                </a:lnTo>
                <a:lnTo>
                  <a:pt x="43556" y="116368"/>
                </a:lnTo>
                <a:lnTo>
                  <a:pt x="45230" y="127109"/>
                </a:lnTo>
                <a:lnTo>
                  <a:pt x="47298" y="139032"/>
                </a:lnTo>
                <a:lnTo>
                  <a:pt x="48677" y="149838"/>
                </a:lnTo>
                <a:lnTo>
                  <a:pt x="49596" y="159900"/>
                </a:lnTo>
                <a:lnTo>
                  <a:pt x="50209" y="169465"/>
                </a:lnTo>
                <a:lnTo>
                  <a:pt x="51571" y="177747"/>
                </a:lnTo>
                <a:lnTo>
                  <a:pt x="53431" y="185173"/>
                </a:lnTo>
                <a:lnTo>
                  <a:pt x="55623" y="192029"/>
                </a:lnTo>
                <a:lnTo>
                  <a:pt x="57084" y="198505"/>
                </a:lnTo>
                <a:lnTo>
                  <a:pt x="58059" y="204726"/>
                </a:lnTo>
                <a:lnTo>
                  <a:pt x="58708" y="210779"/>
                </a:lnTo>
                <a:lnTo>
                  <a:pt x="60094" y="218625"/>
                </a:lnTo>
                <a:lnTo>
                  <a:pt x="61970" y="227665"/>
                </a:lnTo>
                <a:lnTo>
                  <a:pt x="64173" y="237501"/>
                </a:lnTo>
                <a:lnTo>
                  <a:pt x="65642" y="245964"/>
                </a:lnTo>
                <a:lnTo>
                  <a:pt x="66622" y="253512"/>
                </a:lnTo>
                <a:lnTo>
                  <a:pt x="67275" y="260447"/>
                </a:lnTo>
                <a:lnTo>
                  <a:pt x="68662" y="266024"/>
                </a:lnTo>
                <a:lnTo>
                  <a:pt x="70540" y="270695"/>
                </a:lnTo>
                <a:lnTo>
                  <a:pt x="72744" y="274761"/>
                </a:lnTo>
                <a:lnTo>
                  <a:pt x="75193" y="281818"/>
                </a:lnTo>
                <a:lnTo>
                  <a:pt x="76572" y="291147"/>
                </a:lnTo>
                <a:lnTo>
                  <a:pt x="76766" y="294110"/>
                </a:lnTo>
                <a:lnTo>
                  <a:pt x="77847" y="296086"/>
                </a:lnTo>
                <a:lnTo>
                  <a:pt x="79520" y="297403"/>
                </a:lnTo>
                <a:lnTo>
                  <a:pt x="85725" y="30003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209"/>
          <p:cNvSpPr/>
          <p:nvPr/>
        </p:nvSpPr>
        <p:spPr>
          <a:xfrm>
            <a:off x="4494847" y="4629334"/>
            <a:ext cx="428626" cy="102687"/>
          </a:xfrm>
          <a:custGeom>
            <a:avLst/>
            <a:gdLst/>
            <a:ahLst/>
            <a:cxnLst/>
            <a:rect l="0" t="0" r="0" b="0"/>
            <a:pathLst>
              <a:path w="428626" h="102687">
                <a:moveTo>
                  <a:pt x="0" y="102686"/>
                </a:moveTo>
                <a:lnTo>
                  <a:pt x="18203" y="98135"/>
                </a:lnTo>
                <a:lnTo>
                  <a:pt x="29680" y="95900"/>
                </a:lnTo>
                <a:lnTo>
                  <a:pt x="39861" y="93955"/>
                </a:lnTo>
                <a:lnTo>
                  <a:pt x="46577" y="92103"/>
                </a:lnTo>
                <a:lnTo>
                  <a:pt x="53911" y="89915"/>
                </a:lnTo>
                <a:lnTo>
                  <a:pt x="60706" y="86552"/>
                </a:lnTo>
                <a:lnTo>
                  <a:pt x="67141" y="82405"/>
                </a:lnTo>
                <a:lnTo>
                  <a:pt x="73336" y="77735"/>
                </a:lnTo>
                <a:lnTo>
                  <a:pt x="80323" y="73670"/>
                </a:lnTo>
                <a:lnTo>
                  <a:pt x="87839" y="70007"/>
                </a:lnTo>
                <a:lnTo>
                  <a:pt x="95706" y="66612"/>
                </a:lnTo>
                <a:lnTo>
                  <a:pt x="103809" y="63397"/>
                </a:lnTo>
                <a:lnTo>
                  <a:pt x="120432" y="57284"/>
                </a:lnTo>
                <a:lnTo>
                  <a:pt x="145856" y="48487"/>
                </a:lnTo>
                <a:lnTo>
                  <a:pt x="185793" y="37640"/>
                </a:lnTo>
                <a:lnTo>
                  <a:pt x="268158" y="16494"/>
                </a:lnTo>
                <a:lnTo>
                  <a:pt x="281642" y="13793"/>
                </a:lnTo>
                <a:lnTo>
                  <a:pt x="293489" y="11991"/>
                </a:lnTo>
                <a:lnTo>
                  <a:pt x="304244" y="10790"/>
                </a:lnTo>
                <a:lnTo>
                  <a:pt x="331435" y="6916"/>
                </a:lnTo>
                <a:lnTo>
                  <a:pt x="346686" y="4549"/>
                </a:lnTo>
                <a:lnTo>
                  <a:pt x="358759" y="2971"/>
                </a:lnTo>
                <a:lnTo>
                  <a:pt x="368713" y="1920"/>
                </a:lnTo>
                <a:lnTo>
                  <a:pt x="377254" y="1218"/>
                </a:lnTo>
                <a:lnTo>
                  <a:pt x="384853" y="751"/>
                </a:lnTo>
                <a:lnTo>
                  <a:pt x="398376" y="231"/>
                </a:lnTo>
                <a:lnTo>
                  <a:pt x="408196" y="0"/>
                </a:lnTo>
                <a:lnTo>
                  <a:pt x="428625" y="838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210"/>
          <p:cNvSpPr/>
          <p:nvPr/>
        </p:nvSpPr>
        <p:spPr>
          <a:xfrm>
            <a:off x="4477702" y="4768036"/>
            <a:ext cx="358277" cy="326307"/>
          </a:xfrm>
          <a:custGeom>
            <a:avLst/>
            <a:gdLst/>
            <a:ahLst/>
            <a:cxnLst/>
            <a:rect l="0" t="0" r="0" b="0"/>
            <a:pathLst>
              <a:path w="358277" h="326307">
                <a:moveTo>
                  <a:pt x="51435" y="66854"/>
                </a:moveTo>
                <a:lnTo>
                  <a:pt x="60537" y="57752"/>
                </a:lnTo>
                <a:lnTo>
                  <a:pt x="70085" y="50743"/>
                </a:lnTo>
                <a:lnTo>
                  <a:pt x="75299" y="47541"/>
                </a:lnTo>
                <a:lnTo>
                  <a:pt x="83631" y="38903"/>
                </a:lnTo>
                <a:lnTo>
                  <a:pt x="87187" y="33932"/>
                </a:lnTo>
                <a:lnTo>
                  <a:pt x="92414" y="29666"/>
                </a:lnTo>
                <a:lnTo>
                  <a:pt x="98757" y="25869"/>
                </a:lnTo>
                <a:lnTo>
                  <a:pt x="105843" y="22386"/>
                </a:lnTo>
                <a:lnTo>
                  <a:pt x="115330" y="19111"/>
                </a:lnTo>
                <a:lnTo>
                  <a:pt x="126416" y="15975"/>
                </a:lnTo>
                <a:lnTo>
                  <a:pt x="138570" y="12932"/>
                </a:lnTo>
                <a:lnTo>
                  <a:pt x="164774" y="7011"/>
                </a:lnTo>
                <a:lnTo>
                  <a:pt x="178429" y="4099"/>
                </a:lnTo>
                <a:lnTo>
                  <a:pt x="189438" y="2157"/>
                </a:lnTo>
                <a:lnTo>
                  <a:pt x="198682" y="862"/>
                </a:lnTo>
                <a:lnTo>
                  <a:pt x="206750" y="0"/>
                </a:lnTo>
                <a:lnTo>
                  <a:pt x="213081" y="377"/>
                </a:lnTo>
                <a:lnTo>
                  <a:pt x="218254" y="1581"/>
                </a:lnTo>
                <a:lnTo>
                  <a:pt x="226542" y="5459"/>
                </a:lnTo>
                <a:lnTo>
                  <a:pt x="236562" y="12996"/>
                </a:lnTo>
                <a:lnTo>
                  <a:pt x="242616" y="18469"/>
                </a:lnTo>
                <a:lnTo>
                  <a:pt x="244612" y="22215"/>
                </a:lnTo>
                <a:lnTo>
                  <a:pt x="246829" y="31457"/>
                </a:lnTo>
                <a:lnTo>
                  <a:pt x="246468" y="36588"/>
                </a:lnTo>
                <a:lnTo>
                  <a:pt x="245274" y="41914"/>
                </a:lnTo>
                <a:lnTo>
                  <a:pt x="243526" y="47370"/>
                </a:lnTo>
                <a:lnTo>
                  <a:pt x="240456" y="54817"/>
                </a:lnTo>
                <a:lnTo>
                  <a:pt x="236504" y="63592"/>
                </a:lnTo>
                <a:lnTo>
                  <a:pt x="231964" y="73252"/>
                </a:lnTo>
                <a:lnTo>
                  <a:pt x="226080" y="83501"/>
                </a:lnTo>
                <a:lnTo>
                  <a:pt x="219300" y="94144"/>
                </a:lnTo>
                <a:lnTo>
                  <a:pt x="211922" y="105050"/>
                </a:lnTo>
                <a:lnTo>
                  <a:pt x="205099" y="113273"/>
                </a:lnTo>
                <a:lnTo>
                  <a:pt x="198645" y="119707"/>
                </a:lnTo>
                <a:lnTo>
                  <a:pt x="192438" y="124949"/>
                </a:lnTo>
                <a:lnTo>
                  <a:pt x="187347" y="130349"/>
                </a:lnTo>
                <a:lnTo>
                  <a:pt x="183001" y="135854"/>
                </a:lnTo>
                <a:lnTo>
                  <a:pt x="179150" y="141429"/>
                </a:lnTo>
                <a:lnTo>
                  <a:pt x="174679" y="145146"/>
                </a:lnTo>
                <a:lnTo>
                  <a:pt x="169793" y="147623"/>
                </a:lnTo>
                <a:lnTo>
                  <a:pt x="160236" y="151329"/>
                </a:lnTo>
                <a:lnTo>
                  <a:pt x="149501" y="157817"/>
                </a:lnTo>
                <a:lnTo>
                  <a:pt x="143280" y="159669"/>
                </a:lnTo>
                <a:lnTo>
                  <a:pt x="141240" y="159211"/>
                </a:lnTo>
                <a:lnTo>
                  <a:pt x="139880" y="157953"/>
                </a:lnTo>
                <a:lnTo>
                  <a:pt x="138973" y="156161"/>
                </a:lnTo>
                <a:lnTo>
                  <a:pt x="139321" y="154015"/>
                </a:lnTo>
                <a:lnTo>
                  <a:pt x="142248" y="149089"/>
                </a:lnTo>
                <a:lnTo>
                  <a:pt x="149264" y="143725"/>
                </a:lnTo>
                <a:lnTo>
                  <a:pt x="158732" y="138166"/>
                </a:lnTo>
                <a:lnTo>
                  <a:pt x="169290" y="132521"/>
                </a:lnTo>
                <a:lnTo>
                  <a:pt x="180333" y="124296"/>
                </a:lnTo>
                <a:lnTo>
                  <a:pt x="185944" y="119436"/>
                </a:lnTo>
                <a:lnTo>
                  <a:pt x="192543" y="115244"/>
                </a:lnTo>
                <a:lnTo>
                  <a:pt x="199799" y="111496"/>
                </a:lnTo>
                <a:lnTo>
                  <a:pt x="207495" y="108045"/>
                </a:lnTo>
                <a:lnTo>
                  <a:pt x="215482" y="105745"/>
                </a:lnTo>
                <a:lnTo>
                  <a:pt x="223665" y="104211"/>
                </a:lnTo>
                <a:lnTo>
                  <a:pt x="231977" y="103189"/>
                </a:lnTo>
                <a:lnTo>
                  <a:pt x="240377" y="101554"/>
                </a:lnTo>
                <a:lnTo>
                  <a:pt x="248834" y="99513"/>
                </a:lnTo>
                <a:lnTo>
                  <a:pt x="257329" y="97199"/>
                </a:lnTo>
                <a:lnTo>
                  <a:pt x="264898" y="95656"/>
                </a:lnTo>
                <a:lnTo>
                  <a:pt x="271849" y="94628"/>
                </a:lnTo>
                <a:lnTo>
                  <a:pt x="278387" y="93942"/>
                </a:lnTo>
                <a:lnTo>
                  <a:pt x="284651" y="94437"/>
                </a:lnTo>
                <a:lnTo>
                  <a:pt x="290733" y="95720"/>
                </a:lnTo>
                <a:lnTo>
                  <a:pt x="303522" y="99686"/>
                </a:lnTo>
                <a:lnTo>
                  <a:pt x="318731" y="104623"/>
                </a:lnTo>
                <a:lnTo>
                  <a:pt x="324883" y="107274"/>
                </a:lnTo>
                <a:lnTo>
                  <a:pt x="334257" y="112758"/>
                </a:lnTo>
                <a:lnTo>
                  <a:pt x="341599" y="120910"/>
                </a:lnTo>
                <a:lnTo>
                  <a:pt x="344890" y="125752"/>
                </a:lnTo>
                <a:lnTo>
                  <a:pt x="348036" y="132789"/>
                </a:lnTo>
                <a:lnTo>
                  <a:pt x="351087" y="141291"/>
                </a:lnTo>
                <a:lnTo>
                  <a:pt x="354073" y="150768"/>
                </a:lnTo>
                <a:lnTo>
                  <a:pt x="356064" y="158992"/>
                </a:lnTo>
                <a:lnTo>
                  <a:pt x="357391" y="166379"/>
                </a:lnTo>
                <a:lnTo>
                  <a:pt x="358276" y="173209"/>
                </a:lnTo>
                <a:lnTo>
                  <a:pt x="357913" y="179667"/>
                </a:lnTo>
                <a:lnTo>
                  <a:pt x="356719" y="185878"/>
                </a:lnTo>
                <a:lnTo>
                  <a:pt x="354970" y="191923"/>
                </a:lnTo>
                <a:lnTo>
                  <a:pt x="353804" y="197858"/>
                </a:lnTo>
                <a:lnTo>
                  <a:pt x="353027" y="203720"/>
                </a:lnTo>
                <a:lnTo>
                  <a:pt x="352509" y="209533"/>
                </a:lnTo>
                <a:lnTo>
                  <a:pt x="350258" y="214361"/>
                </a:lnTo>
                <a:lnTo>
                  <a:pt x="346853" y="218532"/>
                </a:lnTo>
                <a:lnTo>
                  <a:pt x="336084" y="228564"/>
                </a:lnTo>
                <a:lnTo>
                  <a:pt x="318598" y="245722"/>
                </a:lnTo>
                <a:lnTo>
                  <a:pt x="307649" y="254679"/>
                </a:lnTo>
                <a:lnTo>
                  <a:pt x="295587" y="263508"/>
                </a:lnTo>
                <a:lnTo>
                  <a:pt x="282783" y="272252"/>
                </a:lnTo>
                <a:lnTo>
                  <a:pt x="271389" y="279033"/>
                </a:lnTo>
                <a:lnTo>
                  <a:pt x="260937" y="284507"/>
                </a:lnTo>
                <a:lnTo>
                  <a:pt x="251110" y="289108"/>
                </a:lnTo>
                <a:lnTo>
                  <a:pt x="241702" y="293129"/>
                </a:lnTo>
                <a:lnTo>
                  <a:pt x="232572" y="296761"/>
                </a:lnTo>
                <a:lnTo>
                  <a:pt x="223628" y="300135"/>
                </a:lnTo>
                <a:lnTo>
                  <a:pt x="214808" y="302385"/>
                </a:lnTo>
                <a:lnTo>
                  <a:pt x="206070" y="303885"/>
                </a:lnTo>
                <a:lnTo>
                  <a:pt x="197388" y="304884"/>
                </a:lnTo>
                <a:lnTo>
                  <a:pt x="189694" y="306503"/>
                </a:lnTo>
                <a:lnTo>
                  <a:pt x="182661" y="308535"/>
                </a:lnTo>
                <a:lnTo>
                  <a:pt x="176067" y="310842"/>
                </a:lnTo>
                <a:lnTo>
                  <a:pt x="168812" y="312380"/>
                </a:lnTo>
                <a:lnTo>
                  <a:pt x="161119" y="313406"/>
                </a:lnTo>
                <a:lnTo>
                  <a:pt x="153132" y="314089"/>
                </a:lnTo>
                <a:lnTo>
                  <a:pt x="142093" y="316450"/>
                </a:lnTo>
                <a:lnTo>
                  <a:pt x="129019" y="319929"/>
                </a:lnTo>
                <a:lnTo>
                  <a:pt x="114588" y="324153"/>
                </a:lnTo>
                <a:lnTo>
                  <a:pt x="103062" y="326016"/>
                </a:lnTo>
                <a:lnTo>
                  <a:pt x="93473" y="326306"/>
                </a:lnTo>
                <a:lnTo>
                  <a:pt x="85175" y="325547"/>
                </a:lnTo>
                <a:lnTo>
                  <a:pt x="77738" y="325041"/>
                </a:lnTo>
                <a:lnTo>
                  <a:pt x="70876" y="324703"/>
                </a:lnTo>
                <a:lnTo>
                  <a:pt x="64395" y="324479"/>
                </a:lnTo>
                <a:lnTo>
                  <a:pt x="58170" y="323376"/>
                </a:lnTo>
                <a:lnTo>
                  <a:pt x="52115" y="321689"/>
                </a:lnTo>
                <a:lnTo>
                  <a:pt x="46173" y="319611"/>
                </a:lnTo>
                <a:lnTo>
                  <a:pt x="40307" y="318226"/>
                </a:lnTo>
                <a:lnTo>
                  <a:pt x="34491" y="317303"/>
                </a:lnTo>
                <a:lnTo>
                  <a:pt x="28710" y="316687"/>
                </a:lnTo>
                <a:lnTo>
                  <a:pt x="22950" y="316277"/>
                </a:lnTo>
                <a:lnTo>
                  <a:pt x="17205" y="316004"/>
                </a:lnTo>
                <a:lnTo>
                  <a:pt x="0" y="31545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211"/>
          <p:cNvSpPr/>
          <p:nvPr/>
        </p:nvSpPr>
        <p:spPr>
          <a:xfrm>
            <a:off x="5292090" y="4457700"/>
            <a:ext cx="334328" cy="34291"/>
          </a:xfrm>
          <a:custGeom>
            <a:avLst/>
            <a:gdLst/>
            <a:ahLst/>
            <a:cxnLst/>
            <a:rect l="0" t="0" r="0" b="0"/>
            <a:pathLst>
              <a:path w="334328" h="34291">
                <a:moveTo>
                  <a:pt x="0" y="34290"/>
                </a:moveTo>
                <a:lnTo>
                  <a:pt x="18203" y="34290"/>
                </a:lnTo>
                <a:lnTo>
                  <a:pt x="28327" y="33337"/>
                </a:lnTo>
                <a:lnTo>
                  <a:pt x="39840" y="31750"/>
                </a:lnTo>
                <a:lnTo>
                  <a:pt x="52277" y="29739"/>
                </a:lnTo>
                <a:lnTo>
                  <a:pt x="62474" y="28398"/>
                </a:lnTo>
                <a:lnTo>
                  <a:pt x="71177" y="27504"/>
                </a:lnTo>
                <a:lnTo>
                  <a:pt x="78883" y="26908"/>
                </a:lnTo>
                <a:lnTo>
                  <a:pt x="91641" y="24606"/>
                </a:lnTo>
                <a:lnTo>
                  <a:pt x="107766" y="21166"/>
                </a:lnTo>
                <a:lnTo>
                  <a:pt x="126137" y="16968"/>
                </a:lnTo>
                <a:lnTo>
                  <a:pt x="141241" y="14170"/>
                </a:lnTo>
                <a:lnTo>
                  <a:pt x="154168" y="12304"/>
                </a:lnTo>
                <a:lnTo>
                  <a:pt x="165643" y="11060"/>
                </a:lnTo>
                <a:lnTo>
                  <a:pt x="176151" y="9278"/>
                </a:lnTo>
                <a:lnTo>
                  <a:pt x="186014" y="7138"/>
                </a:lnTo>
                <a:lnTo>
                  <a:pt x="195447" y="4758"/>
                </a:lnTo>
                <a:lnTo>
                  <a:pt x="203640" y="3172"/>
                </a:lnTo>
                <a:lnTo>
                  <a:pt x="211007" y="2114"/>
                </a:lnTo>
                <a:lnTo>
                  <a:pt x="217824" y="1409"/>
                </a:lnTo>
                <a:lnTo>
                  <a:pt x="226178" y="940"/>
                </a:lnTo>
                <a:lnTo>
                  <a:pt x="245621" y="418"/>
                </a:lnTo>
                <a:lnTo>
                  <a:pt x="287844" y="36"/>
                </a:lnTo>
                <a:lnTo>
                  <a:pt x="33432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212"/>
          <p:cNvSpPr/>
          <p:nvPr/>
        </p:nvSpPr>
        <p:spPr>
          <a:xfrm>
            <a:off x="5309234" y="4491990"/>
            <a:ext cx="334329" cy="68581"/>
          </a:xfrm>
          <a:custGeom>
            <a:avLst/>
            <a:gdLst/>
            <a:ahLst/>
            <a:cxnLst/>
            <a:rect l="0" t="0" r="0" b="0"/>
            <a:pathLst>
              <a:path w="334329" h="68581">
                <a:moveTo>
                  <a:pt x="0" y="68580"/>
                </a:moveTo>
                <a:lnTo>
                  <a:pt x="32084" y="68580"/>
                </a:lnTo>
                <a:lnTo>
                  <a:pt x="36629" y="67627"/>
                </a:lnTo>
                <a:lnTo>
                  <a:pt x="40612" y="66040"/>
                </a:lnTo>
                <a:lnTo>
                  <a:pt x="44220" y="64029"/>
                </a:lnTo>
                <a:lnTo>
                  <a:pt x="49483" y="62688"/>
                </a:lnTo>
                <a:lnTo>
                  <a:pt x="55848" y="61794"/>
                </a:lnTo>
                <a:lnTo>
                  <a:pt x="62950" y="61199"/>
                </a:lnTo>
                <a:lnTo>
                  <a:pt x="69589" y="59849"/>
                </a:lnTo>
                <a:lnTo>
                  <a:pt x="75921" y="57997"/>
                </a:lnTo>
                <a:lnTo>
                  <a:pt x="82046" y="55809"/>
                </a:lnTo>
                <a:lnTo>
                  <a:pt x="88036" y="53399"/>
                </a:lnTo>
                <a:lnTo>
                  <a:pt x="93933" y="50839"/>
                </a:lnTo>
                <a:lnTo>
                  <a:pt x="99770" y="48180"/>
                </a:lnTo>
                <a:lnTo>
                  <a:pt x="106518" y="45455"/>
                </a:lnTo>
                <a:lnTo>
                  <a:pt x="121637" y="39887"/>
                </a:lnTo>
                <a:lnTo>
                  <a:pt x="146213" y="31397"/>
                </a:lnTo>
                <a:lnTo>
                  <a:pt x="157483" y="28551"/>
                </a:lnTo>
                <a:lnTo>
                  <a:pt x="170712" y="25702"/>
                </a:lnTo>
                <a:lnTo>
                  <a:pt x="185245" y="22849"/>
                </a:lnTo>
                <a:lnTo>
                  <a:pt x="196839" y="19995"/>
                </a:lnTo>
                <a:lnTo>
                  <a:pt x="206474" y="17140"/>
                </a:lnTo>
                <a:lnTo>
                  <a:pt x="214802" y="14284"/>
                </a:lnTo>
                <a:lnTo>
                  <a:pt x="223212" y="12380"/>
                </a:lnTo>
                <a:lnTo>
                  <a:pt x="231676" y="11111"/>
                </a:lnTo>
                <a:lnTo>
                  <a:pt x="240176" y="10264"/>
                </a:lnTo>
                <a:lnTo>
                  <a:pt x="247747" y="8748"/>
                </a:lnTo>
                <a:lnTo>
                  <a:pt x="254700" y="6784"/>
                </a:lnTo>
                <a:lnTo>
                  <a:pt x="261240" y="4523"/>
                </a:lnTo>
                <a:lnTo>
                  <a:pt x="269410" y="3015"/>
                </a:lnTo>
                <a:lnTo>
                  <a:pt x="278667" y="2010"/>
                </a:lnTo>
                <a:lnTo>
                  <a:pt x="296255" y="893"/>
                </a:lnTo>
                <a:lnTo>
                  <a:pt x="302278" y="595"/>
                </a:lnTo>
                <a:lnTo>
                  <a:pt x="33432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213"/>
          <p:cNvSpPr/>
          <p:nvPr/>
        </p:nvSpPr>
        <p:spPr>
          <a:xfrm>
            <a:off x="1974532" y="4303395"/>
            <a:ext cx="265748" cy="454343"/>
          </a:xfrm>
          <a:custGeom>
            <a:avLst/>
            <a:gdLst/>
            <a:ahLst/>
            <a:cxnLst/>
            <a:rect l="0" t="0" r="0" b="0"/>
            <a:pathLst>
              <a:path w="265748" h="454343">
                <a:moveTo>
                  <a:pt x="0" y="0"/>
                </a:moveTo>
                <a:lnTo>
                  <a:pt x="9102" y="4550"/>
                </a:lnTo>
                <a:lnTo>
                  <a:pt x="16110" y="9325"/>
                </a:lnTo>
                <a:lnTo>
                  <a:pt x="24305" y="16526"/>
                </a:lnTo>
                <a:lnTo>
                  <a:pt x="37472" y="29252"/>
                </a:lnTo>
                <a:lnTo>
                  <a:pt x="43079" y="35694"/>
                </a:lnTo>
                <a:lnTo>
                  <a:pt x="47769" y="41893"/>
                </a:lnTo>
                <a:lnTo>
                  <a:pt x="55521" y="53861"/>
                </a:lnTo>
                <a:lnTo>
                  <a:pt x="62141" y="65531"/>
                </a:lnTo>
                <a:lnTo>
                  <a:pt x="68258" y="79607"/>
                </a:lnTo>
                <a:lnTo>
                  <a:pt x="71223" y="87361"/>
                </a:lnTo>
                <a:lnTo>
                  <a:pt x="75105" y="95389"/>
                </a:lnTo>
                <a:lnTo>
                  <a:pt x="79597" y="103597"/>
                </a:lnTo>
                <a:lnTo>
                  <a:pt x="84497" y="111927"/>
                </a:lnTo>
                <a:lnTo>
                  <a:pt x="88716" y="120338"/>
                </a:lnTo>
                <a:lnTo>
                  <a:pt x="92482" y="128803"/>
                </a:lnTo>
                <a:lnTo>
                  <a:pt x="95945" y="137303"/>
                </a:lnTo>
                <a:lnTo>
                  <a:pt x="99205" y="145828"/>
                </a:lnTo>
                <a:lnTo>
                  <a:pt x="105369" y="162919"/>
                </a:lnTo>
                <a:lnTo>
                  <a:pt x="109298" y="170526"/>
                </a:lnTo>
                <a:lnTo>
                  <a:pt x="113823" y="177501"/>
                </a:lnTo>
                <a:lnTo>
                  <a:pt x="118745" y="184056"/>
                </a:lnTo>
                <a:lnTo>
                  <a:pt x="122978" y="191284"/>
                </a:lnTo>
                <a:lnTo>
                  <a:pt x="126753" y="198960"/>
                </a:lnTo>
                <a:lnTo>
                  <a:pt x="130222" y="206935"/>
                </a:lnTo>
                <a:lnTo>
                  <a:pt x="133487" y="215109"/>
                </a:lnTo>
                <a:lnTo>
                  <a:pt x="139655" y="231811"/>
                </a:lnTo>
                <a:lnTo>
                  <a:pt x="142633" y="239313"/>
                </a:lnTo>
                <a:lnTo>
                  <a:pt x="148483" y="252729"/>
                </a:lnTo>
                <a:lnTo>
                  <a:pt x="151376" y="259926"/>
                </a:lnTo>
                <a:lnTo>
                  <a:pt x="157131" y="275542"/>
                </a:lnTo>
                <a:lnTo>
                  <a:pt x="162863" y="289468"/>
                </a:lnTo>
                <a:lnTo>
                  <a:pt x="169539" y="302007"/>
                </a:lnTo>
                <a:lnTo>
                  <a:pt x="173986" y="308018"/>
                </a:lnTo>
                <a:lnTo>
                  <a:pt x="178856" y="313930"/>
                </a:lnTo>
                <a:lnTo>
                  <a:pt x="186806" y="323040"/>
                </a:lnTo>
                <a:lnTo>
                  <a:pt x="193515" y="331215"/>
                </a:lnTo>
                <a:lnTo>
                  <a:pt x="199672" y="341199"/>
                </a:lnTo>
                <a:lnTo>
                  <a:pt x="205583" y="351986"/>
                </a:lnTo>
                <a:lnTo>
                  <a:pt x="217139" y="374434"/>
                </a:lnTo>
                <a:lnTo>
                  <a:pt x="222871" y="383267"/>
                </a:lnTo>
                <a:lnTo>
                  <a:pt x="228594" y="391321"/>
                </a:lnTo>
                <a:lnTo>
                  <a:pt x="234312" y="401250"/>
                </a:lnTo>
                <a:lnTo>
                  <a:pt x="237489" y="409473"/>
                </a:lnTo>
                <a:lnTo>
                  <a:pt x="238336" y="413000"/>
                </a:lnTo>
                <a:lnTo>
                  <a:pt x="241817" y="419458"/>
                </a:lnTo>
                <a:lnTo>
                  <a:pt x="249132" y="428449"/>
                </a:lnTo>
                <a:lnTo>
                  <a:pt x="257068" y="436997"/>
                </a:lnTo>
                <a:lnTo>
                  <a:pt x="261255" y="441236"/>
                </a:lnTo>
                <a:lnTo>
                  <a:pt x="262752" y="443700"/>
                </a:lnTo>
                <a:lnTo>
                  <a:pt x="265747" y="4543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214"/>
          <p:cNvSpPr/>
          <p:nvPr/>
        </p:nvSpPr>
        <p:spPr>
          <a:xfrm>
            <a:off x="2240279" y="4757737"/>
            <a:ext cx="2541" cy="1"/>
          </a:xfrm>
          <a:custGeom>
            <a:avLst/>
            <a:gdLst/>
            <a:ahLst/>
            <a:cxnLst/>
            <a:rect l="0" t="0" r="0" b="0"/>
            <a:pathLst>
              <a:path w="2541" h="1">
                <a:moveTo>
                  <a:pt x="0" y="0"/>
                </a:moveTo>
                <a:lnTo>
                  <a:pt x="2540" y="0"/>
                </a:lnTo>
                <a:close/>
              </a:path>
            </a:pathLst>
          </a:custGeom>
          <a:ln w="38100">
            <a:solidFill>
              <a:srgbClr val="000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MARTPenAnnotation2215"/>
          <p:cNvSpPr/>
          <p:nvPr/>
        </p:nvSpPr>
        <p:spPr>
          <a:xfrm>
            <a:off x="2188844" y="4037647"/>
            <a:ext cx="50730" cy="274321"/>
          </a:xfrm>
          <a:custGeom>
            <a:avLst/>
            <a:gdLst/>
            <a:ahLst/>
            <a:cxnLst/>
            <a:rect l="0" t="0" r="0" b="0"/>
            <a:pathLst>
              <a:path w="50730" h="274321">
                <a:moveTo>
                  <a:pt x="34290" y="0"/>
                </a:moveTo>
                <a:lnTo>
                  <a:pt x="43392" y="4551"/>
                </a:lnTo>
                <a:lnTo>
                  <a:pt x="46073" y="6844"/>
                </a:lnTo>
                <a:lnTo>
                  <a:pt x="47861" y="9325"/>
                </a:lnTo>
                <a:lnTo>
                  <a:pt x="49052" y="11932"/>
                </a:lnTo>
                <a:lnTo>
                  <a:pt x="50376" y="19908"/>
                </a:lnTo>
                <a:lnTo>
                  <a:pt x="50729" y="24702"/>
                </a:lnTo>
                <a:lnTo>
                  <a:pt x="50012" y="30756"/>
                </a:lnTo>
                <a:lnTo>
                  <a:pt x="48582" y="37649"/>
                </a:lnTo>
                <a:lnTo>
                  <a:pt x="46675" y="45102"/>
                </a:lnTo>
                <a:lnTo>
                  <a:pt x="45404" y="51975"/>
                </a:lnTo>
                <a:lnTo>
                  <a:pt x="44557" y="58463"/>
                </a:lnTo>
                <a:lnTo>
                  <a:pt x="43993" y="64693"/>
                </a:lnTo>
                <a:lnTo>
                  <a:pt x="41711" y="74561"/>
                </a:lnTo>
                <a:lnTo>
                  <a:pt x="38285" y="86855"/>
                </a:lnTo>
                <a:lnTo>
                  <a:pt x="34096" y="100766"/>
                </a:lnTo>
                <a:lnTo>
                  <a:pt x="31303" y="112897"/>
                </a:lnTo>
                <a:lnTo>
                  <a:pt x="29441" y="123842"/>
                </a:lnTo>
                <a:lnTo>
                  <a:pt x="28200" y="133997"/>
                </a:lnTo>
                <a:lnTo>
                  <a:pt x="26420" y="143624"/>
                </a:lnTo>
                <a:lnTo>
                  <a:pt x="24281" y="152899"/>
                </a:lnTo>
                <a:lnTo>
                  <a:pt x="21903" y="161940"/>
                </a:lnTo>
                <a:lnTo>
                  <a:pt x="19365" y="170825"/>
                </a:lnTo>
                <a:lnTo>
                  <a:pt x="14004" y="188317"/>
                </a:lnTo>
                <a:lnTo>
                  <a:pt x="5631" y="214231"/>
                </a:lnTo>
                <a:lnTo>
                  <a:pt x="3755" y="221878"/>
                </a:lnTo>
                <a:lnTo>
                  <a:pt x="2503" y="228881"/>
                </a:lnTo>
                <a:lnTo>
                  <a:pt x="1669" y="235455"/>
                </a:lnTo>
                <a:lnTo>
                  <a:pt x="1113" y="240790"/>
                </a:lnTo>
                <a:lnTo>
                  <a:pt x="742" y="245299"/>
                </a:lnTo>
                <a:lnTo>
                  <a:pt x="0" y="2743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216"/>
          <p:cNvSpPr/>
          <p:nvPr/>
        </p:nvSpPr>
        <p:spPr>
          <a:xfrm>
            <a:off x="4573191" y="4714875"/>
            <a:ext cx="273130" cy="282893"/>
          </a:xfrm>
          <a:custGeom>
            <a:avLst/>
            <a:gdLst/>
            <a:ahLst/>
            <a:cxnLst/>
            <a:rect l="0" t="0" r="0" b="0"/>
            <a:pathLst>
              <a:path w="273130" h="282893">
                <a:moveTo>
                  <a:pt x="7381" y="0"/>
                </a:moveTo>
                <a:lnTo>
                  <a:pt x="0" y="0"/>
                </a:lnTo>
                <a:lnTo>
                  <a:pt x="6958" y="7620"/>
                </a:lnTo>
                <a:lnTo>
                  <a:pt x="30157" y="31244"/>
                </a:lnTo>
                <a:lnTo>
                  <a:pt x="34948" y="37022"/>
                </a:lnTo>
                <a:lnTo>
                  <a:pt x="39094" y="42778"/>
                </a:lnTo>
                <a:lnTo>
                  <a:pt x="42810" y="48521"/>
                </a:lnTo>
                <a:lnTo>
                  <a:pt x="46241" y="54255"/>
                </a:lnTo>
                <a:lnTo>
                  <a:pt x="49480" y="59983"/>
                </a:lnTo>
                <a:lnTo>
                  <a:pt x="52592" y="65706"/>
                </a:lnTo>
                <a:lnTo>
                  <a:pt x="56571" y="71426"/>
                </a:lnTo>
                <a:lnTo>
                  <a:pt x="61130" y="77145"/>
                </a:lnTo>
                <a:lnTo>
                  <a:pt x="66074" y="82862"/>
                </a:lnTo>
                <a:lnTo>
                  <a:pt x="71275" y="88579"/>
                </a:lnTo>
                <a:lnTo>
                  <a:pt x="82133" y="100011"/>
                </a:lnTo>
                <a:lnTo>
                  <a:pt x="197196" y="215492"/>
                </a:lnTo>
                <a:lnTo>
                  <a:pt x="206314" y="225576"/>
                </a:lnTo>
                <a:lnTo>
                  <a:pt x="213346" y="234204"/>
                </a:lnTo>
                <a:lnTo>
                  <a:pt x="218986" y="241861"/>
                </a:lnTo>
                <a:lnTo>
                  <a:pt x="224651" y="247918"/>
                </a:lnTo>
                <a:lnTo>
                  <a:pt x="230332" y="252909"/>
                </a:lnTo>
                <a:lnTo>
                  <a:pt x="236025" y="257188"/>
                </a:lnTo>
                <a:lnTo>
                  <a:pt x="240773" y="260994"/>
                </a:lnTo>
                <a:lnTo>
                  <a:pt x="248588" y="267762"/>
                </a:lnTo>
                <a:lnTo>
                  <a:pt x="252958" y="270900"/>
                </a:lnTo>
                <a:lnTo>
                  <a:pt x="257776" y="273945"/>
                </a:lnTo>
                <a:lnTo>
                  <a:pt x="273129" y="28289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217"/>
          <p:cNvSpPr/>
          <p:nvPr/>
        </p:nvSpPr>
        <p:spPr>
          <a:xfrm>
            <a:off x="4709159" y="5109210"/>
            <a:ext cx="25719" cy="291466"/>
          </a:xfrm>
          <a:custGeom>
            <a:avLst/>
            <a:gdLst/>
            <a:ahLst/>
            <a:cxnLst/>
            <a:rect l="0" t="0" r="0" b="0"/>
            <a:pathLst>
              <a:path w="25719" h="291466">
                <a:moveTo>
                  <a:pt x="25718" y="0"/>
                </a:moveTo>
                <a:lnTo>
                  <a:pt x="25718" y="38625"/>
                </a:lnTo>
                <a:lnTo>
                  <a:pt x="24766" y="45752"/>
                </a:lnTo>
                <a:lnTo>
                  <a:pt x="23178" y="53362"/>
                </a:lnTo>
                <a:lnTo>
                  <a:pt x="21168" y="61292"/>
                </a:lnTo>
                <a:lnTo>
                  <a:pt x="19827" y="69436"/>
                </a:lnTo>
                <a:lnTo>
                  <a:pt x="18933" y="77723"/>
                </a:lnTo>
                <a:lnTo>
                  <a:pt x="18337" y="86105"/>
                </a:lnTo>
                <a:lnTo>
                  <a:pt x="16987" y="95504"/>
                </a:lnTo>
                <a:lnTo>
                  <a:pt x="15135" y="105579"/>
                </a:lnTo>
                <a:lnTo>
                  <a:pt x="12948" y="116105"/>
                </a:lnTo>
                <a:lnTo>
                  <a:pt x="11490" y="126934"/>
                </a:lnTo>
                <a:lnTo>
                  <a:pt x="10517" y="137962"/>
                </a:lnTo>
                <a:lnTo>
                  <a:pt x="9870" y="149125"/>
                </a:lnTo>
                <a:lnTo>
                  <a:pt x="9149" y="181848"/>
                </a:lnTo>
                <a:lnTo>
                  <a:pt x="8687" y="237638"/>
                </a:lnTo>
                <a:lnTo>
                  <a:pt x="7696" y="246056"/>
                </a:lnTo>
                <a:lnTo>
                  <a:pt x="6083" y="253572"/>
                </a:lnTo>
                <a:lnTo>
                  <a:pt x="4056" y="260488"/>
                </a:lnTo>
                <a:lnTo>
                  <a:pt x="2704" y="266051"/>
                </a:lnTo>
                <a:lnTo>
                  <a:pt x="1803" y="270713"/>
                </a:lnTo>
                <a:lnTo>
                  <a:pt x="0" y="291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218"/>
          <p:cNvSpPr/>
          <p:nvPr/>
        </p:nvSpPr>
        <p:spPr>
          <a:xfrm>
            <a:off x="6166484" y="4277677"/>
            <a:ext cx="25719" cy="411481"/>
          </a:xfrm>
          <a:custGeom>
            <a:avLst/>
            <a:gdLst/>
            <a:ahLst/>
            <a:cxnLst/>
            <a:rect l="0" t="0" r="0" b="0"/>
            <a:pathLst>
              <a:path w="25719" h="411481">
                <a:moveTo>
                  <a:pt x="25718" y="0"/>
                </a:moveTo>
                <a:lnTo>
                  <a:pt x="25718" y="19313"/>
                </a:lnTo>
                <a:lnTo>
                  <a:pt x="21168" y="87532"/>
                </a:lnTo>
                <a:lnTo>
                  <a:pt x="16393" y="140185"/>
                </a:lnTo>
                <a:lnTo>
                  <a:pt x="13786" y="164895"/>
                </a:lnTo>
                <a:lnTo>
                  <a:pt x="12049" y="185177"/>
                </a:lnTo>
                <a:lnTo>
                  <a:pt x="10890" y="202509"/>
                </a:lnTo>
                <a:lnTo>
                  <a:pt x="9603" y="230974"/>
                </a:lnTo>
                <a:lnTo>
                  <a:pt x="9031" y="253151"/>
                </a:lnTo>
                <a:lnTo>
                  <a:pt x="8613" y="325849"/>
                </a:lnTo>
                <a:lnTo>
                  <a:pt x="7648" y="333438"/>
                </a:lnTo>
                <a:lnTo>
                  <a:pt x="6051" y="340402"/>
                </a:lnTo>
                <a:lnTo>
                  <a:pt x="4034" y="346949"/>
                </a:lnTo>
                <a:lnTo>
                  <a:pt x="2689" y="355125"/>
                </a:lnTo>
                <a:lnTo>
                  <a:pt x="1793" y="364385"/>
                </a:lnTo>
                <a:lnTo>
                  <a:pt x="0" y="4114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219"/>
          <p:cNvSpPr/>
          <p:nvPr/>
        </p:nvSpPr>
        <p:spPr>
          <a:xfrm>
            <a:off x="6261207" y="4269607"/>
            <a:ext cx="306451" cy="359434"/>
          </a:xfrm>
          <a:custGeom>
            <a:avLst/>
            <a:gdLst/>
            <a:ahLst/>
            <a:cxnLst/>
            <a:rect l="0" t="0" r="0" b="0"/>
            <a:pathLst>
              <a:path w="306451" h="359434">
                <a:moveTo>
                  <a:pt x="128163" y="25215"/>
                </a:moveTo>
                <a:lnTo>
                  <a:pt x="119061" y="29766"/>
                </a:lnTo>
                <a:lnTo>
                  <a:pt x="112052" y="34540"/>
                </a:lnTo>
                <a:lnTo>
                  <a:pt x="104810" y="40789"/>
                </a:lnTo>
                <a:lnTo>
                  <a:pt x="95241" y="49917"/>
                </a:lnTo>
                <a:lnTo>
                  <a:pt x="87178" y="60324"/>
                </a:lnTo>
                <a:lnTo>
                  <a:pt x="80420" y="71299"/>
                </a:lnTo>
                <a:lnTo>
                  <a:pt x="74241" y="82527"/>
                </a:lnTo>
                <a:lnTo>
                  <a:pt x="70308" y="89140"/>
                </a:lnTo>
                <a:lnTo>
                  <a:pt x="60857" y="104109"/>
                </a:lnTo>
                <a:lnTo>
                  <a:pt x="54717" y="113053"/>
                </a:lnTo>
                <a:lnTo>
                  <a:pt x="40275" y="133152"/>
                </a:lnTo>
                <a:lnTo>
                  <a:pt x="35281" y="142893"/>
                </a:lnTo>
                <a:lnTo>
                  <a:pt x="31951" y="152244"/>
                </a:lnTo>
                <a:lnTo>
                  <a:pt x="29732" y="161336"/>
                </a:lnTo>
                <a:lnTo>
                  <a:pt x="26347" y="172160"/>
                </a:lnTo>
                <a:lnTo>
                  <a:pt x="22186" y="184138"/>
                </a:lnTo>
                <a:lnTo>
                  <a:pt x="17507" y="196887"/>
                </a:lnTo>
                <a:lnTo>
                  <a:pt x="14387" y="207290"/>
                </a:lnTo>
                <a:lnTo>
                  <a:pt x="12307" y="216131"/>
                </a:lnTo>
                <a:lnTo>
                  <a:pt x="10921" y="223930"/>
                </a:lnTo>
                <a:lnTo>
                  <a:pt x="9044" y="231986"/>
                </a:lnTo>
                <a:lnTo>
                  <a:pt x="6840" y="240215"/>
                </a:lnTo>
                <a:lnTo>
                  <a:pt x="4419" y="248559"/>
                </a:lnTo>
                <a:lnTo>
                  <a:pt x="2804" y="256026"/>
                </a:lnTo>
                <a:lnTo>
                  <a:pt x="1728" y="262909"/>
                </a:lnTo>
                <a:lnTo>
                  <a:pt x="1010" y="269403"/>
                </a:lnTo>
                <a:lnTo>
                  <a:pt x="532" y="275637"/>
                </a:lnTo>
                <a:lnTo>
                  <a:pt x="213" y="281698"/>
                </a:lnTo>
                <a:lnTo>
                  <a:pt x="0" y="287644"/>
                </a:lnTo>
                <a:lnTo>
                  <a:pt x="811" y="292560"/>
                </a:lnTo>
                <a:lnTo>
                  <a:pt x="4252" y="300563"/>
                </a:lnTo>
                <a:lnTo>
                  <a:pt x="6416" y="309834"/>
                </a:lnTo>
                <a:lnTo>
                  <a:pt x="6993" y="314974"/>
                </a:lnTo>
                <a:lnTo>
                  <a:pt x="9283" y="319353"/>
                </a:lnTo>
                <a:lnTo>
                  <a:pt x="21607" y="331971"/>
                </a:lnTo>
                <a:lnTo>
                  <a:pt x="26646" y="338304"/>
                </a:lnTo>
                <a:lnTo>
                  <a:pt x="31910" y="345384"/>
                </a:lnTo>
                <a:lnTo>
                  <a:pt x="37324" y="350104"/>
                </a:lnTo>
                <a:lnTo>
                  <a:pt x="42839" y="353250"/>
                </a:lnTo>
                <a:lnTo>
                  <a:pt x="48420" y="355347"/>
                </a:lnTo>
                <a:lnTo>
                  <a:pt x="54046" y="356746"/>
                </a:lnTo>
                <a:lnTo>
                  <a:pt x="59701" y="357678"/>
                </a:lnTo>
                <a:lnTo>
                  <a:pt x="65377" y="358300"/>
                </a:lnTo>
                <a:lnTo>
                  <a:pt x="71066" y="358714"/>
                </a:lnTo>
                <a:lnTo>
                  <a:pt x="76763" y="358990"/>
                </a:lnTo>
                <a:lnTo>
                  <a:pt x="88173" y="359297"/>
                </a:lnTo>
                <a:lnTo>
                  <a:pt x="99595" y="359433"/>
                </a:lnTo>
                <a:lnTo>
                  <a:pt x="105307" y="358518"/>
                </a:lnTo>
                <a:lnTo>
                  <a:pt x="111021" y="356954"/>
                </a:lnTo>
                <a:lnTo>
                  <a:pt x="116735" y="354959"/>
                </a:lnTo>
                <a:lnTo>
                  <a:pt x="147531" y="343050"/>
                </a:lnTo>
                <a:lnTo>
                  <a:pt x="158220" y="338071"/>
                </a:lnTo>
                <a:lnTo>
                  <a:pt x="168203" y="332846"/>
                </a:lnTo>
                <a:lnTo>
                  <a:pt x="177717" y="327457"/>
                </a:lnTo>
                <a:lnTo>
                  <a:pt x="185964" y="321960"/>
                </a:lnTo>
                <a:lnTo>
                  <a:pt x="193367" y="316390"/>
                </a:lnTo>
                <a:lnTo>
                  <a:pt x="200207" y="310772"/>
                </a:lnTo>
                <a:lnTo>
                  <a:pt x="207624" y="305121"/>
                </a:lnTo>
                <a:lnTo>
                  <a:pt x="223487" y="293763"/>
                </a:lnTo>
                <a:lnTo>
                  <a:pt x="229812" y="288067"/>
                </a:lnTo>
                <a:lnTo>
                  <a:pt x="234981" y="282364"/>
                </a:lnTo>
                <a:lnTo>
                  <a:pt x="239380" y="276658"/>
                </a:lnTo>
                <a:lnTo>
                  <a:pt x="244218" y="270949"/>
                </a:lnTo>
                <a:lnTo>
                  <a:pt x="249348" y="265238"/>
                </a:lnTo>
                <a:lnTo>
                  <a:pt x="254673" y="259525"/>
                </a:lnTo>
                <a:lnTo>
                  <a:pt x="260128" y="252859"/>
                </a:lnTo>
                <a:lnTo>
                  <a:pt x="265669" y="245558"/>
                </a:lnTo>
                <a:lnTo>
                  <a:pt x="271269" y="237833"/>
                </a:lnTo>
                <a:lnTo>
                  <a:pt x="275955" y="230778"/>
                </a:lnTo>
                <a:lnTo>
                  <a:pt x="280030" y="224169"/>
                </a:lnTo>
                <a:lnTo>
                  <a:pt x="283700" y="217859"/>
                </a:lnTo>
                <a:lnTo>
                  <a:pt x="287100" y="210794"/>
                </a:lnTo>
                <a:lnTo>
                  <a:pt x="290318" y="203227"/>
                </a:lnTo>
                <a:lnTo>
                  <a:pt x="293416" y="195325"/>
                </a:lnTo>
                <a:lnTo>
                  <a:pt x="296434" y="186246"/>
                </a:lnTo>
                <a:lnTo>
                  <a:pt x="299398" y="176384"/>
                </a:lnTo>
                <a:lnTo>
                  <a:pt x="302328" y="165999"/>
                </a:lnTo>
                <a:lnTo>
                  <a:pt x="304280" y="157172"/>
                </a:lnTo>
                <a:lnTo>
                  <a:pt x="305582" y="149381"/>
                </a:lnTo>
                <a:lnTo>
                  <a:pt x="306450" y="142282"/>
                </a:lnTo>
                <a:lnTo>
                  <a:pt x="306075" y="134692"/>
                </a:lnTo>
                <a:lnTo>
                  <a:pt x="304874" y="126775"/>
                </a:lnTo>
                <a:lnTo>
                  <a:pt x="303121" y="118639"/>
                </a:lnTo>
                <a:lnTo>
                  <a:pt x="300045" y="110358"/>
                </a:lnTo>
                <a:lnTo>
                  <a:pt x="296091" y="101979"/>
                </a:lnTo>
                <a:lnTo>
                  <a:pt x="283964" y="79075"/>
                </a:lnTo>
                <a:lnTo>
                  <a:pt x="271333" y="54269"/>
                </a:lnTo>
                <a:lnTo>
                  <a:pt x="262914" y="45113"/>
                </a:lnTo>
                <a:lnTo>
                  <a:pt x="258002" y="41338"/>
                </a:lnTo>
                <a:lnTo>
                  <a:pt x="252822" y="37869"/>
                </a:lnTo>
                <a:lnTo>
                  <a:pt x="247464" y="34603"/>
                </a:lnTo>
                <a:lnTo>
                  <a:pt x="241987" y="31474"/>
                </a:lnTo>
                <a:lnTo>
                  <a:pt x="235478" y="28435"/>
                </a:lnTo>
                <a:lnTo>
                  <a:pt x="228281" y="25457"/>
                </a:lnTo>
                <a:lnTo>
                  <a:pt x="220626" y="22519"/>
                </a:lnTo>
                <a:lnTo>
                  <a:pt x="213617" y="19608"/>
                </a:lnTo>
                <a:lnTo>
                  <a:pt x="207040" y="16714"/>
                </a:lnTo>
                <a:lnTo>
                  <a:pt x="200750" y="13833"/>
                </a:lnTo>
                <a:lnTo>
                  <a:pt x="191794" y="10959"/>
                </a:lnTo>
                <a:lnTo>
                  <a:pt x="181062" y="8091"/>
                </a:lnTo>
                <a:lnTo>
                  <a:pt x="169143" y="5227"/>
                </a:lnTo>
                <a:lnTo>
                  <a:pt x="158341" y="3317"/>
                </a:lnTo>
                <a:lnTo>
                  <a:pt x="148282" y="2044"/>
                </a:lnTo>
                <a:lnTo>
                  <a:pt x="138717" y="1195"/>
                </a:lnTo>
                <a:lnTo>
                  <a:pt x="127579" y="629"/>
                </a:lnTo>
                <a:lnTo>
                  <a:pt x="102504" y="0"/>
                </a:lnTo>
                <a:lnTo>
                  <a:pt x="90102" y="785"/>
                </a:lnTo>
                <a:lnTo>
                  <a:pt x="33865" y="807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220"/>
          <p:cNvSpPr/>
          <p:nvPr/>
        </p:nvSpPr>
        <p:spPr>
          <a:xfrm>
            <a:off x="5823584" y="4732054"/>
            <a:ext cx="900114" cy="42829"/>
          </a:xfrm>
          <a:custGeom>
            <a:avLst/>
            <a:gdLst/>
            <a:ahLst/>
            <a:cxnLst/>
            <a:rect l="0" t="0" r="0" b="0"/>
            <a:pathLst>
              <a:path w="900114" h="42829">
                <a:moveTo>
                  <a:pt x="0" y="42828"/>
                </a:moveTo>
                <a:lnTo>
                  <a:pt x="18204" y="38278"/>
                </a:lnTo>
                <a:lnTo>
                  <a:pt x="24519" y="36937"/>
                </a:lnTo>
                <a:lnTo>
                  <a:pt x="29681" y="36043"/>
                </a:lnTo>
                <a:lnTo>
                  <a:pt x="72115" y="30058"/>
                </a:lnTo>
                <a:lnTo>
                  <a:pt x="85224" y="28599"/>
                </a:lnTo>
                <a:lnTo>
                  <a:pt x="96822" y="27627"/>
                </a:lnTo>
                <a:lnTo>
                  <a:pt x="117327" y="26547"/>
                </a:lnTo>
                <a:lnTo>
                  <a:pt x="135965" y="26067"/>
                </a:lnTo>
                <a:lnTo>
                  <a:pt x="145889" y="24987"/>
                </a:lnTo>
                <a:lnTo>
                  <a:pt x="156315" y="23314"/>
                </a:lnTo>
                <a:lnTo>
                  <a:pt x="167075" y="21246"/>
                </a:lnTo>
                <a:lnTo>
                  <a:pt x="177106" y="19867"/>
                </a:lnTo>
                <a:lnTo>
                  <a:pt x="186651" y="18949"/>
                </a:lnTo>
                <a:lnTo>
                  <a:pt x="195871" y="18336"/>
                </a:lnTo>
                <a:lnTo>
                  <a:pt x="205829" y="16975"/>
                </a:lnTo>
                <a:lnTo>
                  <a:pt x="216277" y="15115"/>
                </a:lnTo>
                <a:lnTo>
                  <a:pt x="227052" y="12923"/>
                </a:lnTo>
                <a:lnTo>
                  <a:pt x="238999" y="11461"/>
                </a:lnTo>
                <a:lnTo>
                  <a:pt x="251725" y="10487"/>
                </a:lnTo>
                <a:lnTo>
                  <a:pt x="264972" y="9837"/>
                </a:lnTo>
                <a:lnTo>
                  <a:pt x="278566" y="8452"/>
                </a:lnTo>
                <a:lnTo>
                  <a:pt x="292391" y="6576"/>
                </a:lnTo>
                <a:lnTo>
                  <a:pt x="306370" y="4372"/>
                </a:lnTo>
                <a:lnTo>
                  <a:pt x="320452" y="2903"/>
                </a:lnTo>
                <a:lnTo>
                  <a:pt x="334602" y="1924"/>
                </a:lnTo>
                <a:lnTo>
                  <a:pt x="348798" y="1271"/>
                </a:lnTo>
                <a:lnTo>
                  <a:pt x="446142" y="353"/>
                </a:lnTo>
                <a:lnTo>
                  <a:pt x="730840" y="0"/>
                </a:lnTo>
                <a:lnTo>
                  <a:pt x="756784" y="941"/>
                </a:lnTo>
                <a:lnTo>
                  <a:pt x="780748" y="2521"/>
                </a:lnTo>
                <a:lnTo>
                  <a:pt x="820392" y="5864"/>
                </a:lnTo>
                <a:lnTo>
                  <a:pt x="844361" y="7350"/>
                </a:lnTo>
                <a:lnTo>
                  <a:pt x="863905" y="8010"/>
                </a:lnTo>
                <a:lnTo>
                  <a:pt x="900113" y="853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221"/>
          <p:cNvSpPr/>
          <p:nvPr/>
        </p:nvSpPr>
        <p:spPr>
          <a:xfrm>
            <a:off x="5866611" y="4861935"/>
            <a:ext cx="248440" cy="375863"/>
          </a:xfrm>
          <a:custGeom>
            <a:avLst/>
            <a:gdLst/>
            <a:ahLst/>
            <a:cxnLst/>
            <a:rect l="0" t="0" r="0" b="0"/>
            <a:pathLst>
              <a:path w="248440" h="375863">
                <a:moveTo>
                  <a:pt x="222721" y="24390"/>
                </a:moveTo>
                <a:lnTo>
                  <a:pt x="213620" y="19839"/>
                </a:lnTo>
                <a:lnTo>
                  <a:pt x="206611" y="15065"/>
                </a:lnTo>
                <a:lnTo>
                  <a:pt x="203408" y="12458"/>
                </a:lnTo>
                <a:lnTo>
                  <a:pt x="197310" y="9562"/>
                </a:lnTo>
                <a:lnTo>
                  <a:pt x="194350" y="8789"/>
                </a:lnTo>
                <a:lnTo>
                  <a:pt x="188522" y="5391"/>
                </a:lnTo>
                <a:lnTo>
                  <a:pt x="185634" y="3151"/>
                </a:lnTo>
                <a:lnTo>
                  <a:pt x="179886" y="663"/>
                </a:lnTo>
                <a:lnTo>
                  <a:pt x="177019" y="0"/>
                </a:lnTo>
                <a:lnTo>
                  <a:pt x="170346" y="510"/>
                </a:lnTo>
                <a:lnTo>
                  <a:pt x="161134" y="1802"/>
                </a:lnTo>
                <a:lnTo>
                  <a:pt x="150231" y="3617"/>
                </a:lnTo>
                <a:lnTo>
                  <a:pt x="140104" y="5779"/>
                </a:lnTo>
                <a:lnTo>
                  <a:pt x="130495" y="8172"/>
                </a:lnTo>
                <a:lnTo>
                  <a:pt x="121232" y="10720"/>
                </a:lnTo>
                <a:lnTo>
                  <a:pt x="113152" y="13372"/>
                </a:lnTo>
                <a:lnTo>
                  <a:pt x="105860" y="16092"/>
                </a:lnTo>
                <a:lnTo>
                  <a:pt x="99094" y="18858"/>
                </a:lnTo>
                <a:lnTo>
                  <a:pt x="92678" y="21654"/>
                </a:lnTo>
                <a:lnTo>
                  <a:pt x="80469" y="27301"/>
                </a:lnTo>
                <a:lnTo>
                  <a:pt x="75499" y="31093"/>
                </a:lnTo>
                <a:lnTo>
                  <a:pt x="71233" y="35526"/>
                </a:lnTo>
                <a:lnTo>
                  <a:pt x="67436" y="40387"/>
                </a:lnTo>
                <a:lnTo>
                  <a:pt x="62048" y="46484"/>
                </a:lnTo>
                <a:lnTo>
                  <a:pt x="48441" y="60880"/>
                </a:lnTo>
                <a:lnTo>
                  <a:pt x="41764" y="66814"/>
                </a:lnTo>
                <a:lnTo>
                  <a:pt x="35408" y="71723"/>
                </a:lnTo>
                <a:lnTo>
                  <a:pt x="29266" y="75948"/>
                </a:lnTo>
                <a:lnTo>
                  <a:pt x="24218" y="79716"/>
                </a:lnTo>
                <a:lnTo>
                  <a:pt x="19901" y="83182"/>
                </a:lnTo>
                <a:lnTo>
                  <a:pt x="16070" y="86445"/>
                </a:lnTo>
                <a:lnTo>
                  <a:pt x="9274" y="95150"/>
                </a:lnTo>
                <a:lnTo>
                  <a:pt x="6128" y="100138"/>
                </a:lnTo>
                <a:lnTo>
                  <a:pt x="2633" y="110761"/>
                </a:lnTo>
                <a:lnTo>
                  <a:pt x="1079" y="120879"/>
                </a:lnTo>
                <a:lnTo>
                  <a:pt x="389" y="128551"/>
                </a:lnTo>
                <a:lnTo>
                  <a:pt x="82" y="145296"/>
                </a:lnTo>
                <a:lnTo>
                  <a:pt x="0" y="156429"/>
                </a:lnTo>
                <a:lnTo>
                  <a:pt x="898" y="164803"/>
                </a:lnTo>
                <a:lnTo>
                  <a:pt x="2449" y="171339"/>
                </a:lnTo>
                <a:lnTo>
                  <a:pt x="4436" y="176648"/>
                </a:lnTo>
                <a:lnTo>
                  <a:pt x="6712" y="180188"/>
                </a:lnTo>
                <a:lnTo>
                  <a:pt x="9183" y="182548"/>
                </a:lnTo>
                <a:lnTo>
                  <a:pt x="11782" y="184121"/>
                </a:lnTo>
                <a:lnTo>
                  <a:pt x="15420" y="185170"/>
                </a:lnTo>
                <a:lnTo>
                  <a:pt x="19751" y="185869"/>
                </a:lnTo>
                <a:lnTo>
                  <a:pt x="24542" y="186335"/>
                </a:lnTo>
                <a:lnTo>
                  <a:pt x="30594" y="186646"/>
                </a:lnTo>
                <a:lnTo>
                  <a:pt x="44939" y="186991"/>
                </a:lnTo>
                <a:lnTo>
                  <a:pt x="59978" y="187185"/>
                </a:lnTo>
                <a:lnTo>
                  <a:pt x="64696" y="186260"/>
                </a:lnTo>
                <a:lnTo>
                  <a:pt x="69746" y="184691"/>
                </a:lnTo>
                <a:lnTo>
                  <a:pt x="75018" y="182692"/>
                </a:lnTo>
                <a:lnTo>
                  <a:pt x="84247" y="177550"/>
                </a:lnTo>
                <a:lnTo>
                  <a:pt x="96115" y="170312"/>
                </a:lnTo>
                <a:lnTo>
                  <a:pt x="109742" y="161676"/>
                </a:lnTo>
                <a:lnTo>
                  <a:pt x="120732" y="154014"/>
                </a:lnTo>
                <a:lnTo>
                  <a:pt x="129963" y="147001"/>
                </a:lnTo>
                <a:lnTo>
                  <a:pt x="138022" y="140420"/>
                </a:lnTo>
                <a:lnTo>
                  <a:pt x="144348" y="134129"/>
                </a:lnTo>
                <a:lnTo>
                  <a:pt x="149517" y="128029"/>
                </a:lnTo>
                <a:lnTo>
                  <a:pt x="153916" y="122058"/>
                </a:lnTo>
                <a:lnTo>
                  <a:pt x="163884" y="107803"/>
                </a:lnTo>
                <a:lnTo>
                  <a:pt x="169209" y="100001"/>
                </a:lnTo>
                <a:lnTo>
                  <a:pt x="174664" y="93847"/>
                </a:lnTo>
                <a:lnTo>
                  <a:pt x="180205" y="88792"/>
                </a:lnTo>
                <a:lnTo>
                  <a:pt x="185805" y="84470"/>
                </a:lnTo>
                <a:lnTo>
                  <a:pt x="189537" y="80636"/>
                </a:lnTo>
                <a:lnTo>
                  <a:pt x="192026" y="77127"/>
                </a:lnTo>
                <a:lnTo>
                  <a:pt x="195744" y="70689"/>
                </a:lnTo>
                <a:lnTo>
                  <a:pt x="202239" y="61709"/>
                </a:lnTo>
                <a:lnTo>
                  <a:pt x="204588" y="54920"/>
                </a:lnTo>
                <a:lnTo>
                  <a:pt x="204917" y="55221"/>
                </a:lnTo>
                <a:lnTo>
                  <a:pt x="209997" y="80751"/>
                </a:lnTo>
                <a:lnTo>
                  <a:pt x="211381" y="89586"/>
                </a:lnTo>
                <a:lnTo>
                  <a:pt x="212303" y="97382"/>
                </a:lnTo>
                <a:lnTo>
                  <a:pt x="212919" y="104483"/>
                </a:lnTo>
                <a:lnTo>
                  <a:pt x="214281" y="111123"/>
                </a:lnTo>
                <a:lnTo>
                  <a:pt x="216142" y="117454"/>
                </a:lnTo>
                <a:lnTo>
                  <a:pt x="218335" y="123580"/>
                </a:lnTo>
                <a:lnTo>
                  <a:pt x="219797" y="129569"/>
                </a:lnTo>
                <a:lnTo>
                  <a:pt x="221422" y="141304"/>
                </a:lnTo>
                <a:lnTo>
                  <a:pt x="221854" y="148052"/>
                </a:lnTo>
                <a:lnTo>
                  <a:pt x="222143" y="155409"/>
                </a:lnTo>
                <a:lnTo>
                  <a:pt x="222550" y="176875"/>
                </a:lnTo>
                <a:lnTo>
                  <a:pt x="222607" y="183197"/>
                </a:lnTo>
                <a:lnTo>
                  <a:pt x="223597" y="189316"/>
                </a:lnTo>
                <a:lnTo>
                  <a:pt x="225210" y="195301"/>
                </a:lnTo>
                <a:lnTo>
                  <a:pt x="227238" y="201195"/>
                </a:lnTo>
                <a:lnTo>
                  <a:pt x="228590" y="207983"/>
                </a:lnTo>
                <a:lnTo>
                  <a:pt x="229491" y="215365"/>
                </a:lnTo>
                <a:lnTo>
                  <a:pt x="230092" y="223144"/>
                </a:lnTo>
                <a:lnTo>
                  <a:pt x="231445" y="233093"/>
                </a:lnTo>
                <a:lnTo>
                  <a:pt x="235488" y="256847"/>
                </a:lnTo>
                <a:lnTo>
                  <a:pt x="236947" y="266991"/>
                </a:lnTo>
                <a:lnTo>
                  <a:pt x="237921" y="275659"/>
                </a:lnTo>
                <a:lnTo>
                  <a:pt x="238569" y="283343"/>
                </a:lnTo>
                <a:lnTo>
                  <a:pt x="239001" y="290370"/>
                </a:lnTo>
                <a:lnTo>
                  <a:pt x="239482" y="303258"/>
                </a:lnTo>
                <a:lnTo>
                  <a:pt x="240562" y="310315"/>
                </a:lnTo>
                <a:lnTo>
                  <a:pt x="242235" y="317876"/>
                </a:lnTo>
                <a:lnTo>
                  <a:pt x="244303" y="325775"/>
                </a:lnTo>
                <a:lnTo>
                  <a:pt x="246600" y="337091"/>
                </a:lnTo>
                <a:lnTo>
                  <a:pt x="247894" y="348817"/>
                </a:lnTo>
                <a:lnTo>
                  <a:pt x="248277" y="358324"/>
                </a:lnTo>
                <a:lnTo>
                  <a:pt x="248439" y="3758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222"/>
          <p:cNvSpPr/>
          <p:nvPr/>
        </p:nvSpPr>
        <p:spPr>
          <a:xfrm>
            <a:off x="6286500" y="4843462"/>
            <a:ext cx="17106" cy="402909"/>
          </a:xfrm>
          <a:custGeom>
            <a:avLst/>
            <a:gdLst/>
            <a:ahLst/>
            <a:cxnLst/>
            <a:rect l="0" t="0" r="0" b="0"/>
            <a:pathLst>
              <a:path w="17106" h="402909">
                <a:moveTo>
                  <a:pt x="0" y="0"/>
                </a:moveTo>
                <a:lnTo>
                  <a:pt x="0" y="152703"/>
                </a:lnTo>
                <a:lnTo>
                  <a:pt x="952" y="164667"/>
                </a:lnTo>
                <a:lnTo>
                  <a:pt x="2540" y="175501"/>
                </a:lnTo>
                <a:lnTo>
                  <a:pt x="4550" y="185580"/>
                </a:lnTo>
                <a:lnTo>
                  <a:pt x="11931" y="227072"/>
                </a:lnTo>
                <a:lnTo>
                  <a:pt x="13669" y="239964"/>
                </a:lnTo>
                <a:lnTo>
                  <a:pt x="14828" y="251416"/>
                </a:lnTo>
                <a:lnTo>
                  <a:pt x="15600" y="261908"/>
                </a:lnTo>
                <a:lnTo>
                  <a:pt x="16458" y="278646"/>
                </a:lnTo>
                <a:lnTo>
                  <a:pt x="16840" y="293388"/>
                </a:lnTo>
                <a:lnTo>
                  <a:pt x="17105" y="357335"/>
                </a:lnTo>
                <a:lnTo>
                  <a:pt x="16166" y="370621"/>
                </a:lnTo>
                <a:lnTo>
                  <a:pt x="14587" y="380430"/>
                </a:lnTo>
                <a:lnTo>
                  <a:pt x="12582" y="387923"/>
                </a:lnTo>
                <a:lnTo>
                  <a:pt x="10293" y="392917"/>
                </a:lnTo>
                <a:lnTo>
                  <a:pt x="7815" y="396248"/>
                </a:lnTo>
                <a:lnTo>
                  <a:pt x="0" y="40290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534400" cy="1783080"/>
          </a:xfrm>
        </p:spPr>
        <p:txBody>
          <a:bodyPr>
            <a:normAutofit fontScale="90000"/>
          </a:bodyPr>
          <a:lstStyle/>
          <a:p>
            <a:pPr lvl="0"/>
            <a:r>
              <a:rPr lang="en-US" sz="3100" dirty="0" smtClean="0"/>
              <a:t>A deck of cards has 6 yellow, 4 blue, and 5 black cards. You pick 4 cards from the deck. Cards are </a:t>
            </a:r>
            <a:r>
              <a:rPr lang="en-US" sz="3100" u="sng" dirty="0" smtClean="0"/>
              <a:t>not</a:t>
            </a:r>
            <a:r>
              <a:rPr lang="en-US" sz="3100" dirty="0" smtClean="0"/>
              <a:t> returned to the deck after they are picked.</a:t>
            </a:r>
            <a:br>
              <a:rPr lang="en-US" sz="3100" dirty="0" smtClean="0"/>
            </a:br>
            <a:r>
              <a:rPr lang="en-US" sz="3100" dirty="0" smtClean="0"/>
              <a:t>Find P(four blue cards in a row</a:t>
            </a:r>
            <a:r>
              <a:rPr lang="en-US" sz="3100" dirty="0" smtClean="0"/>
              <a:t>)</a:t>
            </a:r>
            <a:endParaRPr lang="en-US" dirty="0"/>
          </a:p>
        </p:txBody>
      </p:sp>
      <p:sp>
        <p:nvSpPr>
          <p:cNvPr id="4" name="SMARTPenAnnotation2128"/>
          <p:cNvSpPr/>
          <p:nvPr/>
        </p:nvSpPr>
        <p:spPr>
          <a:xfrm>
            <a:off x="311467" y="2914650"/>
            <a:ext cx="1303021" cy="111443"/>
          </a:xfrm>
          <a:custGeom>
            <a:avLst/>
            <a:gdLst/>
            <a:ahLst/>
            <a:cxnLst/>
            <a:rect l="0" t="0" r="0" b="0"/>
            <a:pathLst>
              <a:path w="1303021" h="111443">
                <a:moveTo>
                  <a:pt x="0" y="111442"/>
                </a:moveTo>
                <a:lnTo>
                  <a:pt x="4551" y="106891"/>
                </a:lnTo>
                <a:lnTo>
                  <a:pt x="5891" y="104598"/>
                </a:lnTo>
                <a:lnTo>
                  <a:pt x="6785" y="102117"/>
                </a:lnTo>
                <a:lnTo>
                  <a:pt x="7381" y="99510"/>
                </a:lnTo>
                <a:lnTo>
                  <a:pt x="8731" y="97773"/>
                </a:lnTo>
                <a:lnTo>
                  <a:pt x="10583" y="96614"/>
                </a:lnTo>
                <a:lnTo>
                  <a:pt x="12770" y="95842"/>
                </a:lnTo>
                <a:lnTo>
                  <a:pt x="17741" y="92443"/>
                </a:lnTo>
                <a:lnTo>
                  <a:pt x="20399" y="90204"/>
                </a:lnTo>
                <a:lnTo>
                  <a:pt x="23125" y="88711"/>
                </a:lnTo>
                <a:lnTo>
                  <a:pt x="28693" y="87052"/>
                </a:lnTo>
                <a:lnTo>
                  <a:pt x="48777" y="85034"/>
                </a:lnTo>
                <a:lnTo>
                  <a:pt x="57283" y="83359"/>
                </a:lnTo>
                <a:lnTo>
                  <a:pt x="74989" y="79911"/>
                </a:lnTo>
                <a:lnTo>
                  <a:pt x="129881" y="74773"/>
                </a:lnTo>
                <a:lnTo>
                  <a:pt x="155832" y="71333"/>
                </a:lnTo>
                <a:lnTo>
                  <a:pt x="189365" y="68443"/>
                </a:lnTo>
                <a:lnTo>
                  <a:pt x="218465" y="64391"/>
                </a:lnTo>
                <a:lnTo>
                  <a:pt x="232321" y="61977"/>
                </a:lnTo>
                <a:lnTo>
                  <a:pt x="245368" y="59416"/>
                </a:lnTo>
                <a:lnTo>
                  <a:pt x="257876" y="56755"/>
                </a:lnTo>
                <a:lnTo>
                  <a:pt x="279394" y="53799"/>
                </a:lnTo>
                <a:lnTo>
                  <a:pt x="310113" y="52135"/>
                </a:lnTo>
                <a:lnTo>
                  <a:pt x="343345" y="49102"/>
                </a:lnTo>
                <a:lnTo>
                  <a:pt x="365958" y="45635"/>
                </a:lnTo>
                <a:lnTo>
                  <a:pt x="400109" y="42731"/>
                </a:lnTo>
                <a:lnTo>
                  <a:pt x="411519" y="40870"/>
                </a:lnTo>
                <a:lnTo>
                  <a:pt x="422936" y="38677"/>
                </a:lnTo>
                <a:lnTo>
                  <a:pt x="474526" y="34203"/>
                </a:lnTo>
                <a:lnTo>
                  <a:pt x="486848" y="32327"/>
                </a:lnTo>
                <a:lnTo>
                  <a:pt x="498873" y="30124"/>
                </a:lnTo>
                <a:lnTo>
                  <a:pt x="538551" y="27023"/>
                </a:lnTo>
                <a:lnTo>
                  <a:pt x="566381" y="23758"/>
                </a:lnTo>
                <a:lnTo>
                  <a:pt x="580470" y="21553"/>
                </a:lnTo>
                <a:lnTo>
                  <a:pt x="608824" y="19104"/>
                </a:lnTo>
                <a:lnTo>
                  <a:pt x="637301" y="17063"/>
                </a:lnTo>
                <a:lnTo>
                  <a:pt x="651562" y="15185"/>
                </a:lnTo>
                <a:lnTo>
                  <a:pt x="665832" y="12981"/>
                </a:lnTo>
                <a:lnTo>
                  <a:pt x="685823" y="11511"/>
                </a:lnTo>
                <a:lnTo>
                  <a:pt x="709628" y="10532"/>
                </a:lnTo>
                <a:lnTo>
                  <a:pt x="795811" y="8959"/>
                </a:lnTo>
                <a:lnTo>
                  <a:pt x="817243" y="7878"/>
                </a:lnTo>
                <a:lnTo>
                  <a:pt x="888153" y="2757"/>
                </a:lnTo>
                <a:lnTo>
                  <a:pt x="924960" y="1225"/>
                </a:lnTo>
                <a:lnTo>
                  <a:pt x="1085950" y="107"/>
                </a:lnTo>
                <a:lnTo>
                  <a:pt x="130302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129"/>
          <p:cNvSpPr/>
          <p:nvPr/>
        </p:nvSpPr>
        <p:spPr>
          <a:xfrm>
            <a:off x="716758" y="3060382"/>
            <a:ext cx="112885" cy="488634"/>
          </a:xfrm>
          <a:custGeom>
            <a:avLst/>
            <a:gdLst/>
            <a:ahLst/>
            <a:cxnLst/>
            <a:rect l="0" t="0" r="0" b="0"/>
            <a:pathLst>
              <a:path w="112885" h="488634">
                <a:moveTo>
                  <a:pt x="14761" y="0"/>
                </a:moveTo>
                <a:lnTo>
                  <a:pt x="5660" y="4551"/>
                </a:lnTo>
                <a:lnTo>
                  <a:pt x="2979" y="6844"/>
                </a:lnTo>
                <a:lnTo>
                  <a:pt x="1191" y="9325"/>
                </a:lnTo>
                <a:lnTo>
                  <a:pt x="0" y="11932"/>
                </a:lnTo>
                <a:lnTo>
                  <a:pt x="158" y="15575"/>
                </a:lnTo>
                <a:lnTo>
                  <a:pt x="2873" y="24702"/>
                </a:lnTo>
                <a:lnTo>
                  <a:pt x="4715" y="35109"/>
                </a:lnTo>
                <a:lnTo>
                  <a:pt x="7439" y="49894"/>
                </a:lnTo>
                <a:lnTo>
                  <a:pt x="10832" y="61838"/>
                </a:lnTo>
                <a:lnTo>
                  <a:pt x="15000" y="75515"/>
                </a:lnTo>
                <a:lnTo>
                  <a:pt x="18730" y="89396"/>
                </a:lnTo>
                <a:lnTo>
                  <a:pt x="22170" y="103412"/>
                </a:lnTo>
                <a:lnTo>
                  <a:pt x="25415" y="117519"/>
                </a:lnTo>
                <a:lnTo>
                  <a:pt x="28531" y="128828"/>
                </a:lnTo>
                <a:lnTo>
                  <a:pt x="31561" y="138273"/>
                </a:lnTo>
                <a:lnTo>
                  <a:pt x="34534" y="146475"/>
                </a:lnTo>
                <a:lnTo>
                  <a:pt x="37468" y="157657"/>
                </a:lnTo>
                <a:lnTo>
                  <a:pt x="40377" y="170827"/>
                </a:lnTo>
                <a:lnTo>
                  <a:pt x="43268" y="185322"/>
                </a:lnTo>
                <a:lnTo>
                  <a:pt x="46149" y="197843"/>
                </a:lnTo>
                <a:lnTo>
                  <a:pt x="49021" y="209048"/>
                </a:lnTo>
                <a:lnTo>
                  <a:pt x="51889" y="219375"/>
                </a:lnTo>
                <a:lnTo>
                  <a:pt x="53800" y="229118"/>
                </a:lnTo>
                <a:lnTo>
                  <a:pt x="55075" y="238470"/>
                </a:lnTo>
                <a:lnTo>
                  <a:pt x="55925" y="247562"/>
                </a:lnTo>
                <a:lnTo>
                  <a:pt x="57444" y="256482"/>
                </a:lnTo>
                <a:lnTo>
                  <a:pt x="59409" y="265285"/>
                </a:lnTo>
                <a:lnTo>
                  <a:pt x="65085" y="286497"/>
                </a:lnTo>
                <a:lnTo>
                  <a:pt x="73957" y="318150"/>
                </a:lnTo>
                <a:lnTo>
                  <a:pt x="77085" y="332115"/>
                </a:lnTo>
                <a:lnTo>
                  <a:pt x="79171" y="344283"/>
                </a:lnTo>
                <a:lnTo>
                  <a:pt x="80561" y="355252"/>
                </a:lnTo>
                <a:lnTo>
                  <a:pt x="87068" y="397995"/>
                </a:lnTo>
                <a:lnTo>
                  <a:pt x="89636" y="410110"/>
                </a:lnTo>
                <a:lnTo>
                  <a:pt x="92300" y="420092"/>
                </a:lnTo>
                <a:lnTo>
                  <a:pt x="103420" y="454350"/>
                </a:lnTo>
                <a:lnTo>
                  <a:pt x="106252" y="461015"/>
                </a:lnTo>
                <a:lnTo>
                  <a:pt x="109093" y="466411"/>
                </a:lnTo>
                <a:lnTo>
                  <a:pt x="111939" y="470961"/>
                </a:lnTo>
                <a:lnTo>
                  <a:pt x="112884" y="474946"/>
                </a:lnTo>
                <a:lnTo>
                  <a:pt x="112562" y="478556"/>
                </a:lnTo>
                <a:lnTo>
                  <a:pt x="109059" y="4886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130"/>
          <p:cNvSpPr/>
          <p:nvPr/>
        </p:nvSpPr>
        <p:spPr>
          <a:xfrm>
            <a:off x="947387" y="3035122"/>
            <a:ext cx="338391" cy="342045"/>
          </a:xfrm>
          <a:custGeom>
            <a:avLst/>
            <a:gdLst/>
            <a:ahLst/>
            <a:cxnLst/>
            <a:rect l="0" t="0" r="0" b="0"/>
            <a:pathLst>
              <a:path w="338391" h="342045">
                <a:moveTo>
                  <a:pt x="289910" y="33833"/>
                </a:moveTo>
                <a:lnTo>
                  <a:pt x="275148" y="19071"/>
                </a:lnTo>
                <a:lnTo>
                  <a:pt x="273401" y="18276"/>
                </a:lnTo>
                <a:lnTo>
                  <a:pt x="268920" y="17394"/>
                </a:lnTo>
                <a:lnTo>
                  <a:pt x="261042" y="16897"/>
                </a:lnTo>
                <a:lnTo>
                  <a:pt x="145109" y="16693"/>
                </a:lnTo>
                <a:lnTo>
                  <a:pt x="135273" y="15739"/>
                </a:lnTo>
                <a:lnTo>
                  <a:pt x="127764" y="14150"/>
                </a:lnTo>
                <a:lnTo>
                  <a:pt x="121805" y="12138"/>
                </a:lnTo>
                <a:lnTo>
                  <a:pt x="111165" y="9845"/>
                </a:lnTo>
                <a:lnTo>
                  <a:pt x="97404" y="7363"/>
                </a:lnTo>
                <a:lnTo>
                  <a:pt x="70049" y="3018"/>
                </a:lnTo>
                <a:lnTo>
                  <a:pt x="61421" y="1860"/>
                </a:lnTo>
                <a:lnTo>
                  <a:pt x="54717" y="1087"/>
                </a:lnTo>
                <a:lnTo>
                  <a:pt x="44727" y="229"/>
                </a:lnTo>
                <a:lnTo>
                  <a:pt x="40730" y="0"/>
                </a:lnTo>
                <a:lnTo>
                  <a:pt x="37112" y="800"/>
                </a:lnTo>
                <a:lnTo>
                  <a:pt x="30553" y="4229"/>
                </a:lnTo>
                <a:lnTo>
                  <a:pt x="28423" y="6477"/>
                </a:lnTo>
                <a:lnTo>
                  <a:pt x="27003" y="8928"/>
                </a:lnTo>
                <a:lnTo>
                  <a:pt x="24472" y="16096"/>
                </a:lnTo>
                <a:lnTo>
                  <a:pt x="20173" y="28807"/>
                </a:lnTo>
                <a:lnTo>
                  <a:pt x="17627" y="38901"/>
                </a:lnTo>
                <a:lnTo>
                  <a:pt x="16495" y="47515"/>
                </a:lnTo>
                <a:lnTo>
                  <a:pt x="15992" y="57694"/>
                </a:lnTo>
                <a:lnTo>
                  <a:pt x="14906" y="63075"/>
                </a:lnTo>
                <a:lnTo>
                  <a:pt x="13229" y="68568"/>
                </a:lnTo>
                <a:lnTo>
                  <a:pt x="11158" y="74134"/>
                </a:lnTo>
                <a:lnTo>
                  <a:pt x="8826" y="87370"/>
                </a:lnTo>
                <a:lnTo>
                  <a:pt x="6318" y="105720"/>
                </a:lnTo>
                <a:lnTo>
                  <a:pt x="3693" y="127477"/>
                </a:lnTo>
                <a:lnTo>
                  <a:pt x="1944" y="144840"/>
                </a:lnTo>
                <a:lnTo>
                  <a:pt x="778" y="159272"/>
                </a:lnTo>
                <a:lnTo>
                  <a:pt x="0" y="171752"/>
                </a:lnTo>
                <a:lnTo>
                  <a:pt x="434" y="180071"/>
                </a:lnTo>
                <a:lnTo>
                  <a:pt x="1676" y="185618"/>
                </a:lnTo>
                <a:lnTo>
                  <a:pt x="3457" y="189315"/>
                </a:lnTo>
                <a:lnTo>
                  <a:pt x="5596" y="191780"/>
                </a:lnTo>
                <a:lnTo>
                  <a:pt x="7975" y="193423"/>
                </a:lnTo>
                <a:lnTo>
                  <a:pt x="14086" y="196061"/>
                </a:lnTo>
                <a:lnTo>
                  <a:pt x="15540" y="195325"/>
                </a:lnTo>
                <a:lnTo>
                  <a:pt x="24994" y="188786"/>
                </a:lnTo>
                <a:lnTo>
                  <a:pt x="32337" y="184760"/>
                </a:lnTo>
                <a:lnTo>
                  <a:pt x="41042" y="180171"/>
                </a:lnTo>
                <a:lnTo>
                  <a:pt x="50656" y="176159"/>
                </a:lnTo>
                <a:lnTo>
                  <a:pt x="60875" y="172532"/>
                </a:lnTo>
                <a:lnTo>
                  <a:pt x="71497" y="169161"/>
                </a:lnTo>
                <a:lnTo>
                  <a:pt x="83341" y="165962"/>
                </a:lnTo>
                <a:lnTo>
                  <a:pt x="96000" y="162876"/>
                </a:lnTo>
                <a:lnTo>
                  <a:pt x="109202" y="159866"/>
                </a:lnTo>
                <a:lnTo>
                  <a:pt x="120860" y="156908"/>
                </a:lnTo>
                <a:lnTo>
                  <a:pt x="131490" y="153983"/>
                </a:lnTo>
                <a:lnTo>
                  <a:pt x="141434" y="151080"/>
                </a:lnTo>
                <a:lnTo>
                  <a:pt x="149969" y="149145"/>
                </a:lnTo>
                <a:lnTo>
                  <a:pt x="157563" y="147855"/>
                </a:lnTo>
                <a:lnTo>
                  <a:pt x="164531" y="146995"/>
                </a:lnTo>
                <a:lnTo>
                  <a:pt x="174892" y="147374"/>
                </a:lnTo>
                <a:lnTo>
                  <a:pt x="187514" y="148579"/>
                </a:lnTo>
                <a:lnTo>
                  <a:pt x="201643" y="150335"/>
                </a:lnTo>
                <a:lnTo>
                  <a:pt x="212968" y="151506"/>
                </a:lnTo>
                <a:lnTo>
                  <a:pt x="222423" y="152287"/>
                </a:lnTo>
                <a:lnTo>
                  <a:pt x="230631" y="152807"/>
                </a:lnTo>
                <a:lnTo>
                  <a:pt x="238961" y="154106"/>
                </a:lnTo>
                <a:lnTo>
                  <a:pt x="247371" y="155925"/>
                </a:lnTo>
                <a:lnTo>
                  <a:pt x="255836" y="158090"/>
                </a:lnTo>
                <a:lnTo>
                  <a:pt x="265289" y="161438"/>
                </a:lnTo>
                <a:lnTo>
                  <a:pt x="275401" y="165576"/>
                </a:lnTo>
                <a:lnTo>
                  <a:pt x="285952" y="170239"/>
                </a:lnTo>
                <a:lnTo>
                  <a:pt x="293939" y="174300"/>
                </a:lnTo>
                <a:lnTo>
                  <a:pt x="300216" y="177960"/>
                </a:lnTo>
                <a:lnTo>
                  <a:pt x="305353" y="181353"/>
                </a:lnTo>
                <a:lnTo>
                  <a:pt x="313601" y="190202"/>
                </a:lnTo>
                <a:lnTo>
                  <a:pt x="321394" y="201438"/>
                </a:lnTo>
                <a:lnTo>
                  <a:pt x="331208" y="215956"/>
                </a:lnTo>
                <a:lnTo>
                  <a:pt x="334587" y="223828"/>
                </a:lnTo>
                <a:lnTo>
                  <a:pt x="336840" y="231934"/>
                </a:lnTo>
                <a:lnTo>
                  <a:pt x="338341" y="240195"/>
                </a:lnTo>
                <a:lnTo>
                  <a:pt x="338390" y="246655"/>
                </a:lnTo>
                <a:lnTo>
                  <a:pt x="337470" y="251914"/>
                </a:lnTo>
                <a:lnTo>
                  <a:pt x="332955" y="262203"/>
                </a:lnTo>
                <a:lnTo>
                  <a:pt x="329084" y="268947"/>
                </a:lnTo>
                <a:lnTo>
                  <a:pt x="324599" y="276301"/>
                </a:lnTo>
                <a:lnTo>
                  <a:pt x="319703" y="283108"/>
                </a:lnTo>
                <a:lnTo>
                  <a:pt x="314535" y="289551"/>
                </a:lnTo>
                <a:lnTo>
                  <a:pt x="309184" y="295752"/>
                </a:lnTo>
                <a:lnTo>
                  <a:pt x="303712" y="300838"/>
                </a:lnTo>
                <a:lnTo>
                  <a:pt x="298159" y="305181"/>
                </a:lnTo>
                <a:lnTo>
                  <a:pt x="292552" y="309029"/>
                </a:lnTo>
                <a:lnTo>
                  <a:pt x="285956" y="312547"/>
                </a:lnTo>
                <a:lnTo>
                  <a:pt x="278702" y="315845"/>
                </a:lnTo>
                <a:lnTo>
                  <a:pt x="271008" y="318996"/>
                </a:lnTo>
                <a:lnTo>
                  <a:pt x="263973" y="322049"/>
                </a:lnTo>
                <a:lnTo>
                  <a:pt x="251078" y="327981"/>
                </a:lnTo>
                <a:lnTo>
                  <a:pt x="244019" y="329944"/>
                </a:lnTo>
                <a:lnTo>
                  <a:pt x="236456" y="331253"/>
                </a:lnTo>
                <a:lnTo>
                  <a:pt x="228557" y="332125"/>
                </a:lnTo>
                <a:lnTo>
                  <a:pt x="220433" y="333659"/>
                </a:lnTo>
                <a:lnTo>
                  <a:pt x="212159" y="335635"/>
                </a:lnTo>
                <a:lnTo>
                  <a:pt x="203786" y="337904"/>
                </a:lnTo>
                <a:lnTo>
                  <a:pt x="194394" y="339417"/>
                </a:lnTo>
                <a:lnTo>
                  <a:pt x="184323" y="340426"/>
                </a:lnTo>
                <a:lnTo>
                  <a:pt x="173798" y="341098"/>
                </a:lnTo>
                <a:lnTo>
                  <a:pt x="154485" y="341845"/>
                </a:lnTo>
                <a:lnTo>
                  <a:pt x="145334" y="342044"/>
                </a:lnTo>
                <a:lnTo>
                  <a:pt x="137329" y="341225"/>
                </a:lnTo>
                <a:lnTo>
                  <a:pt x="130086" y="339725"/>
                </a:lnTo>
                <a:lnTo>
                  <a:pt x="123353" y="337774"/>
                </a:lnTo>
                <a:lnTo>
                  <a:pt x="116960" y="336472"/>
                </a:lnTo>
                <a:lnTo>
                  <a:pt x="110792" y="335605"/>
                </a:lnTo>
                <a:lnTo>
                  <a:pt x="104776" y="335027"/>
                </a:lnTo>
                <a:lnTo>
                  <a:pt x="98860" y="334641"/>
                </a:lnTo>
                <a:lnTo>
                  <a:pt x="93011" y="334384"/>
                </a:lnTo>
                <a:lnTo>
                  <a:pt x="87206" y="334213"/>
                </a:lnTo>
                <a:lnTo>
                  <a:pt x="82384" y="333146"/>
                </a:lnTo>
                <a:lnTo>
                  <a:pt x="74486" y="329421"/>
                </a:lnTo>
                <a:lnTo>
                  <a:pt x="65261" y="327130"/>
                </a:lnTo>
                <a:lnTo>
                  <a:pt x="60134" y="326519"/>
                </a:lnTo>
                <a:lnTo>
                  <a:pt x="51897" y="323301"/>
                </a:lnTo>
                <a:lnTo>
                  <a:pt x="43399" y="318024"/>
                </a:lnTo>
                <a:lnTo>
                  <a:pt x="39697" y="317302"/>
                </a:lnTo>
                <a:lnTo>
                  <a:pt x="32735" y="3167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131"/>
          <p:cNvSpPr/>
          <p:nvPr/>
        </p:nvSpPr>
        <p:spPr>
          <a:xfrm>
            <a:off x="459599" y="2401491"/>
            <a:ext cx="443371" cy="118772"/>
          </a:xfrm>
          <a:custGeom>
            <a:avLst/>
            <a:gdLst/>
            <a:ahLst/>
            <a:cxnLst/>
            <a:rect l="0" t="0" r="0" b="0"/>
            <a:pathLst>
              <a:path w="443371" h="118772">
                <a:moveTo>
                  <a:pt x="83325" y="7381"/>
                </a:moveTo>
                <a:lnTo>
                  <a:pt x="83325" y="2830"/>
                </a:lnTo>
                <a:lnTo>
                  <a:pt x="82373" y="1490"/>
                </a:lnTo>
                <a:lnTo>
                  <a:pt x="80785" y="596"/>
                </a:lnTo>
                <a:lnTo>
                  <a:pt x="78775" y="0"/>
                </a:lnTo>
                <a:lnTo>
                  <a:pt x="77434" y="555"/>
                </a:lnTo>
                <a:lnTo>
                  <a:pt x="76540" y="1878"/>
                </a:lnTo>
                <a:lnTo>
                  <a:pt x="75945" y="3712"/>
                </a:lnTo>
                <a:lnTo>
                  <a:pt x="75547" y="5888"/>
                </a:lnTo>
                <a:lnTo>
                  <a:pt x="75283" y="8291"/>
                </a:lnTo>
                <a:lnTo>
                  <a:pt x="74858" y="14440"/>
                </a:lnTo>
                <a:lnTo>
                  <a:pt x="72259" y="17821"/>
                </a:lnTo>
                <a:lnTo>
                  <a:pt x="70233" y="20056"/>
                </a:lnTo>
                <a:lnTo>
                  <a:pt x="65442" y="25079"/>
                </a:lnTo>
                <a:lnTo>
                  <a:pt x="54604" y="36066"/>
                </a:lnTo>
                <a:lnTo>
                  <a:pt x="51796" y="39839"/>
                </a:lnTo>
                <a:lnTo>
                  <a:pt x="48971" y="44260"/>
                </a:lnTo>
                <a:lnTo>
                  <a:pt x="46135" y="49112"/>
                </a:lnTo>
                <a:lnTo>
                  <a:pt x="43292" y="53299"/>
                </a:lnTo>
                <a:lnTo>
                  <a:pt x="40444" y="57043"/>
                </a:lnTo>
                <a:lnTo>
                  <a:pt x="37593" y="60492"/>
                </a:lnTo>
                <a:lnTo>
                  <a:pt x="14390" y="90544"/>
                </a:lnTo>
                <a:lnTo>
                  <a:pt x="9746" y="96161"/>
                </a:lnTo>
                <a:lnTo>
                  <a:pt x="5698" y="100858"/>
                </a:lnTo>
                <a:lnTo>
                  <a:pt x="2999" y="104941"/>
                </a:lnTo>
                <a:lnTo>
                  <a:pt x="1199" y="108616"/>
                </a:lnTo>
                <a:lnTo>
                  <a:pt x="0" y="112019"/>
                </a:lnTo>
                <a:lnTo>
                  <a:pt x="152" y="114287"/>
                </a:lnTo>
                <a:lnTo>
                  <a:pt x="1207" y="115799"/>
                </a:lnTo>
                <a:lnTo>
                  <a:pt x="2862" y="116807"/>
                </a:lnTo>
                <a:lnTo>
                  <a:pt x="9781" y="117928"/>
                </a:lnTo>
                <a:lnTo>
                  <a:pt x="21847" y="118558"/>
                </a:lnTo>
                <a:lnTo>
                  <a:pt x="33995" y="118745"/>
                </a:lnTo>
                <a:lnTo>
                  <a:pt x="39008" y="118771"/>
                </a:lnTo>
                <a:lnTo>
                  <a:pt x="49659" y="116260"/>
                </a:lnTo>
                <a:lnTo>
                  <a:pt x="60743" y="112922"/>
                </a:lnTo>
                <a:lnTo>
                  <a:pt x="72019" y="111438"/>
                </a:lnTo>
                <a:lnTo>
                  <a:pt x="81503" y="111042"/>
                </a:lnTo>
                <a:lnTo>
                  <a:pt x="107280" y="110603"/>
                </a:lnTo>
                <a:lnTo>
                  <a:pt x="119298" y="109533"/>
                </a:lnTo>
                <a:lnTo>
                  <a:pt x="130167" y="107868"/>
                </a:lnTo>
                <a:lnTo>
                  <a:pt x="140271" y="105804"/>
                </a:lnTo>
                <a:lnTo>
                  <a:pt x="150816" y="104429"/>
                </a:lnTo>
                <a:lnTo>
                  <a:pt x="161657" y="103512"/>
                </a:lnTo>
                <a:lnTo>
                  <a:pt x="172694" y="102901"/>
                </a:lnTo>
                <a:lnTo>
                  <a:pt x="202737" y="102222"/>
                </a:lnTo>
                <a:lnTo>
                  <a:pt x="374481" y="101679"/>
                </a:lnTo>
                <a:lnTo>
                  <a:pt x="384496" y="104219"/>
                </a:lnTo>
                <a:lnTo>
                  <a:pt x="395296" y="107570"/>
                </a:lnTo>
                <a:lnTo>
                  <a:pt x="406447" y="109059"/>
                </a:lnTo>
                <a:lnTo>
                  <a:pt x="418883" y="109898"/>
                </a:lnTo>
                <a:lnTo>
                  <a:pt x="431619" y="110181"/>
                </a:lnTo>
                <a:lnTo>
                  <a:pt x="443370" y="11025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132"/>
          <p:cNvSpPr/>
          <p:nvPr/>
        </p:nvSpPr>
        <p:spPr>
          <a:xfrm>
            <a:off x="714937" y="2331720"/>
            <a:ext cx="81522" cy="497206"/>
          </a:xfrm>
          <a:custGeom>
            <a:avLst/>
            <a:gdLst/>
            <a:ahLst/>
            <a:cxnLst/>
            <a:rect l="0" t="0" r="0" b="0"/>
            <a:pathLst>
              <a:path w="81522" h="497206">
                <a:moveTo>
                  <a:pt x="25155" y="0"/>
                </a:moveTo>
                <a:lnTo>
                  <a:pt x="16053" y="4550"/>
                </a:lnTo>
                <a:lnTo>
                  <a:pt x="12420" y="6844"/>
                </a:lnTo>
                <a:lnTo>
                  <a:pt x="9045" y="9325"/>
                </a:lnTo>
                <a:lnTo>
                  <a:pt x="5842" y="11931"/>
                </a:lnTo>
                <a:lnTo>
                  <a:pt x="3707" y="14622"/>
                </a:lnTo>
                <a:lnTo>
                  <a:pt x="2284" y="17368"/>
                </a:lnTo>
                <a:lnTo>
                  <a:pt x="703" y="22959"/>
                </a:lnTo>
                <a:lnTo>
                  <a:pt x="0" y="28619"/>
                </a:lnTo>
                <a:lnTo>
                  <a:pt x="2227" y="36849"/>
                </a:lnTo>
                <a:lnTo>
                  <a:pt x="4155" y="41711"/>
                </a:lnTo>
                <a:lnTo>
                  <a:pt x="6392" y="48762"/>
                </a:lnTo>
                <a:lnTo>
                  <a:pt x="11419" y="66757"/>
                </a:lnTo>
                <a:lnTo>
                  <a:pt x="13140" y="77842"/>
                </a:lnTo>
                <a:lnTo>
                  <a:pt x="14287" y="89995"/>
                </a:lnTo>
                <a:lnTo>
                  <a:pt x="15052" y="102859"/>
                </a:lnTo>
                <a:lnTo>
                  <a:pt x="16515" y="114292"/>
                </a:lnTo>
                <a:lnTo>
                  <a:pt x="18442" y="124772"/>
                </a:lnTo>
                <a:lnTo>
                  <a:pt x="20680" y="134616"/>
                </a:lnTo>
                <a:lnTo>
                  <a:pt x="32931" y="198530"/>
                </a:lnTo>
                <a:lnTo>
                  <a:pt x="36054" y="218079"/>
                </a:lnTo>
                <a:lnTo>
                  <a:pt x="38136" y="233968"/>
                </a:lnTo>
                <a:lnTo>
                  <a:pt x="39524" y="247419"/>
                </a:lnTo>
                <a:lnTo>
                  <a:pt x="41402" y="259243"/>
                </a:lnTo>
                <a:lnTo>
                  <a:pt x="43606" y="269984"/>
                </a:lnTo>
                <a:lnTo>
                  <a:pt x="46028" y="280001"/>
                </a:lnTo>
                <a:lnTo>
                  <a:pt x="49548" y="291443"/>
                </a:lnTo>
                <a:lnTo>
                  <a:pt x="53799" y="303832"/>
                </a:lnTo>
                <a:lnTo>
                  <a:pt x="58539" y="316855"/>
                </a:lnTo>
                <a:lnTo>
                  <a:pt x="61698" y="328394"/>
                </a:lnTo>
                <a:lnTo>
                  <a:pt x="63805" y="338944"/>
                </a:lnTo>
                <a:lnTo>
                  <a:pt x="65209" y="348835"/>
                </a:lnTo>
                <a:lnTo>
                  <a:pt x="67098" y="358286"/>
                </a:lnTo>
                <a:lnTo>
                  <a:pt x="69309" y="367445"/>
                </a:lnTo>
                <a:lnTo>
                  <a:pt x="71736" y="376408"/>
                </a:lnTo>
                <a:lnTo>
                  <a:pt x="73354" y="384289"/>
                </a:lnTo>
                <a:lnTo>
                  <a:pt x="75152" y="398125"/>
                </a:lnTo>
                <a:lnTo>
                  <a:pt x="75951" y="410624"/>
                </a:lnTo>
                <a:lnTo>
                  <a:pt x="76306" y="422529"/>
                </a:lnTo>
                <a:lnTo>
                  <a:pt x="76553" y="446884"/>
                </a:lnTo>
                <a:lnTo>
                  <a:pt x="77517" y="452227"/>
                </a:lnTo>
                <a:lnTo>
                  <a:pt x="79113" y="458647"/>
                </a:lnTo>
                <a:lnTo>
                  <a:pt x="81130" y="465785"/>
                </a:lnTo>
                <a:lnTo>
                  <a:pt x="81521" y="471495"/>
                </a:lnTo>
                <a:lnTo>
                  <a:pt x="80830" y="476255"/>
                </a:lnTo>
                <a:lnTo>
                  <a:pt x="77427" y="486187"/>
                </a:lnTo>
                <a:lnTo>
                  <a:pt x="76590" y="4972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133"/>
          <p:cNvSpPr/>
          <p:nvPr/>
        </p:nvSpPr>
        <p:spPr>
          <a:xfrm>
            <a:off x="2034539" y="2846070"/>
            <a:ext cx="1277304" cy="68580"/>
          </a:xfrm>
          <a:custGeom>
            <a:avLst/>
            <a:gdLst/>
            <a:ahLst/>
            <a:cxnLst/>
            <a:rect l="0" t="0" r="0" b="0"/>
            <a:pathLst>
              <a:path w="1277304" h="68580">
                <a:moveTo>
                  <a:pt x="0" y="60007"/>
                </a:moveTo>
                <a:lnTo>
                  <a:pt x="34075" y="60007"/>
                </a:lnTo>
                <a:lnTo>
                  <a:pt x="38909" y="60960"/>
                </a:lnTo>
                <a:lnTo>
                  <a:pt x="44037" y="62547"/>
                </a:lnTo>
                <a:lnTo>
                  <a:pt x="49361" y="64558"/>
                </a:lnTo>
                <a:lnTo>
                  <a:pt x="56720" y="65898"/>
                </a:lnTo>
                <a:lnTo>
                  <a:pt x="82423" y="67785"/>
                </a:lnTo>
                <a:lnTo>
                  <a:pt x="120529" y="68510"/>
                </a:lnTo>
                <a:lnTo>
                  <a:pt x="313745" y="68579"/>
                </a:lnTo>
                <a:lnTo>
                  <a:pt x="330131" y="67626"/>
                </a:lnTo>
                <a:lnTo>
                  <a:pt x="344865" y="66039"/>
                </a:lnTo>
                <a:lnTo>
                  <a:pt x="358498" y="64029"/>
                </a:lnTo>
                <a:lnTo>
                  <a:pt x="379016" y="62688"/>
                </a:lnTo>
                <a:lnTo>
                  <a:pt x="404125" y="61794"/>
                </a:lnTo>
                <a:lnTo>
                  <a:pt x="432294" y="61199"/>
                </a:lnTo>
                <a:lnTo>
                  <a:pt x="454884" y="59849"/>
                </a:lnTo>
                <a:lnTo>
                  <a:pt x="473754" y="57997"/>
                </a:lnTo>
                <a:lnTo>
                  <a:pt x="490143" y="55809"/>
                </a:lnTo>
                <a:lnTo>
                  <a:pt x="510595" y="54351"/>
                </a:lnTo>
                <a:lnTo>
                  <a:pt x="533754" y="53379"/>
                </a:lnTo>
                <a:lnTo>
                  <a:pt x="599157" y="52011"/>
                </a:lnTo>
                <a:lnTo>
                  <a:pt x="633005" y="50738"/>
                </a:lnTo>
                <a:lnTo>
                  <a:pt x="648698" y="49065"/>
                </a:lnTo>
                <a:lnTo>
                  <a:pt x="663923" y="46997"/>
                </a:lnTo>
                <a:lnTo>
                  <a:pt x="677883" y="45619"/>
                </a:lnTo>
                <a:lnTo>
                  <a:pt x="703554" y="44087"/>
                </a:lnTo>
                <a:lnTo>
                  <a:pt x="716686" y="42727"/>
                </a:lnTo>
                <a:lnTo>
                  <a:pt x="730204" y="40867"/>
                </a:lnTo>
                <a:lnTo>
                  <a:pt x="743978" y="38674"/>
                </a:lnTo>
                <a:lnTo>
                  <a:pt x="757923" y="37213"/>
                </a:lnTo>
                <a:lnTo>
                  <a:pt x="786117" y="35589"/>
                </a:lnTo>
                <a:lnTo>
                  <a:pt x="814523" y="34867"/>
                </a:lnTo>
                <a:lnTo>
                  <a:pt x="843023" y="33594"/>
                </a:lnTo>
                <a:lnTo>
                  <a:pt x="857291" y="31921"/>
                </a:lnTo>
                <a:lnTo>
                  <a:pt x="871565" y="29853"/>
                </a:lnTo>
                <a:lnTo>
                  <a:pt x="885843" y="28474"/>
                </a:lnTo>
                <a:lnTo>
                  <a:pt x="914408" y="26943"/>
                </a:lnTo>
                <a:lnTo>
                  <a:pt x="928693" y="25582"/>
                </a:lnTo>
                <a:lnTo>
                  <a:pt x="942979" y="23722"/>
                </a:lnTo>
                <a:lnTo>
                  <a:pt x="957265" y="21529"/>
                </a:lnTo>
                <a:lnTo>
                  <a:pt x="1018330" y="13893"/>
                </a:lnTo>
                <a:lnTo>
                  <a:pt x="1037979" y="12119"/>
                </a:lnTo>
                <a:lnTo>
                  <a:pt x="1190504" y="1995"/>
                </a:lnTo>
                <a:lnTo>
                  <a:pt x="1218723" y="886"/>
                </a:lnTo>
                <a:lnTo>
                  <a:pt x="127730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134"/>
          <p:cNvSpPr/>
          <p:nvPr/>
        </p:nvSpPr>
        <p:spPr>
          <a:xfrm>
            <a:off x="2403157" y="3008947"/>
            <a:ext cx="94298" cy="385764"/>
          </a:xfrm>
          <a:custGeom>
            <a:avLst/>
            <a:gdLst/>
            <a:ahLst/>
            <a:cxnLst/>
            <a:rect l="0" t="0" r="0" b="0"/>
            <a:pathLst>
              <a:path w="94298" h="385764">
                <a:moveTo>
                  <a:pt x="0" y="0"/>
                </a:moveTo>
                <a:lnTo>
                  <a:pt x="12770" y="25541"/>
                </a:lnTo>
                <a:lnTo>
                  <a:pt x="15201" y="32941"/>
                </a:lnTo>
                <a:lnTo>
                  <a:pt x="16281" y="41311"/>
                </a:lnTo>
                <a:lnTo>
                  <a:pt x="16569" y="47543"/>
                </a:lnTo>
                <a:lnTo>
                  <a:pt x="16761" y="54555"/>
                </a:lnTo>
                <a:lnTo>
                  <a:pt x="17841" y="61135"/>
                </a:lnTo>
                <a:lnTo>
                  <a:pt x="19514" y="67427"/>
                </a:lnTo>
                <a:lnTo>
                  <a:pt x="21582" y="73526"/>
                </a:lnTo>
                <a:lnTo>
                  <a:pt x="22960" y="81402"/>
                </a:lnTo>
                <a:lnTo>
                  <a:pt x="23880" y="90463"/>
                </a:lnTo>
                <a:lnTo>
                  <a:pt x="24492" y="100314"/>
                </a:lnTo>
                <a:lnTo>
                  <a:pt x="25853" y="110691"/>
                </a:lnTo>
                <a:lnTo>
                  <a:pt x="27713" y="121419"/>
                </a:lnTo>
                <a:lnTo>
                  <a:pt x="29905" y="132381"/>
                </a:lnTo>
                <a:lnTo>
                  <a:pt x="33272" y="144451"/>
                </a:lnTo>
                <a:lnTo>
                  <a:pt x="37421" y="157261"/>
                </a:lnTo>
                <a:lnTo>
                  <a:pt x="42092" y="170563"/>
                </a:lnTo>
                <a:lnTo>
                  <a:pt x="45206" y="181336"/>
                </a:lnTo>
                <a:lnTo>
                  <a:pt x="47283" y="190423"/>
                </a:lnTo>
                <a:lnTo>
                  <a:pt x="48667" y="198387"/>
                </a:lnTo>
                <a:lnTo>
                  <a:pt x="50542" y="206553"/>
                </a:lnTo>
                <a:lnTo>
                  <a:pt x="52745" y="214854"/>
                </a:lnTo>
                <a:lnTo>
                  <a:pt x="55166" y="223246"/>
                </a:lnTo>
                <a:lnTo>
                  <a:pt x="56780" y="232651"/>
                </a:lnTo>
                <a:lnTo>
                  <a:pt x="57855" y="242731"/>
                </a:lnTo>
                <a:lnTo>
                  <a:pt x="58573" y="253261"/>
                </a:lnTo>
                <a:lnTo>
                  <a:pt x="60004" y="263138"/>
                </a:lnTo>
                <a:lnTo>
                  <a:pt x="61910" y="272580"/>
                </a:lnTo>
                <a:lnTo>
                  <a:pt x="64133" y="281733"/>
                </a:lnTo>
                <a:lnTo>
                  <a:pt x="69144" y="304602"/>
                </a:lnTo>
                <a:lnTo>
                  <a:pt x="71813" y="317368"/>
                </a:lnTo>
                <a:lnTo>
                  <a:pt x="73593" y="326831"/>
                </a:lnTo>
                <a:lnTo>
                  <a:pt x="74780" y="334093"/>
                </a:lnTo>
                <a:lnTo>
                  <a:pt x="77050" y="345653"/>
                </a:lnTo>
                <a:lnTo>
                  <a:pt x="78989" y="351403"/>
                </a:lnTo>
                <a:lnTo>
                  <a:pt x="81235" y="357141"/>
                </a:lnTo>
                <a:lnTo>
                  <a:pt x="83729" y="368597"/>
                </a:lnTo>
                <a:lnTo>
                  <a:pt x="84394" y="374319"/>
                </a:lnTo>
                <a:lnTo>
                  <a:pt x="85791" y="378133"/>
                </a:lnTo>
                <a:lnTo>
                  <a:pt x="87674" y="380677"/>
                </a:lnTo>
                <a:lnTo>
                  <a:pt x="94297" y="38576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135"/>
          <p:cNvSpPr/>
          <p:nvPr/>
        </p:nvSpPr>
        <p:spPr>
          <a:xfrm>
            <a:off x="2497454" y="3394710"/>
            <a:ext cx="2541" cy="1"/>
          </a:xfrm>
          <a:custGeom>
            <a:avLst/>
            <a:gdLst/>
            <a:ahLst/>
            <a:cxnLst/>
            <a:rect l="0" t="0" r="0" b="0"/>
            <a:pathLst>
              <a:path w="2541" h="1">
                <a:moveTo>
                  <a:pt x="0" y="0"/>
                </a:moveTo>
                <a:lnTo>
                  <a:pt x="2540" y="0"/>
                </a:lnTo>
                <a:close/>
              </a:path>
            </a:pathLst>
          </a:custGeom>
          <a:ln w="38100">
            <a:solidFill>
              <a:srgbClr val="009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MARTPenAnnotation2136"/>
          <p:cNvSpPr/>
          <p:nvPr/>
        </p:nvSpPr>
        <p:spPr>
          <a:xfrm>
            <a:off x="2566034" y="3000375"/>
            <a:ext cx="325756" cy="128472"/>
          </a:xfrm>
          <a:custGeom>
            <a:avLst/>
            <a:gdLst/>
            <a:ahLst/>
            <a:cxnLst/>
            <a:rect l="0" t="0" r="0" b="0"/>
            <a:pathLst>
              <a:path w="325756" h="128472">
                <a:moveTo>
                  <a:pt x="0" y="0"/>
                </a:moveTo>
                <a:lnTo>
                  <a:pt x="9102" y="0"/>
                </a:lnTo>
                <a:lnTo>
                  <a:pt x="11783" y="952"/>
                </a:lnTo>
                <a:lnTo>
                  <a:pt x="13571" y="2539"/>
                </a:lnTo>
                <a:lnTo>
                  <a:pt x="14762" y="4551"/>
                </a:lnTo>
                <a:lnTo>
                  <a:pt x="15557" y="6844"/>
                </a:lnTo>
                <a:lnTo>
                  <a:pt x="16086" y="9325"/>
                </a:lnTo>
                <a:lnTo>
                  <a:pt x="16439" y="11931"/>
                </a:lnTo>
                <a:lnTo>
                  <a:pt x="16675" y="14621"/>
                </a:lnTo>
                <a:lnTo>
                  <a:pt x="16832" y="17368"/>
                </a:lnTo>
                <a:lnTo>
                  <a:pt x="17006" y="22959"/>
                </a:lnTo>
                <a:lnTo>
                  <a:pt x="17104" y="34319"/>
                </a:lnTo>
                <a:lnTo>
                  <a:pt x="17144" y="78951"/>
                </a:lnTo>
                <a:lnTo>
                  <a:pt x="16192" y="82162"/>
                </a:lnTo>
                <a:lnTo>
                  <a:pt x="14605" y="85254"/>
                </a:lnTo>
                <a:lnTo>
                  <a:pt x="12594" y="88269"/>
                </a:lnTo>
                <a:lnTo>
                  <a:pt x="10301" y="92183"/>
                </a:lnTo>
                <a:lnTo>
                  <a:pt x="7820" y="96698"/>
                </a:lnTo>
                <a:lnTo>
                  <a:pt x="1545" y="108530"/>
                </a:lnTo>
                <a:lnTo>
                  <a:pt x="1030" y="110453"/>
                </a:lnTo>
                <a:lnTo>
                  <a:pt x="687" y="112688"/>
                </a:lnTo>
                <a:lnTo>
                  <a:pt x="136" y="118567"/>
                </a:lnTo>
                <a:lnTo>
                  <a:pt x="2601" y="121911"/>
                </a:lnTo>
                <a:lnTo>
                  <a:pt x="4592" y="124137"/>
                </a:lnTo>
                <a:lnTo>
                  <a:pt x="6871" y="125620"/>
                </a:lnTo>
                <a:lnTo>
                  <a:pt x="11944" y="127268"/>
                </a:lnTo>
                <a:lnTo>
                  <a:pt x="19914" y="128001"/>
                </a:lnTo>
                <a:lnTo>
                  <a:pt x="28853" y="128327"/>
                </a:lnTo>
                <a:lnTo>
                  <a:pt x="36002" y="128471"/>
                </a:lnTo>
                <a:lnTo>
                  <a:pt x="75373" y="123456"/>
                </a:lnTo>
                <a:lnTo>
                  <a:pt x="104542" y="119451"/>
                </a:lnTo>
                <a:lnTo>
                  <a:pt x="126845" y="116781"/>
                </a:lnTo>
                <a:lnTo>
                  <a:pt x="144571" y="115002"/>
                </a:lnTo>
                <a:lnTo>
                  <a:pt x="170934" y="113024"/>
                </a:lnTo>
                <a:lnTo>
                  <a:pt x="189001" y="112145"/>
                </a:lnTo>
                <a:lnTo>
                  <a:pt x="211001" y="111755"/>
                </a:lnTo>
                <a:lnTo>
                  <a:pt x="223535" y="111651"/>
                </a:lnTo>
                <a:lnTo>
                  <a:pt x="235701" y="112534"/>
                </a:lnTo>
                <a:lnTo>
                  <a:pt x="247622" y="114075"/>
                </a:lnTo>
                <a:lnTo>
                  <a:pt x="259379" y="116055"/>
                </a:lnTo>
                <a:lnTo>
                  <a:pt x="268169" y="117375"/>
                </a:lnTo>
                <a:lnTo>
                  <a:pt x="274982" y="118255"/>
                </a:lnTo>
                <a:lnTo>
                  <a:pt x="280477" y="118841"/>
                </a:lnTo>
                <a:lnTo>
                  <a:pt x="286045" y="119232"/>
                </a:lnTo>
                <a:lnTo>
                  <a:pt x="291662" y="119493"/>
                </a:lnTo>
                <a:lnTo>
                  <a:pt x="325755" y="12001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137"/>
          <p:cNvSpPr/>
          <p:nvPr/>
        </p:nvSpPr>
        <p:spPr>
          <a:xfrm>
            <a:off x="2772966" y="2974657"/>
            <a:ext cx="93107" cy="351473"/>
          </a:xfrm>
          <a:custGeom>
            <a:avLst/>
            <a:gdLst/>
            <a:ahLst/>
            <a:cxnLst/>
            <a:rect l="0" t="0" r="0" b="0"/>
            <a:pathLst>
              <a:path w="93107" h="351473">
                <a:moveTo>
                  <a:pt x="7381" y="0"/>
                </a:moveTo>
                <a:lnTo>
                  <a:pt x="2830" y="0"/>
                </a:lnTo>
                <a:lnTo>
                  <a:pt x="1489" y="953"/>
                </a:lnTo>
                <a:lnTo>
                  <a:pt x="596" y="2540"/>
                </a:lnTo>
                <a:lnTo>
                  <a:pt x="0" y="4551"/>
                </a:lnTo>
                <a:lnTo>
                  <a:pt x="555" y="6844"/>
                </a:lnTo>
                <a:lnTo>
                  <a:pt x="1878" y="9325"/>
                </a:lnTo>
                <a:lnTo>
                  <a:pt x="3712" y="11932"/>
                </a:lnTo>
                <a:lnTo>
                  <a:pt x="5751" y="19908"/>
                </a:lnTo>
                <a:lnTo>
                  <a:pt x="6294" y="24702"/>
                </a:lnTo>
                <a:lnTo>
                  <a:pt x="7609" y="28851"/>
                </a:lnTo>
                <a:lnTo>
                  <a:pt x="9438" y="32569"/>
                </a:lnTo>
                <a:lnTo>
                  <a:pt x="11610" y="36000"/>
                </a:lnTo>
                <a:lnTo>
                  <a:pt x="13058" y="41145"/>
                </a:lnTo>
                <a:lnTo>
                  <a:pt x="14023" y="47433"/>
                </a:lnTo>
                <a:lnTo>
                  <a:pt x="14666" y="54482"/>
                </a:lnTo>
                <a:lnTo>
                  <a:pt x="16048" y="61086"/>
                </a:lnTo>
                <a:lnTo>
                  <a:pt x="17921" y="67394"/>
                </a:lnTo>
                <a:lnTo>
                  <a:pt x="20123" y="73504"/>
                </a:lnTo>
                <a:lnTo>
                  <a:pt x="22543" y="79483"/>
                </a:lnTo>
                <a:lnTo>
                  <a:pt x="25109" y="85374"/>
                </a:lnTo>
                <a:lnTo>
                  <a:pt x="27772" y="91206"/>
                </a:lnTo>
                <a:lnTo>
                  <a:pt x="31453" y="101761"/>
                </a:lnTo>
                <a:lnTo>
                  <a:pt x="40622" y="131270"/>
                </a:lnTo>
                <a:lnTo>
                  <a:pt x="43829" y="143711"/>
                </a:lnTo>
                <a:lnTo>
                  <a:pt x="45967" y="153910"/>
                </a:lnTo>
                <a:lnTo>
                  <a:pt x="47393" y="162614"/>
                </a:lnTo>
                <a:lnTo>
                  <a:pt x="49295" y="171274"/>
                </a:lnTo>
                <a:lnTo>
                  <a:pt x="51517" y="179905"/>
                </a:lnTo>
                <a:lnTo>
                  <a:pt x="53950" y="188517"/>
                </a:lnTo>
                <a:lnTo>
                  <a:pt x="55572" y="196163"/>
                </a:lnTo>
                <a:lnTo>
                  <a:pt x="56653" y="203165"/>
                </a:lnTo>
                <a:lnTo>
                  <a:pt x="57374" y="209738"/>
                </a:lnTo>
                <a:lnTo>
                  <a:pt x="58807" y="216978"/>
                </a:lnTo>
                <a:lnTo>
                  <a:pt x="60715" y="224662"/>
                </a:lnTo>
                <a:lnTo>
                  <a:pt x="62939" y="232642"/>
                </a:lnTo>
                <a:lnTo>
                  <a:pt x="70491" y="256749"/>
                </a:lnTo>
                <a:lnTo>
                  <a:pt x="75172" y="271179"/>
                </a:lnTo>
                <a:lnTo>
                  <a:pt x="78292" y="282703"/>
                </a:lnTo>
                <a:lnTo>
                  <a:pt x="80373" y="292292"/>
                </a:lnTo>
                <a:lnTo>
                  <a:pt x="81760" y="300588"/>
                </a:lnTo>
                <a:lnTo>
                  <a:pt x="83637" y="307072"/>
                </a:lnTo>
                <a:lnTo>
                  <a:pt x="85841" y="312347"/>
                </a:lnTo>
                <a:lnTo>
                  <a:pt x="88263" y="316817"/>
                </a:lnTo>
                <a:lnTo>
                  <a:pt x="90953" y="324323"/>
                </a:lnTo>
                <a:lnTo>
                  <a:pt x="92468" y="333903"/>
                </a:lnTo>
                <a:lnTo>
                  <a:pt x="92917" y="342775"/>
                </a:lnTo>
                <a:lnTo>
                  <a:pt x="93106" y="3514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138"/>
          <p:cNvSpPr/>
          <p:nvPr/>
        </p:nvSpPr>
        <p:spPr>
          <a:xfrm>
            <a:off x="2411729" y="2357948"/>
            <a:ext cx="440109" cy="376186"/>
          </a:xfrm>
          <a:custGeom>
            <a:avLst/>
            <a:gdLst/>
            <a:ahLst/>
            <a:cxnLst/>
            <a:rect l="0" t="0" r="0" b="0"/>
            <a:pathLst>
              <a:path w="440109" h="376186">
                <a:moveTo>
                  <a:pt x="0" y="85214"/>
                </a:moveTo>
                <a:lnTo>
                  <a:pt x="9102" y="76113"/>
                </a:lnTo>
                <a:lnTo>
                  <a:pt x="12736" y="73431"/>
                </a:lnTo>
                <a:lnTo>
                  <a:pt x="25411" y="66588"/>
                </a:lnTo>
                <a:lnTo>
                  <a:pt x="28371" y="64224"/>
                </a:lnTo>
                <a:lnTo>
                  <a:pt x="39280" y="59058"/>
                </a:lnTo>
                <a:lnTo>
                  <a:pt x="52700" y="53586"/>
                </a:lnTo>
                <a:lnTo>
                  <a:pt x="65015" y="47980"/>
                </a:lnTo>
                <a:lnTo>
                  <a:pt x="71919" y="44199"/>
                </a:lnTo>
                <a:lnTo>
                  <a:pt x="79379" y="39773"/>
                </a:lnTo>
                <a:lnTo>
                  <a:pt x="87209" y="34918"/>
                </a:lnTo>
                <a:lnTo>
                  <a:pt x="97192" y="30728"/>
                </a:lnTo>
                <a:lnTo>
                  <a:pt x="108610" y="26983"/>
                </a:lnTo>
                <a:lnTo>
                  <a:pt x="120984" y="23533"/>
                </a:lnTo>
                <a:lnTo>
                  <a:pt x="134949" y="20281"/>
                </a:lnTo>
                <a:lnTo>
                  <a:pt x="149974" y="17160"/>
                </a:lnTo>
                <a:lnTo>
                  <a:pt x="181908" y="11153"/>
                </a:lnTo>
                <a:lnTo>
                  <a:pt x="215151" y="5308"/>
                </a:lnTo>
                <a:lnTo>
                  <a:pt x="228206" y="3368"/>
                </a:lnTo>
                <a:lnTo>
                  <a:pt x="238815" y="2075"/>
                </a:lnTo>
                <a:lnTo>
                  <a:pt x="247793" y="1213"/>
                </a:lnTo>
                <a:lnTo>
                  <a:pt x="255683" y="639"/>
                </a:lnTo>
                <a:lnTo>
                  <a:pt x="262848" y="255"/>
                </a:lnTo>
                <a:lnTo>
                  <a:pt x="269530" y="0"/>
                </a:lnTo>
                <a:lnTo>
                  <a:pt x="282034" y="2256"/>
                </a:lnTo>
                <a:lnTo>
                  <a:pt x="292989" y="6434"/>
                </a:lnTo>
                <a:lnTo>
                  <a:pt x="301033" y="11466"/>
                </a:lnTo>
                <a:lnTo>
                  <a:pt x="307782" y="19417"/>
                </a:lnTo>
                <a:lnTo>
                  <a:pt x="313958" y="28348"/>
                </a:lnTo>
                <a:lnTo>
                  <a:pt x="321836" y="38732"/>
                </a:lnTo>
                <a:lnTo>
                  <a:pt x="324014" y="44870"/>
                </a:lnTo>
                <a:lnTo>
                  <a:pt x="325411" y="56572"/>
                </a:lnTo>
                <a:lnTo>
                  <a:pt x="325603" y="62324"/>
                </a:lnTo>
                <a:lnTo>
                  <a:pt x="323147" y="70596"/>
                </a:lnTo>
                <a:lnTo>
                  <a:pt x="321160" y="75469"/>
                </a:lnTo>
                <a:lnTo>
                  <a:pt x="316976" y="81574"/>
                </a:lnTo>
                <a:lnTo>
                  <a:pt x="311330" y="88503"/>
                </a:lnTo>
                <a:lnTo>
                  <a:pt x="304709" y="95979"/>
                </a:lnTo>
                <a:lnTo>
                  <a:pt x="292272" y="106826"/>
                </a:lnTo>
                <a:lnTo>
                  <a:pt x="280394" y="115774"/>
                </a:lnTo>
                <a:lnTo>
                  <a:pt x="268765" y="126101"/>
                </a:lnTo>
                <a:lnTo>
                  <a:pt x="262044" y="131522"/>
                </a:lnTo>
                <a:lnTo>
                  <a:pt x="254706" y="137041"/>
                </a:lnTo>
                <a:lnTo>
                  <a:pt x="246957" y="142626"/>
                </a:lnTo>
                <a:lnTo>
                  <a:pt x="236076" y="148253"/>
                </a:lnTo>
                <a:lnTo>
                  <a:pt x="223107" y="153910"/>
                </a:lnTo>
                <a:lnTo>
                  <a:pt x="208745" y="159587"/>
                </a:lnTo>
                <a:lnTo>
                  <a:pt x="198219" y="164323"/>
                </a:lnTo>
                <a:lnTo>
                  <a:pt x="190248" y="168434"/>
                </a:lnTo>
                <a:lnTo>
                  <a:pt x="183982" y="172126"/>
                </a:lnTo>
                <a:lnTo>
                  <a:pt x="176948" y="174588"/>
                </a:lnTo>
                <a:lnTo>
                  <a:pt x="169400" y="176229"/>
                </a:lnTo>
                <a:lnTo>
                  <a:pt x="161511" y="177323"/>
                </a:lnTo>
                <a:lnTo>
                  <a:pt x="150205" y="178539"/>
                </a:lnTo>
                <a:lnTo>
                  <a:pt x="138486" y="179224"/>
                </a:lnTo>
                <a:lnTo>
                  <a:pt x="133940" y="179384"/>
                </a:lnTo>
                <a:lnTo>
                  <a:pt x="134061" y="179426"/>
                </a:lnTo>
                <a:lnTo>
                  <a:pt x="145650" y="179494"/>
                </a:lnTo>
                <a:lnTo>
                  <a:pt x="155539" y="176964"/>
                </a:lnTo>
                <a:lnTo>
                  <a:pt x="166284" y="173617"/>
                </a:lnTo>
                <a:lnTo>
                  <a:pt x="177409" y="172129"/>
                </a:lnTo>
                <a:lnTo>
                  <a:pt x="183995" y="170780"/>
                </a:lnTo>
                <a:lnTo>
                  <a:pt x="191244" y="168928"/>
                </a:lnTo>
                <a:lnTo>
                  <a:pt x="198934" y="166741"/>
                </a:lnTo>
                <a:lnTo>
                  <a:pt x="208823" y="166235"/>
                </a:lnTo>
                <a:lnTo>
                  <a:pt x="220178" y="166851"/>
                </a:lnTo>
                <a:lnTo>
                  <a:pt x="290825" y="174682"/>
                </a:lnTo>
                <a:lnTo>
                  <a:pt x="308183" y="177245"/>
                </a:lnTo>
                <a:lnTo>
                  <a:pt x="322613" y="179905"/>
                </a:lnTo>
                <a:lnTo>
                  <a:pt x="335091" y="182632"/>
                </a:lnTo>
                <a:lnTo>
                  <a:pt x="345314" y="185401"/>
                </a:lnTo>
                <a:lnTo>
                  <a:pt x="354034" y="188201"/>
                </a:lnTo>
                <a:lnTo>
                  <a:pt x="361753" y="191019"/>
                </a:lnTo>
                <a:lnTo>
                  <a:pt x="375409" y="196691"/>
                </a:lnTo>
                <a:lnTo>
                  <a:pt x="387829" y="202387"/>
                </a:lnTo>
                <a:lnTo>
                  <a:pt x="399699" y="208094"/>
                </a:lnTo>
                <a:lnTo>
                  <a:pt x="412541" y="216661"/>
                </a:lnTo>
                <a:lnTo>
                  <a:pt x="421794" y="227455"/>
                </a:lnTo>
                <a:lnTo>
                  <a:pt x="426929" y="234334"/>
                </a:lnTo>
                <a:lnTo>
                  <a:pt x="431304" y="240825"/>
                </a:lnTo>
                <a:lnTo>
                  <a:pt x="435174" y="247057"/>
                </a:lnTo>
                <a:lnTo>
                  <a:pt x="438706" y="253117"/>
                </a:lnTo>
                <a:lnTo>
                  <a:pt x="440108" y="259062"/>
                </a:lnTo>
                <a:lnTo>
                  <a:pt x="440091" y="264930"/>
                </a:lnTo>
                <a:lnTo>
                  <a:pt x="439127" y="270747"/>
                </a:lnTo>
                <a:lnTo>
                  <a:pt x="432975" y="282291"/>
                </a:lnTo>
                <a:lnTo>
                  <a:pt x="423891" y="293771"/>
                </a:lnTo>
                <a:lnTo>
                  <a:pt x="413504" y="305224"/>
                </a:lnTo>
                <a:lnTo>
                  <a:pt x="406162" y="311897"/>
                </a:lnTo>
                <a:lnTo>
                  <a:pt x="397457" y="319204"/>
                </a:lnTo>
                <a:lnTo>
                  <a:pt x="387844" y="326932"/>
                </a:lnTo>
                <a:lnTo>
                  <a:pt x="379531" y="333037"/>
                </a:lnTo>
                <a:lnTo>
                  <a:pt x="372083" y="338059"/>
                </a:lnTo>
                <a:lnTo>
                  <a:pt x="365213" y="342360"/>
                </a:lnTo>
                <a:lnTo>
                  <a:pt x="356823" y="345227"/>
                </a:lnTo>
                <a:lnTo>
                  <a:pt x="347420" y="347139"/>
                </a:lnTo>
                <a:lnTo>
                  <a:pt x="337341" y="348413"/>
                </a:lnTo>
                <a:lnTo>
                  <a:pt x="328717" y="350215"/>
                </a:lnTo>
                <a:lnTo>
                  <a:pt x="321062" y="352369"/>
                </a:lnTo>
                <a:lnTo>
                  <a:pt x="290538" y="362670"/>
                </a:lnTo>
                <a:lnTo>
                  <a:pt x="279417" y="365434"/>
                </a:lnTo>
                <a:lnTo>
                  <a:pt x="266288" y="368230"/>
                </a:lnTo>
                <a:lnTo>
                  <a:pt x="251821" y="371046"/>
                </a:lnTo>
                <a:lnTo>
                  <a:pt x="239318" y="372924"/>
                </a:lnTo>
                <a:lnTo>
                  <a:pt x="228125" y="374176"/>
                </a:lnTo>
                <a:lnTo>
                  <a:pt x="217807" y="375010"/>
                </a:lnTo>
                <a:lnTo>
                  <a:pt x="205212" y="375566"/>
                </a:lnTo>
                <a:lnTo>
                  <a:pt x="175978" y="376185"/>
                </a:lnTo>
                <a:lnTo>
                  <a:pt x="163991" y="375397"/>
                </a:lnTo>
                <a:lnTo>
                  <a:pt x="154095" y="373919"/>
                </a:lnTo>
                <a:lnTo>
                  <a:pt x="145593" y="371982"/>
                </a:lnTo>
                <a:lnTo>
                  <a:pt x="138020" y="370690"/>
                </a:lnTo>
                <a:lnTo>
                  <a:pt x="124525" y="369255"/>
                </a:lnTo>
                <a:lnTo>
                  <a:pt x="117307" y="367919"/>
                </a:lnTo>
                <a:lnTo>
                  <a:pt x="109637" y="366077"/>
                </a:lnTo>
                <a:lnTo>
                  <a:pt x="101667" y="363896"/>
                </a:lnTo>
                <a:lnTo>
                  <a:pt x="93495" y="360537"/>
                </a:lnTo>
                <a:lnTo>
                  <a:pt x="85190" y="356393"/>
                </a:lnTo>
                <a:lnTo>
                  <a:pt x="76796" y="351725"/>
                </a:lnTo>
                <a:lnTo>
                  <a:pt x="64929" y="346538"/>
                </a:lnTo>
                <a:lnTo>
                  <a:pt x="51435" y="33381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139"/>
          <p:cNvSpPr/>
          <p:nvPr/>
        </p:nvSpPr>
        <p:spPr>
          <a:xfrm>
            <a:off x="4006215" y="2863568"/>
            <a:ext cx="994411" cy="16793"/>
          </a:xfrm>
          <a:custGeom>
            <a:avLst/>
            <a:gdLst/>
            <a:ahLst/>
            <a:cxnLst/>
            <a:rect l="0" t="0" r="0" b="0"/>
            <a:pathLst>
              <a:path w="994411" h="16793">
                <a:moveTo>
                  <a:pt x="0" y="8219"/>
                </a:moveTo>
                <a:lnTo>
                  <a:pt x="200090" y="8219"/>
                </a:lnTo>
                <a:lnTo>
                  <a:pt x="215308" y="7267"/>
                </a:lnTo>
                <a:lnTo>
                  <a:pt x="269323" y="2327"/>
                </a:lnTo>
                <a:lnTo>
                  <a:pt x="284323" y="1434"/>
                </a:lnTo>
                <a:lnTo>
                  <a:pt x="298134" y="838"/>
                </a:lnTo>
                <a:lnTo>
                  <a:pt x="440443" y="0"/>
                </a:lnTo>
                <a:lnTo>
                  <a:pt x="484129" y="835"/>
                </a:lnTo>
                <a:lnTo>
                  <a:pt x="518015" y="2344"/>
                </a:lnTo>
                <a:lnTo>
                  <a:pt x="545368" y="4302"/>
                </a:lnTo>
                <a:lnTo>
                  <a:pt x="588461" y="6478"/>
                </a:lnTo>
                <a:lnTo>
                  <a:pt x="623488" y="7445"/>
                </a:lnTo>
                <a:lnTo>
                  <a:pt x="654930" y="7875"/>
                </a:lnTo>
                <a:lnTo>
                  <a:pt x="673793" y="8942"/>
                </a:lnTo>
                <a:lnTo>
                  <a:pt x="737487" y="14042"/>
                </a:lnTo>
                <a:lnTo>
                  <a:pt x="755500" y="14959"/>
                </a:lnTo>
                <a:lnTo>
                  <a:pt x="786310" y="15977"/>
                </a:lnTo>
                <a:lnTo>
                  <a:pt x="809528" y="16430"/>
                </a:lnTo>
                <a:lnTo>
                  <a:pt x="994410" y="1679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140"/>
          <p:cNvSpPr/>
          <p:nvPr/>
        </p:nvSpPr>
        <p:spPr>
          <a:xfrm>
            <a:off x="4143375" y="2974657"/>
            <a:ext cx="77153" cy="437198"/>
          </a:xfrm>
          <a:custGeom>
            <a:avLst/>
            <a:gdLst/>
            <a:ahLst/>
            <a:cxnLst/>
            <a:rect l="0" t="0" r="0" b="0"/>
            <a:pathLst>
              <a:path w="77153" h="437198">
                <a:moveTo>
                  <a:pt x="0" y="0"/>
                </a:moveTo>
                <a:lnTo>
                  <a:pt x="0" y="11932"/>
                </a:lnTo>
                <a:lnTo>
                  <a:pt x="952" y="15575"/>
                </a:lnTo>
                <a:lnTo>
                  <a:pt x="2540" y="19908"/>
                </a:lnTo>
                <a:lnTo>
                  <a:pt x="4550" y="24702"/>
                </a:lnTo>
                <a:lnTo>
                  <a:pt x="6785" y="35109"/>
                </a:lnTo>
                <a:lnTo>
                  <a:pt x="7778" y="46084"/>
                </a:lnTo>
                <a:lnTo>
                  <a:pt x="8219" y="57312"/>
                </a:lnTo>
                <a:lnTo>
                  <a:pt x="9289" y="62973"/>
                </a:lnTo>
                <a:lnTo>
                  <a:pt x="10955" y="68652"/>
                </a:lnTo>
                <a:lnTo>
                  <a:pt x="13018" y="74343"/>
                </a:lnTo>
                <a:lnTo>
                  <a:pt x="14394" y="80995"/>
                </a:lnTo>
                <a:lnTo>
                  <a:pt x="15311" y="88287"/>
                </a:lnTo>
                <a:lnTo>
                  <a:pt x="15922" y="96005"/>
                </a:lnTo>
                <a:lnTo>
                  <a:pt x="16601" y="132521"/>
                </a:lnTo>
                <a:lnTo>
                  <a:pt x="16783" y="156928"/>
                </a:lnTo>
                <a:lnTo>
                  <a:pt x="17855" y="177961"/>
                </a:lnTo>
                <a:lnTo>
                  <a:pt x="19524" y="196746"/>
                </a:lnTo>
                <a:lnTo>
                  <a:pt x="21588" y="214031"/>
                </a:lnTo>
                <a:lnTo>
                  <a:pt x="22964" y="227460"/>
                </a:lnTo>
                <a:lnTo>
                  <a:pt x="23882" y="238318"/>
                </a:lnTo>
                <a:lnTo>
                  <a:pt x="24494" y="247461"/>
                </a:lnTo>
                <a:lnTo>
                  <a:pt x="26806" y="258319"/>
                </a:lnTo>
                <a:lnTo>
                  <a:pt x="30253" y="270320"/>
                </a:lnTo>
                <a:lnTo>
                  <a:pt x="34456" y="283084"/>
                </a:lnTo>
                <a:lnTo>
                  <a:pt x="37258" y="293498"/>
                </a:lnTo>
                <a:lnTo>
                  <a:pt x="39126" y="302345"/>
                </a:lnTo>
                <a:lnTo>
                  <a:pt x="40371" y="310148"/>
                </a:lnTo>
                <a:lnTo>
                  <a:pt x="42154" y="319160"/>
                </a:lnTo>
                <a:lnTo>
                  <a:pt x="46675" y="339334"/>
                </a:lnTo>
                <a:lnTo>
                  <a:pt x="48261" y="348143"/>
                </a:lnTo>
                <a:lnTo>
                  <a:pt x="49319" y="355920"/>
                </a:lnTo>
                <a:lnTo>
                  <a:pt x="50024" y="363010"/>
                </a:lnTo>
                <a:lnTo>
                  <a:pt x="51447" y="370594"/>
                </a:lnTo>
                <a:lnTo>
                  <a:pt x="53348" y="378508"/>
                </a:lnTo>
                <a:lnTo>
                  <a:pt x="55567" y="386641"/>
                </a:lnTo>
                <a:lnTo>
                  <a:pt x="58000" y="393016"/>
                </a:lnTo>
                <a:lnTo>
                  <a:pt x="60574" y="398218"/>
                </a:lnTo>
                <a:lnTo>
                  <a:pt x="63243" y="402639"/>
                </a:lnTo>
                <a:lnTo>
                  <a:pt x="65022" y="406538"/>
                </a:lnTo>
                <a:lnTo>
                  <a:pt x="66998" y="413411"/>
                </a:lnTo>
                <a:lnTo>
                  <a:pt x="68478" y="416578"/>
                </a:lnTo>
                <a:lnTo>
                  <a:pt x="70417" y="419641"/>
                </a:lnTo>
                <a:lnTo>
                  <a:pt x="72662" y="422636"/>
                </a:lnTo>
                <a:lnTo>
                  <a:pt x="74159" y="425585"/>
                </a:lnTo>
                <a:lnTo>
                  <a:pt x="75157" y="428503"/>
                </a:lnTo>
                <a:lnTo>
                  <a:pt x="77152" y="43719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141"/>
          <p:cNvSpPr/>
          <p:nvPr/>
        </p:nvSpPr>
        <p:spPr>
          <a:xfrm>
            <a:off x="4289107" y="2958046"/>
            <a:ext cx="392241" cy="383946"/>
          </a:xfrm>
          <a:custGeom>
            <a:avLst/>
            <a:gdLst/>
            <a:ahLst/>
            <a:cxnLst/>
            <a:rect l="0" t="0" r="0" b="0"/>
            <a:pathLst>
              <a:path w="392241" h="383946">
                <a:moveTo>
                  <a:pt x="0" y="59474"/>
                </a:moveTo>
                <a:lnTo>
                  <a:pt x="13652" y="50372"/>
                </a:lnTo>
                <a:lnTo>
                  <a:pt x="22895" y="43364"/>
                </a:lnTo>
                <a:lnTo>
                  <a:pt x="26694" y="40161"/>
                </a:lnTo>
                <a:lnTo>
                  <a:pt x="33988" y="36121"/>
                </a:lnTo>
                <a:lnTo>
                  <a:pt x="43614" y="31523"/>
                </a:lnTo>
                <a:lnTo>
                  <a:pt x="54793" y="26552"/>
                </a:lnTo>
                <a:lnTo>
                  <a:pt x="67009" y="22286"/>
                </a:lnTo>
                <a:lnTo>
                  <a:pt x="79915" y="18489"/>
                </a:lnTo>
                <a:lnTo>
                  <a:pt x="93282" y="15006"/>
                </a:lnTo>
                <a:lnTo>
                  <a:pt x="115754" y="8595"/>
                </a:lnTo>
                <a:lnTo>
                  <a:pt x="125746" y="5552"/>
                </a:lnTo>
                <a:lnTo>
                  <a:pt x="135266" y="3523"/>
                </a:lnTo>
                <a:lnTo>
                  <a:pt x="144470" y="2171"/>
                </a:lnTo>
                <a:lnTo>
                  <a:pt x="153463" y="1269"/>
                </a:lnTo>
                <a:lnTo>
                  <a:pt x="161364" y="668"/>
                </a:lnTo>
                <a:lnTo>
                  <a:pt x="168536" y="268"/>
                </a:lnTo>
                <a:lnTo>
                  <a:pt x="175222" y="0"/>
                </a:lnTo>
                <a:lnTo>
                  <a:pt x="181585" y="775"/>
                </a:lnTo>
                <a:lnTo>
                  <a:pt x="193734" y="4175"/>
                </a:lnTo>
                <a:lnTo>
                  <a:pt x="205484" y="6322"/>
                </a:lnTo>
                <a:lnTo>
                  <a:pt x="211284" y="6894"/>
                </a:lnTo>
                <a:lnTo>
                  <a:pt x="220269" y="10070"/>
                </a:lnTo>
                <a:lnTo>
                  <a:pt x="230683" y="17213"/>
                </a:lnTo>
                <a:lnTo>
                  <a:pt x="233798" y="19870"/>
                </a:lnTo>
                <a:lnTo>
                  <a:pt x="235876" y="22594"/>
                </a:lnTo>
                <a:lnTo>
                  <a:pt x="238184" y="28160"/>
                </a:lnTo>
                <a:lnTo>
                  <a:pt x="239483" y="36649"/>
                </a:lnTo>
                <a:lnTo>
                  <a:pt x="239787" y="44884"/>
                </a:lnTo>
                <a:lnTo>
                  <a:pt x="239868" y="49747"/>
                </a:lnTo>
                <a:lnTo>
                  <a:pt x="237418" y="60231"/>
                </a:lnTo>
                <a:lnTo>
                  <a:pt x="235431" y="65693"/>
                </a:lnTo>
                <a:lnTo>
                  <a:pt x="228144" y="76843"/>
                </a:lnTo>
                <a:lnTo>
                  <a:pt x="218555" y="88148"/>
                </a:lnTo>
                <a:lnTo>
                  <a:pt x="207943" y="99523"/>
                </a:lnTo>
                <a:lnTo>
                  <a:pt x="184655" y="123300"/>
                </a:lnTo>
                <a:lnTo>
                  <a:pt x="169699" y="138323"/>
                </a:lnTo>
                <a:lnTo>
                  <a:pt x="162663" y="144425"/>
                </a:lnTo>
                <a:lnTo>
                  <a:pt x="156067" y="149446"/>
                </a:lnTo>
                <a:lnTo>
                  <a:pt x="127242" y="168898"/>
                </a:lnTo>
                <a:lnTo>
                  <a:pt x="120070" y="173380"/>
                </a:lnTo>
                <a:lnTo>
                  <a:pt x="113385" y="177321"/>
                </a:lnTo>
                <a:lnTo>
                  <a:pt x="103733" y="182335"/>
                </a:lnTo>
                <a:lnTo>
                  <a:pt x="102493" y="182339"/>
                </a:lnTo>
                <a:lnTo>
                  <a:pt x="102618" y="181389"/>
                </a:lnTo>
                <a:lnTo>
                  <a:pt x="103655" y="180756"/>
                </a:lnTo>
                <a:lnTo>
                  <a:pt x="114702" y="177199"/>
                </a:lnTo>
                <a:lnTo>
                  <a:pt x="124321" y="172756"/>
                </a:lnTo>
                <a:lnTo>
                  <a:pt x="134947" y="167606"/>
                </a:lnTo>
                <a:lnTo>
                  <a:pt x="144257" y="163947"/>
                </a:lnTo>
                <a:lnTo>
                  <a:pt x="169842" y="154801"/>
                </a:lnTo>
                <a:lnTo>
                  <a:pt x="202724" y="143493"/>
                </a:lnTo>
                <a:lnTo>
                  <a:pt x="216111" y="141204"/>
                </a:lnTo>
                <a:lnTo>
                  <a:pt x="231705" y="139678"/>
                </a:lnTo>
                <a:lnTo>
                  <a:pt x="262047" y="137983"/>
                </a:lnTo>
                <a:lnTo>
                  <a:pt x="281883" y="137229"/>
                </a:lnTo>
                <a:lnTo>
                  <a:pt x="290792" y="137980"/>
                </a:lnTo>
                <a:lnTo>
                  <a:pt x="299589" y="139434"/>
                </a:lnTo>
                <a:lnTo>
                  <a:pt x="308311" y="141355"/>
                </a:lnTo>
                <a:lnTo>
                  <a:pt x="316030" y="143589"/>
                </a:lnTo>
                <a:lnTo>
                  <a:pt x="323082" y="146031"/>
                </a:lnTo>
                <a:lnTo>
                  <a:pt x="329688" y="148611"/>
                </a:lnTo>
                <a:lnTo>
                  <a:pt x="335997" y="151283"/>
                </a:lnTo>
                <a:lnTo>
                  <a:pt x="348087" y="156793"/>
                </a:lnTo>
                <a:lnTo>
                  <a:pt x="357270" y="162417"/>
                </a:lnTo>
                <a:lnTo>
                  <a:pt x="365479" y="168091"/>
                </a:lnTo>
                <a:lnTo>
                  <a:pt x="375478" y="173788"/>
                </a:lnTo>
                <a:lnTo>
                  <a:pt x="383732" y="182035"/>
                </a:lnTo>
                <a:lnTo>
                  <a:pt x="387266" y="186901"/>
                </a:lnTo>
                <a:lnTo>
                  <a:pt x="391193" y="197388"/>
                </a:lnTo>
                <a:lnTo>
                  <a:pt x="392240" y="202851"/>
                </a:lnTo>
                <a:lnTo>
                  <a:pt x="391986" y="208399"/>
                </a:lnTo>
                <a:lnTo>
                  <a:pt x="388030" y="225308"/>
                </a:lnTo>
                <a:lnTo>
                  <a:pt x="386770" y="236683"/>
                </a:lnTo>
                <a:lnTo>
                  <a:pt x="384529" y="242383"/>
                </a:lnTo>
                <a:lnTo>
                  <a:pt x="376959" y="253797"/>
                </a:lnTo>
                <a:lnTo>
                  <a:pt x="373226" y="260460"/>
                </a:lnTo>
                <a:lnTo>
                  <a:pt x="369785" y="267760"/>
                </a:lnTo>
                <a:lnTo>
                  <a:pt x="366538" y="275483"/>
                </a:lnTo>
                <a:lnTo>
                  <a:pt x="362469" y="282537"/>
                </a:lnTo>
                <a:lnTo>
                  <a:pt x="357851" y="289146"/>
                </a:lnTo>
                <a:lnTo>
                  <a:pt x="352867" y="295456"/>
                </a:lnTo>
                <a:lnTo>
                  <a:pt x="347640" y="301567"/>
                </a:lnTo>
                <a:lnTo>
                  <a:pt x="336752" y="313438"/>
                </a:lnTo>
                <a:lnTo>
                  <a:pt x="328323" y="320224"/>
                </a:lnTo>
                <a:lnTo>
                  <a:pt x="317942" y="327604"/>
                </a:lnTo>
                <a:lnTo>
                  <a:pt x="306259" y="335383"/>
                </a:lnTo>
                <a:lnTo>
                  <a:pt x="295613" y="341520"/>
                </a:lnTo>
                <a:lnTo>
                  <a:pt x="285658" y="346565"/>
                </a:lnTo>
                <a:lnTo>
                  <a:pt x="263167" y="356615"/>
                </a:lnTo>
                <a:lnTo>
                  <a:pt x="230946" y="370606"/>
                </a:lnTo>
                <a:lnTo>
                  <a:pt x="215876" y="375480"/>
                </a:lnTo>
                <a:lnTo>
                  <a:pt x="202020" y="378730"/>
                </a:lnTo>
                <a:lnTo>
                  <a:pt x="188973" y="380896"/>
                </a:lnTo>
                <a:lnTo>
                  <a:pt x="176464" y="382340"/>
                </a:lnTo>
                <a:lnTo>
                  <a:pt x="164315" y="383303"/>
                </a:lnTo>
                <a:lnTo>
                  <a:pt x="152406" y="383945"/>
                </a:lnTo>
                <a:lnTo>
                  <a:pt x="142562" y="383420"/>
                </a:lnTo>
                <a:lnTo>
                  <a:pt x="134094" y="382118"/>
                </a:lnTo>
                <a:lnTo>
                  <a:pt x="126543" y="380297"/>
                </a:lnTo>
                <a:lnTo>
                  <a:pt x="119605" y="379084"/>
                </a:lnTo>
                <a:lnTo>
                  <a:pt x="113074" y="378274"/>
                </a:lnTo>
                <a:lnTo>
                  <a:pt x="106815" y="377735"/>
                </a:lnTo>
                <a:lnTo>
                  <a:pt x="97321" y="374595"/>
                </a:lnTo>
                <a:lnTo>
                  <a:pt x="77152" y="36808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142"/>
          <p:cNvSpPr/>
          <p:nvPr/>
        </p:nvSpPr>
        <p:spPr>
          <a:xfrm>
            <a:off x="4091940" y="2290478"/>
            <a:ext cx="471488" cy="375570"/>
          </a:xfrm>
          <a:custGeom>
            <a:avLst/>
            <a:gdLst/>
            <a:ahLst/>
            <a:cxnLst/>
            <a:rect l="0" t="0" r="0" b="0"/>
            <a:pathLst>
              <a:path w="471488" h="375570">
                <a:moveTo>
                  <a:pt x="0" y="109822"/>
                </a:moveTo>
                <a:lnTo>
                  <a:pt x="0" y="100720"/>
                </a:lnTo>
                <a:lnTo>
                  <a:pt x="952" y="97086"/>
                </a:lnTo>
                <a:lnTo>
                  <a:pt x="4551" y="90509"/>
                </a:lnTo>
                <a:lnTo>
                  <a:pt x="11931" y="81451"/>
                </a:lnTo>
                <a:lnTo>
                  <a:pt x="24701" y="72735"/>
                </a:lnTo>
                <a:lnTo>
                  <a:pt x="35108" y="64446"/>
                </a:lnTo>
                <a:lnTo>
                  <a:pt x="46083" y="55365"/>
                </a:lnTo>
                <a:lnTo>
                  <a:pt x="57311" y="48154"/>
                </a:lnTo>
                <a:lnTo>
                  <a:pt x="68652" y="41774"/>
                </a:lnTo>
                <a:lnTo>
                  <a:pt x="80994" y="34811"/>
                </a:lnTo>
                <a:lnTo>
                  <a:pt x="96004" y="25366"/>
                </a:lnTo>
                <a:lnTo>
                  <a:pt x="104008" y="22085"/>
                </a:lnTo>
                <a:lnTo>
                  <a:pt x="112201" y="19898"/>
                </a:lnTo>
                <a:lnTo>
                  <a:pt x="120521" y="18440"/>
                </a:lnTo>
                <a:lnTo>
                  <a:pt x="128924" y="16516"/>
                </a:lnTo>
                <a:lnTo>
                  <a:pt x="137384" y="14280"/>
                </a:lnTo>
                <a:lnTo>
                  <a:pt x="145882" y="11837"/>
                </a:lnTo>
                <a:lnTo>
                  <a:pt x="160404" y="6583"/>
                </a:lnTo>
                <a:lnTo>
                  <a:pt x="166943" y="3848"/>
                </a:lnTo>
                <a:lnTo>
                  <a:pt x="176065" y="2025"/>
                </a:lnTo>
                <a:lnTo>
                  <a:pt x="186909" y="810"/>
                </a:lnTo>
                <a:lnTo>
                  <a:pt x="198901" y="0"/>
                </a:lnTo>
                <a:lnTo>
                  <a:pt x="207848" y="412"/>
                </a:lnTo>
                <a:lnTo>
                  <a:pt x="220329" y="3410"/>
                </a:lnTo>
                <a:lnTo>
                  <a:pt x="227848" y="6496"/>
                </a:lnTo>
                <a:lnTo>
                  <a:pt x="236671" y="10458"/>
                </a:lnTo>
                <a:lnTo>
                  <a:pt x="246363" y="15004"/>
                </a:lnTo>
                <a:lnTo>
                  <a:pt x="259672" y="22595"/>
                </a:lnTo>
                <a:lnTo>
                  <a:pt x="264554" y="25954"/>
                </a:lnTo>
                <a:lnTo>
                  <a:pt x="272519" y="34764"/>
                </a:lnTo>
                <a:lnTo>
                  <a:pt x="275977" y="39781"/>
                </a:lnTo>
                <a:lnTo>
                  <a:pt x="279819" y="50435"/>
                </a:lnTo>
                <a:lnTo>
                  <a:pt x="281526" y="61520"/>
                </a:lnTo>
                <a:lnTo>
                  <a:pt x="282285" y="72797"/>
                </a:lnTo>
                <a:lnTo>
                  <a:pt x="282622" y="91779"/>
                </a:lnTo>
                <a:lnTo>
                  <a:pt x="282712" y="103508"/>
                </a:lnTo>
                <a:lnTo>
                  <a:pt x="281819" y="113233"/>
                </a:lnTo>
                <a:lnTo>
                  <a:pt x="280272" y="121621"/>
                </a:lnTo>
                <a:lnTo>
                  <a:pt x="278288" y="129118"/>
                </a:lnTo>
                <a:lnTo>
                  <a:pt x="276013" y="136020"/>
                </a:lnTo>
                <a:lnTo>
                  <a:pt x="273543" y="142527"/>
                </a:lnTo>
                <a:lnTo>
                  <a:pt x="270945" y="148771"/>
                </a:lnTo>
                <a:lnTo>
                  <a:pt x="268260" y="155790"/>
                </a:lnTo>
                <a:lnTo>
                  <a:pt x="262736" y="171210"/>
                </a:lnTo>
                <a:lnTo>
                  <a:pt x="256120" y="184084"/>
                </a:lnTo>
                <a:lnTo>
                  <a:pt x="246947" y="200287"/>
                </a:lnTo>
                <a:lnTo>
                  <a:pt x="236068" y="218710"/>
                </a:lnTo>
                <a:lnTo>
                  <a:pt x="225006" y="234801"/>
                </a:lnTo>
                <a:lnTo>
                  <a:pt x="213822" y="249339"/>
                </a:lnTo>
                <a:lnTo>
                  <a:pt x="202555" y="262841"/>
                </a:lnTo>
                <a:lnTo>
                  <a:pt x="193139" y="273747"/>
                </a:lnTo>
                <a:lnTo>
                  <a:pt x="177597" y="290945"/>
                </a:lnTo>
                <a:lnTo>
                  <a:pt x="164339" y="302398"/>
                </a:lnTo>
                <a:lnTo>
                  <a:pt x="153049" y="311616"/>
                </a:lnTo>
                <a:lnTo>
                  <a:pt x="144857" y="322063"/>
                </a:lnTo>
                <a:lnTo>
                  <a:pt x="138040" y="330516"/>
                </a:lnTo>
                <a:lnTo>
                  <a:pt x="128848" y="340630"/>
                </a:lnTo>
                <a:lnTo>
                  <a:pt x="125903" y="343704"/>
                </a:lnTo>
                <a:lnTo>
                  <a:pt x="122988" y="345753"/>
                </a:lnTo>
                <a:lnTo>
                  <a:pt x="117208" y="348030"/>
                </a:lnTo>
                <a:lnTo>
                  <a:pt x="115286" y="349590"/>
                </a:lnTo>
                <a:lnTo>
                  <a:pt x="114005" y="351582"/>
                </a:lnTo>
                <a:lnTo>
                  <a:pt x="113151" y="353863"/>
                </a:lnTo>
                <a:lnTo>
                  <a:pt x="111629" y="355383"/>
                </a:lnTo>
                <a:lnTo>
                  <a:pt x="109662" y="356397"/>
                </a:lnTo>
                <a:lnTo>
                  <a:pt x="107397" y="357072"/>
                </a:lnTo>
                <a:lnTo>
                  <a:pt x="105889" y="358476"/>
                </a:lnTo>
                <a:lnTo>
                  <a:pt x="104882" y="360363"/>
                </a:lnTo>
                <a:lnTo>
                  <a:pt x="104211" y="362574"/>
                </a:lnTo>
                <a:lnTo>
                  <a:pt x="104717" y="364048"/>
                </a:lnTo>
                <a:lnTo>
                  <a:pt x="106006" y="365031"/>
                </a:lnTo>
                <a:lnTo>
                  <a:pt x="110368" y="366608"/>
                </a:lnTo>
                <a:lnTo>
                  <a:pt x="120226" y="366881"/>
                </a:lnTo>
                <a:lnTo>
                  <a:pt x="436914" y="366997"/>
                </a:lnTo>
                <a:lnTo>
                  <a:pt x="440819" y="367949"/>
                </a:lnTo>
                <a:lnTo>
                  <a:pt x="453929" y="373782"/>
                </a:lnTo>
                <a:lnTo>
                  <a:pt x="471487" y="37556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143"/>
          <p:cNvSpPr/>
          <p:nvPr/>
        </p:nvSpPr>
        <p:spPr>
          <a:xfrm>
            <a:off x="5634990" y="2889212"/>
            <a:ext cx="1122998" cy="32244"/>
          </a:xfrm>
          <a:custGeom>
            <a:avLst/>
            <a:gdLst/>
            <a:ahLst/>
            <a:cxnLst/>
            <a:rect l="0" t="0" r="0" b="0"/>
            <a:pathLst>
              <a:path w="1122998" h="32244">
                <a:moveTo>
                  <a:pt x="0" y="16865"/>
                </a:moveTo>
                <a:lnTo>
                  <a:pt x="9101" y="21416"/>
                </a:lnTo>
                <a:lnTo>
                  <a:pt x="12735" y="22756"/>
                </a:lnTo>
                <a:lnTo>
                  <a:pt x="16110" y="23650"/>
                </a:lnTo>
                <a:lnTo>
                  <a:pt x="23352" y="24643"/>
                </a:lnTo>
                <a:lnTo>
                  <a:pt x="32921" y="25085"/>
                </a:lnTo>
                <a:lnTo>
                  <a:pt x="58764" y="27820"/>
                </a:lnTo>
                <a:lnTo>
                  <a:pt x="76323" y="29884"/>
                </a:lnTo>
                <a:lnTo>
                  <a:pt x="90887" y="31259"/>
                </a:lnTo>
                <a:lnTo>
                  <a:pt x="103454" y="32176"/>
                </a:lnTo>
                <a:lnTo>
                  <a:pt x="124084" y="32243"/>
                </a:lnTo>
                <a:lnTo>
                  <a:pt x="132253" y="30927"/>
                </a:lnTo>
                <a:lnTo>
                  <a:pt x="139604" y="29097"/>
                </a:lnTo>
                <a:lnTo>
                  <a:pt x="147361" y="27877"/>
                </a:lnTo>
                <a:lnTo>
                  <a:pt x="155391" y="27064"/>
                </a:lnTo>
                <a:lnTo>
                  <a:pt x="174790" y="26160"/>
                </a:lnTo>
                <a:lnTo>
                  <a:pt x="236519" y="25533"/>
                </a:lnTo>
                <a:lnTo>
                  <a:pt x="286094" y="22940"/>
                </a:lnTo>
                <a:lnTo>
                  <a:pt x="350038" y="18612"/>
                </a:lnTo>
                <a:lnTo>
                  <a:pt x="429470" y="11774"/>
                </a:lnTo>
                <a:lnTo>
                  <a:pt x="448238" y="10613"/>
                </a:lnTo>
                <a:lnTo>
                  <a:pt x="464560" y="9840"/>
                </a:lnTo>
                <a:lnTo>
                  <a:pt x="495396" y="8980"/>
                </a:lnTo>
                <a:lnTo>
                  <a:pt x="553997" y="8428"/>
                </a:lnTo>
                <a:lnTo>
                  <a:pt x="572214" y="7430"/>
                </a:lnTo>
                <a:lnTo>
                  <a:pt x="615314" y="3782"/>
                </a:lnTo>
                <a:lnTo>
                  <a:pt x="635000" y="3381"/>
                </a:lnTo>
                <a:lnTo>
                  <a:pt x="652886" y="4065"/>
                </a:lnTo>
                <a:lnTo>
                  <a:pt x="669572" y="5474"/>
                </a:lnTo>
                <a:lnTo>
                  <a:pt x="700812" y="4500"/>
                </a:lnTo>
                <a:lnTo>
                  <a:pt x="715811" y="2907"/>
                </a:lnTo>
                <a:lnTo>
                  <a:pt x="730572" y="1845"/>
                </a:lnTo>
                <a:lnTo>
                  <a:pt x="745175" y="1136"/>
                </a:lnTo>
                <a:lnTo>
                  <a:pt x="774101" y="349"/>
                </a:lnTo>
                <a:lnTo>
                  <a:pt x="802833" y="0"/>
                </a:lnTo>
                <a:lnTo>
                  <a:pt x="820971" y="859"/>
                </a:lnTo>
                <a:lnTo>
                  <a:pt x="841637" y="2385"/>
                </a:lnTo>
                <a:lnTo>
                  <a:pt x="863986" y="4354"/>
                </a:lnTo>
                <a:lnTo>
                  <a:pt x="882695" y="5667"/>
                </a:lnTo>
                <a:lnTo>
                  <a:pt x="913644" y="7125"/>
                </a:lnTo>
                <a:lnTo>
                  <a:pt x="970691" y="7947"/>
                </a:lnTo>
                <a:lnTo>
                  <a:pt x="1051143" y="8262"/>
                </a:lnTo>
                <a:lnTo>
                  <a:pt x="1061760" y="9225"/>
                </a:lnTo>
                <a:lnTo>
                  <a:pt x="1072647" y="10819"/>
                </a:lnTo>
                <a:lnTo>
                  <a:pt x="1122997" y="1686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144"/>
          <p:cNvSpPr/>
          <p:nvPr/>
        </p:nvSpPr>
        <p:spPr>
          <a:xfrm>
            <a:off x="6766559" y="2906077"/>
            <a:ext cx="2542" cy="1"/>
          </a:xfrm>
          <a:custGeom>
            <a:avLst/>
            <a:gdLst/>
            <a:ahLst/>
            <a:cxnLst/>
            <a:rect l="0" t="0" r="0" b="0"/>
            <a:pathLst>
              <a:path w="2542" h="1">
                <a:moveTo>
                  <a:pt x="0" y="0"/>
                </a:moveTo>
                <a:lnTo>
                  <a:pt x="2541" y="0"/>
                </a:lnTo>
                <a:close/>
              </a:path>
            </a:pathLst>
          </a:custGeom>
          <a:ln w="38100">
            <a:solidFill>
              <a:srgbClr val="009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2145"/>
          <p:cNvSpPr/>
          <p:nvPr/>
        </p:nvSpPr>
        <p:spPr>
          <a:xfrm>
            <a:off x="5917882" y="3051810"/>
            <a:ext cx="42864" cy="437198"/>
          </a:xfrm>
          <a:custGeom>
            <a:avLst/>
            <a:gdLst/>
            <a:ahLst/>
            <a:cxnLst/>
            <a:rect l="0" t="0" r="0" b="0"/>
            <a:pathLst>
              <a:path w="42864" h="437198">
                <a:moveTo>
                  <a:pt x="0" y="0"/>
                </a:moveTo>
                <a:lnTo>
                  <a:pt x="0" y="31244"/>
                </a:lnTo>
                <a:lnTo>
                  <a:pt x="953" y="37022"/>
                </a:lnTo>
                <a:lnTo>
                  <a:pt x="2540" y="42778"/>
                </a:lnTo>
                <a:lnTo>
                  <a:pt x="4551" y="48521"/>
                </a:lnTo>
                <a:lnTo>
                  <a:pt x="5892" y="54255"/>
                </a:lnTo>
                <a:lnTo>
                  <a:pt x="6785" y="59982"/>
                </a:lnTo>
                <a:lnTo>
                  <a:pt x="7381" y="65705"/>
                </a:lnTo>
                <a:lnTo>
                  <a:pt x="8731" y="73331"/>
                </a:lnTo>
                <a:lnTo>
                  <a:pt x="10583" y="82225"/>
                </a:lnTo>
                <a:lnTo>
                  <a:pt x="15181" y="103219"/>
                </a:lnTo>
                <a:lnTo>
                  <a:pt x="20400" y="128425"/>
                </a:lnTo>
                <a:lnTo>
                  <a:pt x="23125" y="139909"/>
                </a:lnTo>
                <a:lnTo>
                  <a:pt x="25894" y="150423"/>
                </a:lnTo>
                <a:lnTo>
                  <a:pt x="28693" y="160289"/>
                </a:lnTo>
                <a:lnTo>
                  <a:pt x="30558" y="169724"/>
                </a:lnTo>
                <a:lnTo>
                  <a:pt x="31802" y="178872"/>
                </a:lnTo>
                <a:lnTo>
                  <a:pt x="32631" y="187828"/>
                </a:lnTo>
                <a:lnTo>
                  <a:pt x="33184" y="199514"/>
                </a:lnTo>
                <a:lnTo>
                  <a:pt x="33799" y="227737"/>
                </a:lnTo>
                <a:lnTo>
                  <a:pt x="34915" y="240407"/>
                </a:lnTo>
                <a:lnTo>
                  <a:pt x="36611" y="251712"/>
                </a:lnTo>
                <a:lnTo>
                  <a:pt x="38695" y="262105"/>
                </a:lnTo>
                <a:lnTo>
                  <a:pt x="40084" y="270939"/>
                </a:lnTo>
                <a:lnTo>
                  <a:pt x="41010" y="278733"/>
                </a:lnTo>
                <a:lnTo>
                  <a:pt x="41628" y="285835"/>
                </a:lnTo>
                <a:lnTo>
                  <a:pt x="42039" y="293426"/>
                </a:lnTo>
                <a:lnTo>
                  <a:pt x="42497" y="309482"/>
                </a:lnTo>
                <a:lnTo>
                  <a:pt x="42863" y="43719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146"/>
          <p:cNvSpPr/>
          <p:nvPr/>
        </p:nvSpPr>
        <p:spPr>
          <a:xfrm>
            <a:off x="6046470" y="3069136"/>
            <a:ext cx="454343" cy="282323"/>
          </a:xfrm>
          <a:custGeom>
            <a:avLst/>
            <a:gdLst/>
            <a:ahLst/>
            <a:cxnLst/>
            <a:rect l="0" t="0" r="0" b="0"/>
            <a:pathLst>
              <a:path w="454343" h="282323">
                <a:moveTo>
                  <a:pt x="0" y="51253"/>
                </a:moveTo>
                <a:lnTo>
                  <a:pt x="4550" y="42152"/>
                </a:lnTo>
                <a:lnTo>
                  <a:pt x="7796" y="38518"/>
                </a:lnTo>
                <a:lnTo>
                  <a:pt x="16482" y="31941"/>
                </a:lnTo>
                <a:lnTo>
                  <a:pt x="23370" y="27901"/>
                </a:lnTo>
                <a:lnTo>
                  <a:pt x="31773" y="23303"/>
                </a:lnTo>
                <a:lnTo>
                  <a:pt x="41185" y="18332"/>
                </a:lnTo>
                <a:lnTo>
                  <a:pt x="51269" y="14066"/>
                </a:lnTo>
                <a:lnTo>
                  <a:pt x="61802" y="10269"/>
                </a:lnTo>
                <a:lnTo>
                  <a:pt x="72634" y="6786"/>
                </a:lnTo>
                <a:lnTo>
                  <a:pt x="81759" y="4463"/>
                </a:lnTo>
                <a:lnTo>
                  <a:pt x="89749" y="2915"/>
                </a:lnTo>
                <a:lnTo>
                  <a:pt x="103706" y="1195"/>
                </a:lnTo>
                <a:lnTo>
                  <a:pt x="116259" y="430"/>
                </a:lnTo>
                <a:lnTo>
                  <a:pt x="156790" y="0"/>
                </a:lnTo>
                <a:lnTo>
                  <a:pt x="168344" y="892"/>
                </a:lnTo>
                <a:lnTo>
                  <a:pt x="176999" y="2439"/>
                </a:lnTo>
                <a:lnTo>
                  <a:pt x="190109" y="5746"/>
                </a:lnTo>
                <a:lnTo>
                  <a:pt x="202285" y="7215"/>
                </a:lnTo>
                <a:lnTo>
                  <a:pt x="214047" y="10409"/>
                </a:lnTo>
                <a:lnTo>
                  <a:pt x="224671" y="15003"/>
                </a:lnTo>
                <a:lnTo>
                  <a:pt x="236008" y="22944"/>
                </a:lnTo>
                <a:lnTo>
                  <a:pt x="242370" y="28512"/>
                </a:lnTo>
                <a:lnTo>
                  <a:pt x="244447" y="32282"/>
                </a:lnTo>
                <a:lnTo>
                  <a:pt x="245832" y="36701"/>
                </a:lnTo>
                <a:lnTo>
                  <a:pt x="246755" y="41552"/>
                </a:lnTo>
                <a:lnTo>
                  <a:pt x="247782" y="49482"/>
                </a:lnTo>
                <a:lnTo>
                  <a:pt x="248237" y="57134"/>
                </a:lnTo>
                <a:lnTo>
                  <a:pt x="248440" y="66884"/>
                </a:lnTo>
                <a:lnTo>
                  <a:pt x="246589" y="74057"/>
                </a:lnTo>
                <a:lnTo>
                  <a:pt x="243450" y="82648"/>
                </a:lnTo>
                <a:lnTo>
                  <a:pt x="239452" y="92186"/>
                </a:lnTo>
                <a:lnTo>
                  <a:pt x="234882" y="100449"/>
                </a:lnTo>
                <a:lnTo>
                  <a:pt x="229931" y="107863"/>
                </a:lnTo>
                <a:lnTo>
                  <a:pt x="203745" y="142552"/>
                </a:lnTo>
                <a:lnTo>
                  <a:pt x="192027" y="154981"/>
                </a:lnTo>
                <a:lnTo>
                  <a:pt x="177548" y="168983"/>
                </a:lnTo>
                <a:lnTo>
                  <a:pt x="138014" y="205834"/>
                </a:lnTo>
                <a:lnTo>
                  <a:pt x="129157" y="214315"/>
                </a:lnTo>
                <a:lnTo>
                  <a:pt x="121346" y="220921"/>
                </a:lnTo>
                <a:lnTo>
                  <a:pt x="114236" y="226278"/>
                </a:lnTo>
                <a:lnTo>
                  <a:pt x="107590" y="230802"/>
                </a:lnTo>
                <a:lnTo>
                  <a:pt x="102206" y="235722"/>
                </a:lnTo>
                <a:lnTo>
                  <a:pt x="97665" y="240908"/>
                </a:lnTo>
                <a:lnTo>
                  <a:pt x="93685" y="246270"/>
                </a:lnTo>
                <a:lnTo>
                  <a:pt x="86722" y="254768"/>
                </a:lnTo>
                <a:lnTo>
                  <a:pt x="83532" y="258367"/>
                </a:lnTo>
                <a:lnTo>
                  <a:pt x="80453" y="260767"/>
                </a:lnTo>
                <a:lnTo>
                  <a:pt x="74492" y="263433"/>
                </a:lnTo>
                <a:lnTo>
                  <a:pt x="72521" y="265096"/>
                </a:lnTo>
                <a:lnTo>
                  <a:pt x="71207" y="267158"/>
                </a:lnTo>
                <a:lnTo>
                  <a:pt x="70331" y="269485"/>
                </a:lnTo>
                <a:lnTo>
                  <a:pt x="68795" y="271036"/>
                </a:lnTo>
                <a:lnTo>
                  <a:pt x="66818" y="272070"/>
                </a:lnTo>
                <a:lnTo>
                  <a:pt x="64548" y="272760"/>
                </a:lnTo>
                <a:lnTo>
                  <a:pt x="63987" y="274172"/>
                </a:lnTo>
                <a:lnTo>
                  <a:pt x="64565" y="276066"/>
                </a:lnTo>
                <a:lnTo>
                  <a:pt x="65903" y="278281"/>
                </a:lnTo>
                <a:lnTo>
                  <a:pt x="67748" y="279758"/>
                </a:lnTo>
                <a:lnTo>
                  <a:pt x="69931" y="280742"/>
                </a:lnTo>
                <a:lnTo>
                  <a:pt x="72337" y="281399"/>
                </a:lnTo>
                <a:lnTo>
                  <a:pt x="80610" y="281836"/>
                </a:lnTo>
                <a:lnTo>
                  <a:pt x="107582" y="282322"/>
                </a:lnTo>
                <a:lnTo>
                  <a:pt x="123156" y="281499"/>
                </a:lnTo>
                <a:lnTo>
                  <a:pt x="139254" y="279998"/>
                </a:lnTo>
                <a:lnTo>
                  <a:pt x="155701" y="278045"/>
                </a:lnTo>
                <a:lnTo>
                  <a:pt x="170475" y="275790"/>
                </a:lnTo>
                <a:lnTo>
                  <a:pt x="184135" y="273335"/>
                </a:lnTo>
                <a:lnTo>
                  <a:pt x="197052" y="270745"/>
                </a:lnTo>
                <a:lnTo>
                  <a:pt x="208520" y="269019"/>
                </a:lnTo>
                <a:lnTo>
                  <a:pt x="219023" y="267868"/>
                </a:lnTo>
                <a:lnTo>
                  <a:pt x="228883" y="267101"/>
                </a:lnTo>
                <a:lnTo>
                  <a:pt x="240218" y="265637"/>
                </a:lnTo>
                <a:lnTo>
                  <a:pt x="252538" y="263708"/>
                </a:lnTo>
                <a:lnTo>
                  <a:pt x="265514" y="261470"/>
                </a:lnTo>
                <a:lnTo>
                  <a:pt x="277021" y="259978"/>
                </a:lnTo>
                <a:lnTo>
                  <a:pt x="287551" y="258983"/>
                </a:lnTo>
                <a:lnTo>
                  <a:pt x="297428" y="258320"/>
                </a:lnTo>
                <a:lnTo>
                  <a:pt x="307823" y="257878"/>
                </a:lnTo>
                <a:lnTo>
                  <a:pt x="329532" y="257386"/>
                </a:lnTo>
                <a:lnTo>
                  <a:pt x="341608" y="256303"/>
                </a:lnTo>
                <a:lnTo>
                  <a:pt x="354421" y="254628"/>
                </a:lnTo>
                <a:lnTo>
                  <a:pt x="367726" y="252559"/>
                </a:lnTo>
                <a:lnTo>
                  <a:pt x="378500" y="251180"/>
                </a:lnTo>
                <a:lnTo>
                  <a:pt x="387589" y="250260"/>
                </a:lnTo>
                <a:lnTo>
                  <a:pt x="395552" y="249647"/>
                </a:lnTo>
                <a:lnTo>
                  <a:pt x="403719" y="249238"/>
                </a:lnTo>
                <a:lnTo>
                  <a:pt x="420413" y="248785"/>
                </a:lnTo>
                <a:lnTo>
                  <a:pt x="432278" y="246043"/>
                </a:lnTo>
                <a:lnTo>
                  <a:pt x="440726" y="242602"/>
                </a:lnTo>
                <a:lnTo>
                  <a:pt x="454342" y="23984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147"/>
          <p:cNvSpPr/>
          <p:nvPr/>
        </p:nvSpPr>
        <p:spPr>
          <a:xfrm>
            <a:off x="6063615" y="2323147"/>
            <a:ext cx="77153" cy="402909"/>
          </a:xfrm>
          <a:custGeom>
            <a:avLst/>
            <a:gdLst/>
            <a:ahLst/>
            <a:cxnLst/>
            <a:rect l="0" t="0" r="0" b="0"/>
            <a:pathLst>
              <a:path w="77153" h="402909">
                <a:moveTo>
                  <a:pt x="0" y="0"/>
                </a:moveTo>
                <a:lnTo>
                  <a:pt x="4551" y="13653"/>
                </a:lnTo>
                <a:lnTo>
                  <a:pt x="6785" y="22895"/>
                </a:lnTo>
                <a:lnTo>
                  <a:pt x="8730" y="31131"/>
                </a:lnTo>
                <a:lnTo>
                  <a:pt x="10583" y="35994"/>
                </a:lnTo>
                <a:lnTo>
                  <a:pt x="12770" y="41141"/>
                </a:lnTo>
                <a:lnTo>
                  <a:pt x="15181" y="48382"/>
                </a:lnTo>
                <a:lnTo>
                  <a:pt x="17740" y="57020"/>
                </a:lnTo>
                <a:lnTo>
                  <a:pt x="20400" y="66588"/>
                </a:lnTo>
                <a:lnTo>
                  <a:pt x="22172" y="74872"/>
                </a:lnTo>
                <a:lnTo>
                  <a:pt x="23354" y="82300"/>
                </a:lnTo>
                <a:lnTo>
                  <a:pt x="24142" y="89157"/>
                </a:lnTo>
                <a:lnTo>
                  <a:pt x="25619" y="96585"/>
                </a:lnTo>
                <a:lnTo>
                  <a:pt x="27557" y="104395"/>
                </a:lnTo>
                <a:lnTo>
                  <a:pt x="29801" y="112459"/>
                </a:lnTo>
                <a:lnTo>
                  <a:pt x="34835" y="129040"/>
                </a:lnTo>
                <a:lnTo>
                  <a:pt x="37511" y="137461"/>
                </a:lnTo>
                <a:lnTo>
                  <a:pt x="39294" y="145933"/>
                </a:lnTo>
                <a:lnTo>
                  <a:pt x="40483" y="154439"/>
                </a:lnTo>
                <a:lnTo>
                  <a:pt x="41277" y="162967"/>
                </a:lnTo>
                <a:lnTo>
                  <a:pt x="42758" y="171510"/>
                </a:lnTo>
                <a:lnTo>
                  <a:pt x="44697" y="180062"/>
                </a:lnTo>
                <a:lnTo>
                  <a:pt x="46943" y="188621"/>
                </a:lnTo>
                <a:lnTo>
                  <a:pt x="48440" y="198138"/>
                </a:lnTo>
                <a:lnTo>
                  <a:pt x="49438" y="208292"/>
                </a:lnTo>
                <a:lnTo>
                  <a:pt x="50104" y="218871"/>
                </a:lnTo>
                <a:lnTo>
                  <a:pt x="50843" y="238246"/>
                </a:lnTo>
                <a:lnTo>
                  <a:pt x="51259" y="265219"/>
                </a:lnTo>
                <a:lnTo>
                  <a:pt x="51318" y="273968"/>
                </a:lnTo>
                <a:lnTo>
                  <a:pt x="52309" y="282658"/>
                </a:lnTo>
                <a:lnTo>
                  <a:pt x="53922" y="291308"/>
                </a:lnTo>
                <a:lnTo>
                  <a:pt x="55951" y="299933"/>
                </a:lnTo>
                <a:lnTo>
                  <a:pt x="57303" y="307588"/>
                </a:lnTo>
                <a:lnTo>
                  <a:pt x="58205" y="314596"/>
                </a:lnTo>
                <a:lnTo>
                  <a:pt x="58805" y="321173"/>
                </a:lnTo>
                <a:lnTo>
                  <a:pt x="59473" y="333561"/>
                </a:lnTo>
                <a:lnTo>
                  <a:pt x="59770" y="345417"/>
                </a:lnTo>
                <a:lnTo>
                  <a:pt x="59975" y="369737"/>
                </a:lnTo>
                <a:lnTo>
                  <a:pt x="60939" y="373174"/>
                </a:lnTo>
                <a:lnTo>
                  <a:pt x="62533" y="376418"/>
                </a:lnTo>
                <a:lnTo>
                  <a:pt x="64548" y="379532"/>
                </a:lnTo>
                <a:lnTo>
                  <a:pt x="66845" y="383514"/>
                </a:lnTo>
                <a:lnTo>
                  <a:pt x="77152" y="40290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148"/>
          <p:cNvSpPr/>
          <p:nvPr/>
        </p:nvSpPr>
        <p:spPr>
          <a:xfrm>
            <a:off x="1734502" y="2871787"/>
            <a:ext cx="85535" cy="67276"/>
          </a:xfrm>
          <a:custGeom>
            <a:avLst/>
            <a:gdLst/>
            <a:ahLst/>
            <a:cxnLst/>
            <a:rect l="0" t="0" r="0" b="0"/>
            <a:pathLst>
              <a:path w="85535" h="67276">
                <a:moveTo>
                  <a:pt x="0" y="51435"/>
                </a:moveTo>
                <a:lnTo>
                  <a:pt x="9102" y="46884"/>
                </a:lnTo>
                <a:lnTo>
                  <a:pt x="12735" y="45544"/>
                </a:lnTo>
                <a:lnTo>
                  <a:pt x="16110" y="44650"/>
                </a:lnTo>
                <a:lnTo>
                  <a:pt x="19313" y="44054"/>
                </a:lnTo>
                <a:lnTo>
                  <a:pt x="22400" y="43657"/>
                </a:lnTo>
                <a:lnTo>
                  <a:pt x="25411" y="43392"/>
                </a:lnTo>
                <a:lnTo>
                  <a:pt x="28371" y="43215"/>
                </a:lnTo>
                <a:lnTo>
                  <a:pt x="34199" y="43019"/>
                </a:lnTo>
                <a:lnTo>
                  <a:pt x="37087" y="42967"/>
                </a:lnTo>
                <a:lnTo>
                  <a:pt x="39012" y="43885"/>
                </a:lnTo>
                <a:lnTo>
                  <a:pt x="40296" y="45449"/>
                </a:lnTo>
                <a:lnTo>
                  <a:pt x="42355" y="50253"/>
                </a:lnTo>
                <a:lnTo>
                  <a:pt x="41572" y="51599"/>
                </a:lnTo>
                <a:lnTo>
                  <a:pt x="40097" y="53449"/>
                </a:lnTo>
                <a:lnTo>
                  <a:pt x="35437" y="58712"/>
                </a:lnTo>
                <a:lnTo>
                  <a:pt x="30079" y="64175"/>
                </a:lnTo>
                <a:lnTo>
                  <a:pt x="27673" y="65643"/>
                </a:lnTo>
                <a:lnTo>
                  <a:pt x="25116" y="66622"/>
                </a:lnTo>
                <a:lnTo>
                  <a:pt x="22459" y="67275"/>
                </a:lnTo>
                <a:lnTo>
                  <a:pt x="19735" y="66757"/>
                </a:lnTo>
                <a:lnTo>
                  <a:pt x="16967" y="65460"/>
                </a:lnTo>
                <a:lnTo>
                  <a:pt x="10231" y="61085"/>
                </a:lnTo>
                <a:lnTo>
                  <a:pt x="9678" y="58821"/>
                </a:lnTo>
                <a:lnTo>
                  <a:pt x="9309" y="55406"/>
                </a:lnTo>
                <a:lnTo>
                  <a:pt x="9064" y="51225"/>
                </a:lnTo>
                <a:lnTo>
                  <a:pt x="8791" y="44039"/>
                </a:lnTo>
                <a:lnTo>
                  <a:pt x="8718" y="40790"/>
                </a:lnTo>
                <a:lnTo>
                  <a:pt x="9622" y="37671"/>
                </a:lnTo>
                <a:lnTo>
                  <a:pt x="11177" y="34639"/>
                </a:lnTo>
                <a:lnTo>
                  <a:pt x="13166" y="31665"/>
                </a:lnTo>
                <a:lnTo>
                  <a:pt x="15445" y="28730"/>
                </a:lnTo>
                <a:lnTo>
                  <a:pt x="17917" y="25821"/>
                </a:lnTo>
                <a:lnTo>
                  <a:pt x="20517" y="22929"/>
                </a:lnTo>
                <a:lnTo>
                  <a:pt x="24156" y="20048"/>
                </a:lnTo>
                <a:lnTo>
                  <a:pt x="28486" y="17176"/>
                </a:lnTo>
                <a:lnTo>
                  <a:pt x="33278" y="14308"/>
                </a:lnTo>
                <a:lnTo>
                  <a:pt x="38378" y="12396"/>
                </a:lnTo>
                <a:lnTo>
                  <a:pt x="43683" y="11122"/>
                </a:lnTo>
                <a:lnTo>
                  <a:pt x="49124" y="10272"/>
                </a:lnTo>
                <a:lnTo>
                  <a:pt x="54657" y="9706"/>
                </a:lnTo>
                <a:lnTo>
                  <a:pt x="60251" y="9328"/>
                </a:lnTo>
                <a:lnTo>
                  <a:pt x="70593" y="8908"/>
                </a:lnTo>
                <a:lnTo>
                  <a:pt x="83544" y="8617"/>
                </a:lnTo>
                <a:lnTo>
                  <a:pt x="84271" y="9555"/>
                </a:lnTo>
                <a:lnTo>
                  <a:pt x="84756" y="11132"/>
                </a:lnTo>
                <a:lnTo>
                  <a:pt x="85079" y="13136"/>
                </a:lnTo>
                <a:lnTo>
                  <a:pt x="85294" y="15425"/>
                </a:lnTo>
                <a:lnTo>
                  <a:pt x="85438" y="17904"/>
                </a:lnTo>
                <a:lnTo>
                  <a:pt x="85534" y="20508"/>
                </a:lnTo>
                <a:lnTo>
                  <a:pt x="84645" y="22245"/>
                </a:lnTo>
                <a:lnTo>
                  <a:pt x="83100" y="23402"/>
                </a:lnTo>
                <a:lnTo>
                  <a:pt x="81117" y="24174"/>
                </a:lnTo>
                <a:lnTo>
                  <a:pt x="77891" y="24689"/>
                </a:lnTo>
                <a:lnTo>
                  <a:pt x="73835" y="25032"/>
                </a:lnTo>
                <a:lnTo>
                  <a:pt x="65200" y="25413"/>
                </a:lnTo>
                <a:lnTo>
                  <a:pt x="54984" y="25627"/>
                </a:lnTo>
                <a:lnTo>
                  <a:pt x="24079" y="25714"/>
                </a:lnTo>
                <a:lnTo>
                  <a:pt x="20815" y="24763"/>
                </a:lnTo>
                <a:lnTo>
                  <a:pt x="17687" y="23176"/>
                </a:lnTo>
                <a:lnTo>
                  <a:pt x="14649" y="21166"/>
                </a:lnTo>
                <a:lnTo>
                  <a:pt x="11671" y="19826"/>
                </a:lnTo>
                <a:lnTo>
                  <a:pt x="8733" y="18932"/>
                </a:lnTo>
                <a:lnTo>
                  <a:pt x="5822" y="18336"/>
                </a:lnTo>
                <a:lnTo>
                  <a:pt x="3881" y="16987"/>
                </a:lnTo>
                <a:lnTo>
                  <a:pt x="2588" y="15135"/>
                </a:lnTo>
                <a:lnTo>
                  <a:pt x="1725" y="12947"/>
                </a:lnTo>
                <a:lnTo>
                  <a:pt x="1150" y="10537"/>
                </a:lnTo>
                <a:lnTo>
                  <a:pt x="767" y="7977"/>
                </a:ln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149"/>
          <p:cNvSpPr/>
          <p:nvPr/>
        </p:nvSpPr>
        <p:spPr>
          <a:xfrm>
            <a:off x="3526154" y="2846070"/>
            <a:ext cx="84386" cy="68392"/>
          </a:xfrm>
          <a:custGeom>
            <a:avLst/>
            <a:gdLst/>
            <a:ahLst/>
            <a:cxnLst/>
            <a:rect l="0" t="0" r="0" b="0"/>
            <a:pathLst>
              <a:path w="84386" h="68392">
                <a:moveTo>
                  <a:pt x="0" y="0"/>
                </a:moveTo>
                <a:lnTo>
                  <a:pt x="34075" y="0"/>
                </a:lnTo>
                <a:lnTo>
                  <a:pt x="37957" y="952"/>
                </a:lnTo>
                <a:lnTo>
                  <a:pt x="41498" y="2540"/>
                </a:lnTo>
                <a:lnTo>
                  <a:pt x="44810" y="4550"/>
                </a:lnTo>
                <a:lnTo>
                  <a:pt x="47971" y="6844"/>
                </a:lnTo>
                <a:lnTo>
                  <a:pt x="51031" y="9325"/>
                </a:lnTo>
                <a:lnTo>
                  <a:pt x="54023" y="11931"/>
                </a:lnTo>
                <a:lnTo>
                  <a:pt x="56971" y="14622"/>
                </a:lnTo>
                <a:lnTo>
                  <a:pt x="62786" y="20151"/>
                </a:lnTo>
                <a:lnTo>
                  <a:pt x="65670" y="23911"/>
                </a:lnTo>
                <a:lnTo>
                  <a:pt x="68545" y="28323"/>
                </a:lnTo>
                <a:lnTo>
                  <a:pt x="71414" y="33170"/>
                </a:lnTo>
                <a:lnTo>
                  <a:pt x="72375" y="38305"/>
                </a:lnTo>
                <a:lnTo>
                  <a:pt x="72063" y="43634"/>
                </a:lnTo>
                <a:lnTo>
                  <a:pt x="70902" y="49092"/>
                </a:lnTo>
                <a:lnTo>
                  <a:pt x="68223" y="53683"/>
                </a:lnTo>
                <a:lnTo>
                  <a:pt x="64532" y="57696"/>
                </a:lnTo>
                <a:lnTo>
                  <a:pt x="60167" y="61324"/>
                </a:lnTo>
                <a:lnTo>
                  <a:pt x="56304" y="63742"/>
                </a:lnTo>
                <a:lnTo>
                  <a:pt x="52776" y="65355"/>
                </a:lnTo>
                <a:lnTo>
                  <a:pt x="49472" y="66430"/>
                </a:lnTo>
                <a:lnTo>
                  <a:pt x="46316" y="67146"/>
                </a:lnTo>
                <a:lnTo>
                  <a:pt x="43260" y="67624"/>
                </a:lnTo>
                <a:lnTo>
                  <a:pt x="36062" y="68391"/>
                </a:lnTo>
                <a:lnTo>
                  <a:pt x="34519" y="67501"/>
                </a:lnTo>
                <a:lnTo>
                  <a:pt x="32538" y="65956"/>
                </a:lnTo>
                <a:lnTo>
                  <a:pt x="30265" y="63973"/>
                </a:lnTo>
                <a:lnTo>
                  <a:pt x="28749" y="61698"/>
                </a:lnTo>
                <a:lnTo>
                  <a:pt x="27739" y="59230"/>
                </a:lnTo>
                <a:lnTo>
                  <a:pt x="27065" y="56631"/>
                </a:lnTo>
                <a:lnTo>
                  <a:pt x="26616" y="53946"/>
                </a:lnTo>
                <a:lnTo>
                  <a:pt x="26317" y="51204"/>
                </a:lnTo>
                <a:lnTo>
                  <a:pt x="26117" y="48424"/>
                </a:lnTo>
                <a:lnTo>
                  <a:pt x="25984" y="45617"/>
                </a:lnTo>
                <a:lnTo>
                  <a:pt x="25836" y="39959"/>
                </a:lnTo>
                <a:lnTo>
                  <a:pt x="27701" y="37117"/>
                </a:lnTo>
                <a:lnTo>
                  <a:pt x="30851" y="34269"/>
                </a:lnTo>
                <a:lnTo>
                  <a:pt x="34855" y="31419"/>
                </a:lnTo>
                <a:lnTo>
                  <a:pt x="38477" y="28565"/>
                </a:lnTo>
                <a:lnTo>
                  <a:pt x="41844" y="25711"/>
                </a:lnTo>
                <a:lnTo>
                  <a:pt x="45041" y="22856"/>
                </a:lnTo>
                <a:lnTo>
                  <a:pt x="51134" y="17143"/>
                </a:lnTo>
                <a:lnTo>
                  <a:pt x="54092" y="14286"/>
                </a:lnTo>
                <a:lnTo>
                  <a:pt x="57016" y="12381"/>
                </a:lnTo>
                <a:lnTo>
                  <a:pt x="59918" y="11111"/>
                </a:lnTo>
                <a:lnTo>
                  <a:pt x="62806" y="10265"/>
                </a:lnTo>
                <a:lnTo>
                  <a:pt x="65683" y="9701"/>
                </a:lnTo>
                <a:lnTo>
                  <a:pt x="68554" y="9324"/>
                </a:lnTo>
                <a:lnTo>
                  <a:pt x="75455" y="8721"/>
                </a:lnTo>
                <a:lnTo>
                  <a:pt x="76973" y="8671"/>
                </a:lnTo>
                <a:lnTo>
                  <a:pt x="81201" y="8616"/>
                </a:lnTo>
                <a:lnTo>
                  <a:pt x="82709" y="9554"/>
                </a:lnTo>
                <a:lnTo>
                  <a:pt x="83714" y="11132"/>
                </a:lnTo>
                <a:lnTo>
                  <a:pt x="84385" y="13136"/>
                </a:lnTo>
                <a:lnTo>
                  <a:pt x="83879" y="15425"/>
                </a:lnTo>
                <a:lnTo>
                  <a:pt x="82590" y="17903"/>
                </a:lnTo>
                <a:lnTo>
                  <a:pt x="80777" y="20508"/>
                </a:lnTo>
                <a:lnTo>
                  <a:pt x="78617" y="22244"/>
                </a:lnTo>
                <a:lnTo>
                  <a:pt x="76224" y="23402"/>
                </a:lnTo>
                <a:lnTo>
                  <a:pt x="73676" y="24173"/>
                </a:lnTo>
                <a:lnTo>
                  <a:pt x="71025" y="23736"/>
                </a:lnTo>
                <a:lnTo>
                  <a:pt x="68305" y="22491"/>
                </a:lnTo>
                <a:lnTo>
                  <a:pt x="65539" y="20709"/>
                </a:lnTo>
                <a:lnTo>
                  <a:pt x="62743" y="19521"/>
                </a:lnTo>
                <a:lnTo>
                  <a:pt x="59926" y="18729"/>
                </a:lnTo>
                <a:lnTo>
                  <a:pt x="57096" y="18201"/>
                </a:lnTo>
                <a:lnTo>
                  <a:pt x="54257" y="16896"/>
                </a:lnTo>
                <a:lnTo>
                  <a:pt x="51411" y="15074"/>
                </a:lnTo>
                <a:lnTo>
                  <a:pt x="48562" y="12907"/>
                </a:lnTo>
                <a:lnTo>
                  <a:pt x="45710" y="11462"/>
                </a:lnTo>
                <a:lnTo>
                  <a:pt x="42856" y="10499"/>
                </a:lnTo>
                <a:lnTo>
                  <a:pt x="34291"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150"/>
          <p:cNvSpPr/>
          <p:nvPr/>
        </p:nvSpPr>
        <p:spPr>
          <a:xfrm>
            <a:off x="5266656" y="2872537"/>
            <a:ext cx="57473" cy="49378"/>
          </a:xfrm>
          <a:custGeom>
            <a:avLst/>
            <a:gdLst/>
            <a:ahLst/>
            <a:cxnLst/>
            <a:rect l="0" t="0" r="0" b="0"/>
            <a:pathLst>
              <a:path w="57473" h="49378">
                <a:moveTo>
                  <a:pt x="25434" y="16395"/>
                </a:moveTo>
                <a:lnTo>
                  <a:pt x="39086" y="16395"/>
                </a:lnTo>
                <a:lnTo>
                  <a:pt x="44060" y="17348"/>
                </a:lnTo>
                <a:lnTo>
                  <a:pt x="48329" y="18935"/>
                </a:lnTo>
                <a:lnTo>
                  <a:pt x="52127" y="20946"/>
                </a:lnTo>
                <a:lnTo>
                  <a:pt x="54659" y="23239"/>
                </a:lnTo>
                <a:lnTo>
                  <a:pt x="56348" y="25720"/>
                </a:lnTo>
                <a:lnTo>
                  <a:pt x="57472" y="28327"/>
                </a:lnTo>
                <a:lnTo>
                  <a:pt x="57270" y="30065"/>
                </a:lnTo>
                <a:lnTo>
                  <a:pt x="56183" y="31223"/>
                </a:lnTo>
                <a:lnTo>
                  <a:pt x="54506" y="31995"/>
                </a:lnTo>
                <a:lnTo>
                  <a:pt x="53388" y="33463"/>
                </a:lnTo>
                <a:lnTo>
                  <a:pt x="52642" y="35394"/>
                </a:lnTo>
                <a:lnTo>
                  <a:pt x="52145" y="37633"/>
                </a:lnTo>
                <a:lnTo>
                  <a:pt x="50861" y="39126"/>
                </a:lnTo>
                <a:lnTo>
                  <a:pt x="49053" y="40122"/>
                </a:lnTo>
                <a:lnTo>
                  <a:pt x="46895" y="40785"/>
                </a:lnTo>
                <a:lnTo>
                  <a:pt x="44503" y="42180"/>
                </a:lnTo>
                <a:lnTo>
                  <a:pt x="41957" y="44063"/>
                </a:lnTo>
                <a:lnTo>
                  <a:pt x="39307" y="46270"/>
                </a:lnTo>
                <a:lnTo>
                  <a:pt x="35635" y="47742"/>
                </a:lnTo>
                <a:lnTo>
                  <a:pt x="31282" y="48723"/>
                </a:lnTo>
                <a:lnTo>
                  <a:pt x="26475" y="49377"/>
                </a:lnTo>
                <a:lnTo>
                  <a:pt x="21365" y="48861"/>
                </a:lnTo>
                <a:lnTo>
                  <a:pt x="16054" y="47564"/>
                </a:lnTo>
                <a:lnTo>
                  <a:pt x="10608" y="45747"/>
                </a:lnTo>
                <a:lnTo>
                  <a:pt x="6977" y="43583"/>
                </a:lnTo>
                <a:lnTo>
                  <a:pt x="4557" y="41188"/>
                </a:lnTo>
                <a:lnTo>
                  <a:pt x="2943" y="38639"/>
                </a:lnTo>
                <a:lnTo>
                  <a:pt x="1868" y="35987"/>
                </a:lnTo>
                <a:lnTo>
                  <a:pt x="1151" y="33266"/>
                </a:lnTo>
                <a:lnTo>
                  <a:pt x="672" y="30500"/>
                </a:lnTo>
                <a:lnTo>
                  <a:pt x="353" y="27703"/>
                </a:lnTo>
                <a:lnTo>
                  <a:pt x="141" y="24886"/>
                </a:lnTo>
                <a:lnTo>
                  <a:pt x="0" y="22056"/>
                </a:lnTo>
                <a:lnTo>
                  <a:pt x="858" y="20169"/>
                </a:lnTo>
                <a:lnTo>
                  <a:pt x="2382" y="18911"/>
                </a:lnTo>
                <a:lnTo>
                  <a:pt x="4351" y="18072"/>
                </a:lnTo>
                <a:lnTo>
                  <a:pt x="7568" y="15608"/>
                </a:lnTo>
                <a:lnTo>
                  <a:pt x="11618" y="12061"/>
                </a:lnTo>
                <a:lnTo>
                  <a:pt x="16224" y="7790"/>
                </a:lnTo>
                <a:lnTo>
                  <a:pt x="20246" y="4943"/>
                </a:lnTo>
                <a:lnTo>
                  <a:pt x="23880" y="3046"/>
                </a:lnTo>
                <a:lnTo>
                  <a:pt x="27255" y="1780"/>
                </a:lnTo>
                <a:lnTo>
                  <a:pt x="31411" y="937"/>
                </a:lnTo>
                <a:lnTo>
                  <a:pt x="36086" y="375"/>
                </a:lnTo>
                <a:lnTo>
                  <a:pt x="41108" y="0"/>
                </a:lnTo>
                <a:lnTo>
                  <a:pt x="43503" y="702"/>
                </a:lnTo>
                <a:lnTo>
                  <a:pt x="44147" y="2123"/>
                </a:lnTo>
                <a:lnTo>
                  <a:pt x="43624" y="4023"/>
                </a:lnTo>
                <a:lnTo>
                  <a:pt x="42323" y="5290"/>
                </a:lnTo>
                <a:lnTo>
                  <a:pt x="40503" y="6134"/>
                </a:lnTo>
                <a:lnTo>
                  <a:pt x="38338" y="6697"/>
                </a:lnTo>
                <a:lnTo>
                  <a:pt x="36894" y="8024"/>
                </a:lnTo>
                <a:lnTo>
                  <a:pt x="35931" y="9862"/>
                </a:lnTo>
                <a:lnTo>
                  <a:pt x="35290" y="12040"/>
                </a:lnTo>
                <a:lnTo>
                  <a:pt x="32956" y="13492"/>
                </a:lnTo>
                <a:lnTo>
                  <a:pt x="29496" y="14459"/>
                </a:lnTo>
                <a:lnTo>
                  <a:pt x="25285" y="15104"/>
                </a:lnTo>
                <a:lnTo>
                  <a:pt x="21525" y="16487"/>
                </a:lnTo>
                <a:lnTo>
                  <a:pt x="18065" y="18362"/>
                </a:lnTo>
                <a:lnTo>
                  <a:pt x="8289" y="2496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151"/>
          <p:cNvSpPr/>
          <p:nvPr/>
        </p:nvSpPr>
        <p:spPr>
          <a:xfrm>
            <a:off x="311467" y="2306002"/>
            <a:ext cx="728663" cy="445711"/>
          </a:xfrm>
          <a:custGeom>
            <a:avLst/>
            <a:gdLst/>
            <a:ahLst/>
            <a:cxnLst/>
            <a:rect l="0" t="0" r="0" b="0"/>
            <a:pathLst>
              <a:path w="728663" h="445711">
                <a:moveTo>
                  <a:pt x="728662" y="0"/>
                </a:moveTo>
                <a:lnTo>
                  <a:pt x="676472" y="0"/>
                </a:lnTo>
                <a:lnTo>
                  <a:pt x="667049" y="2540"/>
                </a:lnTo>
                <a:lnTo>
                  <a:pt x="648494" y="9325"/>
                </a:lnTo>
                <a:lnTo>
                  <a:pt x="634930" y="14622"/>
                </a:lnTo>
                <a:lnTo>
                  <a:pt x="613380" y="28324"/>
                </a:lnTo>
                <a:lnTo>
                  <a:pt x="592653" y="41163"/>
                </a:lnTo>
                <a:lnTo>
                  <a:pt x="554867" y="62745"/>
                </a:lnTo>
                <a:lnTo>
                  <a:pt x="538503" y="73262"/>
                </a:lnTo>
                <a:lnTo>
                  <a:pt x="524737" y="83132"/>
                </a:lnTo>
                <a:lnTo>
                  <a:pt x="512702" y="92569"/>
                </a:lnTo>
                <a:lnTo>
                  <a:pt x="500869" y="100765"/>
                </a:lnTo>
                <a:lnTo>
                  <a:pt x="489170" y="108134"/>
                </a:lnTo>
                <a:lnTo>
                  <a:pt x="477561" y="114952"/>
                </a:lnTo>
                <a:lnTo>
                  <a:pt x="466011" y="122355"/>
                </a:lnTo>
                <a:lnTo>
                  <a:pt x="454502" y="130147"/>
                </a:lnTo>
                <a:lnTo>
                  <a:pt x="422640" y="152227"/>
                </a:lnTo>
                <a:lnTo>
                  <a:pt x="403105" y="165764"/>
                </a:lnTo>
                <a:lnTo>
                  <a:pt x="371639" y="188498"/>
                </a:lnTo>
                <a:lnTo>
                  <a:pt x="352815" y="201569"/>
                </a:lnTo>
                <a:lnTo>
                  <a:pt x="343795" y="208675"/>
                </a:lnTo>
                <a:lnTo>
                  <a:pt x="334924" y="216269"/>
                </a:lnTo>
                <a:lnTo>
                  <a:pt x="326153" y="224189"/>
                </a:lnTo>
                <a:lnTo>
                  <a:pt x="306247" y="238070"/>
                </a:lnTo>
                <a:lnTo>
                  <a:pt x="285652" y="250589"/>
                </a:lnTo>
                <a:lnTo>
                  <a:pt x="266974" y="262503"/>
                </a:lnTo>
                <a:lnTo>
                  <a:pt x="256088" y="271205"/>
                </a:lnTo>
                <a:lnTo>
                  <a:pt x="244068" y="281768"/>
                </a:lnTo>
                <a:lnTo>
                  <a:pt x="231292" y="293573"/>
                </a:lnTo>
                <a:lnTo>
                  <a:pt x="219917" y="303348"/>
                </a:lnTo>
                <a:lnTo>
                  <a:pt x="209476" y="311769"/>
                </a:lnTo>
                <a:lnTo>
                  <a:pt x="199658" y="319289"/>
                </a:lnTo>
                <a:lnTo>
                  <a:pt x="181130" y="332724"/>
                </a:lnTo>
                <a:lnTo>
                  <a:pt x="164322" y="344092"/>
                </a:lnTo>
                <a:lnTo>
                  <a:pt x="143197" y="356800"/>
                </a:lnTo>
                <a:lnTo>
                  <a:pt x="127461" y="366858"/>
                </a:lnTo>
                <a:lnTo>
                  <a:pt x="116022" y="377678"/>
                </a:lnTo>
                <a:lnTo>
                  <a:pt x="106810" y="387884"/>
                </a:lnTo>
                <a:lnTo>
                  <a:pt x="90914" y="398985"/>
                </a:lnTo>
                <a:lnTo>
                  <a:pt x="72234" y="410212"/>
                </a:lnTo>
                <a:lnTo>
                  <a:pt x="53694" y="423299"/>
                </a:lnTo>
                <a:lnTo>
                  <a:pt x="40374" y="431020"/>
                </a:lnTo>
                <a:lnTo>
                  <a:pt x="31279" y="435405"/>
                </a:lnTo>
                <a:lnTo>
                  <a:pt x="20804" y="442275"/>
                </a:lnTo>
                <a:lnTo>
                  <a:pt x="14644" y="444217"/>
                </a:lnTo>
                <a:lnTo>
                  <a:pt x="766" y="445710"/>
                </a:lnTo>
                <a:lnTo>
                  <a:pt x="0" y="43719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152"/>
          <p:cNvSpPr/>
          <p:nvPr/>
        </p:nvSpPr>
        <p:spPr>
          <a:xfrm>
            <a:off x="1220152" y="2297430"/>
            <a:ext cx="77153" cy="369085"/>
          </a:xfrm>
          <a:custGeom>
            <a:avLst/>
            <a:gdLst/>
            <a:ahLst/>
            <a:cxnLst/>
            <a:rect l="0" t="0" r="0" b="0"/>
            <a:pathLst>
              <a:path w="77153" h="369085">
                <a:moveTo>
                  <a:pt x="0" y="0"/>
                </a:moveTo>
                <a:lnTo>
                  <a:pt x="0" y="4551"/>
                </a:lnTo>
                <a:lnTo>
                  <a:pt x="952" y="5891"/>
                </a:lnTo>
                <a:lnTo>
                  <a:pt x="2540" y="6785"/>
                </a:lnTo>
                <a:lnTo>
                  <a:pt x="4551" y="7380"/>
                </a:lnTo>
                <a:lnTo>
                  <a:pt x="5891" y="8730"/>
                </a:lnTo>
                <a:lnTo>
                  <a:pt x="6785" y="10582"/>
                </a:lnTo>
                <a:lnTo>
                  <a:pt x="7778" y="15181"/>
                </a:lnTo>
                <a:lnTo>
                  <a:pt x="8219" y="20399"/>
                </a:lnTo>
                <a:lnTo>
                  <a:pt x="9290" y="24077"/>
                </a:lnTo>
                <a:lnTo>
                  <a:pt x="10956" y="28434"/>
                </a:lnTo>
                <a:lnTo>
                  <a:pt x="13019" y="33243"/>
                </a:lnTo>
                <a:lnTo>
                  <a:pt x="15311" y="41127"/>
                </a:lnTo>
                <a:lnTo>
                  <a:pt x="17282" y="48758"/>
                </a:lnTo>
                <a:lnTo>
                  <a:pt x="19142" y="53461"/>
                </a:lnTo>
                <a:lnTo>
                  <a:pt x="21333" y="58500"/>
                </a:lnTo>
                <a:lnTo>
                  <a:pt x="22795" y="63765"/>
                </a:lnTo>
                <a:lnTo>
                  <a:pt x="24418" y="74695"/>
                </a:lnTo>
                <a:lnTo>
                  <a:pt x="25804" y="80276"/>
                </a:lnTo>
                <a:lnTo>
                  <a:pt x="27680" y="85903"/>
                </a:lnTo>
                <a:lnTo>
                  <a:pt x="29883" y="91558"/>
                </a:lnTo>
                <a:lnTo>
                  <a:pt x="32305" y="100091"/>
                </a:lnTo>
                <a:lnTo>
                  <a:pt x="34871" y="110542"/>
                </a:lnTo>
                <a:lnTo>
                  <a:pt x="37535" y="122272"/>
                </a:lnTo>
                <a:lnTo>
                  <a:pt x="39311" y="131997"/>
                </a:lnTo>
                <a:lnTo>
                  <a:pt x="40495" y="140385"/>
                </a:lnTo>
                <a:lnTo>
                  <a:pt x="41284" y="147883"/>
                </a:lnTo>
                <a:lnTo>
                  <a:pt x="42763" y="155738"/>
                </a:lnTo>
                <a:lnTo>
                  <a:pt x="44701" y="163833"/>
                </a:lnTo>
                <a:lnTo>
                  <a:pt x="46946" y="172087"/>
                </a:lnTo>
                <a:lnTo>
                  <a:pt x="49395" y="183304"/>
                </a:lnTo>
                <a:lnTo>
                  <a:pt x="54656" y="211008"/>
                </a:lnTo>
                <a:lnTo>
                  <a:pt x="56440" y="223540"/>
                </a:lnTo>
                <a:lnTo>
                  <a:pt x="57629" y="234751"/>
                </a:lnTo>
                <a:lnTo>
                  <a:pt x="58422" y="245083"/>
                </a:lnTo>
                <a:lnTo>
                  <a:pt x="58950" y="253876"/>
                </a:lnTo>
                <a:lnTo>
                  <a:pt x="59538" y="268726"/>
                </a:lnTo>
                <a:lnTo>
                  <a:pt x="60647" y="279163"/>
                </a:lnTo>
                <a:lnTo>
                  <a:pt x="65806" y="316395"/>
                </a:lnTo>
                <a:lnTo>
                  <a:pt x="66731" y="324277"/>
                </a:lnTo>
                <a:lnTo>
                  <a:pt x="67347" y="330485"/>
                </a:lnTo>
                <a:lnTo>
                  <a:pt x="67758" y="337481"/>
                </a:lnTo>
                <a:lnTo>
                  <a:pt x="68215" y="352873"/>
                </a:lnTo>
                <a:lnTo>
                  <a:pt x="69289" y="358121"/>
                </a:lnTo>
                <a:lnTo>
                  <a:pt x="70958" y="361620"/>
                </a:lnTo>
                <a:lnTo>
                  <a:pt x="73023" y="363953"/>
                </a:lnTo>
                <a:lnTo>
                  <a:pt x="74399" y="366460"/>
                </a:lnTo>
                <a:lnTo>
                  <a:pt x="75317" y="369084"/>
                </a:lnTo>
                <a:lnTo>
                  <a:pt x="77152" y="3686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153"/>
          <p:cNvSpPr/>
          <p:nvPr/>
        </p:nvSpPr>
        <p:spPr>
          <a:xfrm>
            <a:off x="5772150" y="3060382"/>
            <a:ext cx="702946" cy="385764"/>
          </a:xfrm>
          <a:custGeom>
            <a:avLst/>
            <a:gdLst/>
            <a:ahLst/>
            <a:cxnLst/>
            <a:rect l="0" t="0" r="0" b="0"/>
            <a:pathLst>
              <a:path w="702946" h="385764">
                <a:moveTo>
                  <a:pt x="702945" y="0"/>
                </a:moveTo>
                <a:lnTo>
                  <a:pt x="689292" y="0"/>
                </a:lnTo>
                <a:lnTo>
                  <a:pt x="677510" y="2540"/>
                </a:lnTo>
                <a:lnTo>
                  <a:pt x="636220" y="16483"/>
                </a:lnTo>
                <a:lnTo>
                  <a:pt x="620362" y="22418"/>
                </a:lnTo>
                <a:lnTo>
                  <a:pt x="584961" y="36634"/>
                </a:lnTo>
                <a:lnTo>
                  <a:pt x="569044" y="43473"/>
                </a:lnTo>
                <a:lnTo>
                  <a:pt x="541198" y="56151"/>
                </a:lnTo>
                <a:lnTo>
                  <a:pt x="523676" y="65057"/>
                </a:lnTo>
                <a:lnTo>
                  <a:pt x="481347" y="87652"/>
                </a:lnTo>
                <a:lnTo>
                  <a:pt x="462820" y="98439"/>
                </a:lnTo>
                <a:lnTo>
                  <a:pt x="446659" y="108489"/>
                </a:lnTo>
                <a:lnTo>
                  <a:pt x="417590" y="127275"/>
                </a:lnTo>
                <a:lnTo>
                  <a:pt x="388795" y="145149"/>
                </a:lnTo>
                <a:lnTo>
                  <a:pt x="375402" y="153916"/>
                </a:lnTo>
                <a:lnTo>
                  <a:pt x="350360" y="171277"/>
                </a:lnTo>
                <a:lnTo>
                  <a:pt x="338348" y="178955"/>
                </a:lnTo>
                <a:lnTo>
                  <a:pt x="326530" y="185978"/>
                </a:lnTo>
                <a:lnTo>
                  <a:pt x="314842" y="192565"/>
                </a:lnTo>
                <a:lnTo>
                  <a:pt x="303239" y="199815"/>
                </a:lnTo>
                <a:lnTo>
                  <a:pt x="291695" y="207504"/>
                </a:lnTo>
                <a:lnTo>
                  <a:pt x="268707" y="223669"/>
                </a:lnTo>
                <a:lnTo>
                  <a:pt x="232440" y="249788"/>
                </a:lnTo>
                <a:lnTo>
                  <a:pt x="202366" y="270402"/>
                </a:lnTo>
                <a:lnTo>
                  <a:pt x="189203" y="280280"/>
                </a:lnTo>
                <a:lnTo>
                  <a:pt x="177571" y="289723"/>
                </a:lnTo>
                <a:lnTo>
                  <a:pt x="166958" y="298876"/>
                </a:lnTo>
                <a:lnTo>
                  <a:pt x="129267" y="329962"/>
                </a:lnTo>
                <a:lnTo>
                  <a:pt x="118563" y="338084"/>
                </a:lnTo>
                <a:lnTo>
                  <a:pt x="101589" y="349650"/>
                </a:lnTo>
                <a:lnTo>
                  <a:pt x="85156" y="357965"/>
                </a:lnTo>
                <a:lnTo>
                  <a:pt x="64918" y="368001"/>
                </a:lnTo>
                <a:lnTo>
                  <a:pt x="49547" y="379926"/>
                </a:lnTo>
                <a:lnTo>
                  <a:pt x="45414" y="381871"/>
                </a:lnTo>
                <a:lnTo>
                  <a:pt x="31447" y="384610"/>
                </a:lnTo>
                <a:lnTo>
                  <a:pt x="15172" y="385535"/>
                </a:lnTo>
                <a:lnTo>
                  <a:pt x="0" y="3857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154"/>
          <p:cNvSpPr/>
          <p:nvPr/>
        </p:nvSpPr>
        <p:spPr>
          <a:xfrm>
            <a:off x="6629400" y="3034699"/>
            <a:ext cx="312057" cy="325597"/>
          </a:xfrm>
          <a:custGeom>
            <a:avLst/>
            <a:gdLst/>
            <a:ahLst/>
            <a:cxnLst/>
            <a:rect l="0" t="0" r="0" b="0"/>
            <a:pathLst>
              <a:path w="312057" h="325597">
                <a:moveTo>
                  <a:pt x="17144" y="25683"/>
                </a:moveTo>
                <a:lnTo>
                  <a:pt x="41008" y="13751"/>
                </a:lnTo>
                <a:lnTo>
                  <a:pt x="47342" y="12014"/>
                </a:lnTo>
                <a:lnTo>
                  <a:pt x="54420" y="10855"/>
                </a:lnTo>
                <a:lnTo>
                  <a:pt x="61998" y="10083"/>
                </a:lnTo>
                <a:lnTo>
                  <a:pt x="68954" y="8616"/>
                </a:lnTo>
                <a:lnTo>
                  <a:pt x="75497" y="6685"/>
                </a:lnTo>
                <a:lnTo>
                  <a:pt x="81764" y="4445"/>
                </a:lnTo>
                <a:lnTo>
                  <a:pt x="88799" y="2952"/>
                </a:lnTo>
                <a:lnTo>
                  <a:pt x="96346" y="1956"/>
                </a:lnTo>
                <a:lnTo>
                  <a:pt x="104237" y="1293"/>
                </a:lnTo>
                <a:lnTo>
                  <a:pt x="112353" y="850"/>
                </a:lnTo>
                <a:lnTo>
                  <a:pt x="128992" y="359"/>
                </a:lnTo>
                <a:lnTo>
                  <a:pt x="176583" y="17"/>
                </a:lnTo>
                <a:lnTo>
                  <a:pt x="189159" y="0"/>
                </a:lnTo>
                <a:lnTo>
                  <a:pt x="198496" y="941"/>
                </a:lnTo>
                <a:lnTo>
                  <a:pt x="205673" y="2521"/>
                </a:lnTo>
                <a:lnTo>
                  <a:pt x="211410" y="4527"/>
                </a:lnTo>
                <a:lnTo>
                  <a:pt x="217140" y="5864"/>
                </a:lnTo>
                <a:lnTo>
                  <a:pt x="222865" y="6755"/>
                </a:lnTo>
                <a:lnTo>
                  <a:pt x="228586" y="7350"/>
                </a:lnTo>
                <a:lnTo>
                  <a:pt x="237484" y="10550"/>
                </a:lnTo>
                <a:lnTo>
                  <a:pt x="244613" y="15147"/>
                </a:lnTo>
                <a:lnTo>
                  <a:pt x="250956" y="20366"/>
                </a:lnTo>
                <a:lnTo>
                  <a:pt x="253030" y="23090"/>
                </a:lnTo>
                <a:lnTo>
                  <a:pt x="255332" y="28658"/>
                </a:lnTo>
                <a:lnTo>
                  <a:pt x="256629" y="37148"/>
                </a:lnTo>
                <a:lnTo>
                  <a:pt x="257012" y="45696"/>
                </a:lnTo>
                <a:lnTo>
                  <a:pt x="255161" y="49503"/>
                </a:lnTo>
                <a:lnTo>
                  <a:pt x="248025" y="58812"/>
                </a:lnTo>
                <a:lnTo>
                  <a:pt x="238504" y="66759"/>
                </a:lnTo>
                <a:lnTo>
                  <a:pt x="233297" y="70213"/>
                </a:lnTo>
                <a:lnTo>
                  <a:pt x="227921" y="73467"/>
                </a:lnTo>
                <a:lnTo>
                  <a:pt x="222432" y="76589"/>
                </a:lnTo>
                <a:lnTo>
                  <a:pt x="216868" y="79623"/>
                </a:lnTo>
                <a:lnTo>
                  <a:pt x="208396" y="83550"/>
                </a:lnTo>
                <a:lnTo>
                  <a:pt x="174671" y="98180"/>
                </a:lnTo>
                <a:lnTo>
                  <a:pt x="142030" y="113627"/>
                </a:lnTo>
                <a:lnTo>
                  <a:pt x="126307" y="121284"/>
                </a:lnTo>
                <a:lnTo>
                  <a:pt x="118494" y="124660"/>
                </a:lnTo>
                <a:lnTo>
                  <a:pt x="110428" y="127862"/>
                </a:lnTo>
                <a:lnTo>
                  <a:pt x="102194" y="130950"/>
                </a:lnTo>
                <a:lnTo>
                  <a:pt x="94799" y="133009"/>
                </a:lnTo>
                <a:lnTo>
                  <a:pt x="87965" y="134381"/>
                </a:lnTo>
                <a:lnTo>
                  <a:pt x="81502" y="135296"/>
                </a:lnTo>
                <a:lnTo>
                  <a:pt x="74338" y="136858"/>
                </a:lnTo>
                <a:lnTo>
                  <a:pt x="66703" y="138853"/>
                </a:lnTo>
                <a:lnTo>
                  <a:pt x="58756" y="141134"/>
                </a:lnTo>
                <a:lnTo>
                  <a:pt x="50600" y="142656"/>
                </a:lnTo>
                <a:lnTo>
                  <a:pt x="42306" y="143670"/>
                </a:lnTo>
                <a:lnTo>
                  <a:pt x="33919" y="144346"/>
                </a:lnTo>
                <a:lnTo>
                  <a:pt x="27140" y="145097"/>
                </a:lnTo>
                <a:lnTo>
                  <a:pt x="26665" y="145297"/>
                </a:lnTo>
                <a:lnTo>
                  <a:pt x="35100" y="141029"/>
                </a:lnTo>
                <a:lnTo>
                  <a:pt x="44492" y="138860"/>
                </a:lnTo>
                <a:lnTo>
                  <a:pt x="49664" y="138282"/>
                </a:lnTo>
                <a:lnTo>
                  <a:pt x="57873" y="136944"/>
                </a:lnTo>
                <a:lnTo>
                  <a:pt x="79697" y="132918"/>
                </a:lnTo>
                <a:lnTo>
                  <a:pt x="91231" y="131463"/>
                </a:lnTo>
                <a:lnTo>
                  <a:pt x="102730" y="130493"/>
                </a:lnTo>
                <a:lnTo>
                  <a:pt x="114206" y="129846"/>
                </a:lnTo>
                <a:lnTo>
                  <a:pt x="124715" y="130368"/>
                </a:lnTo>
                <a:lnTo>
                  <a:pt x="134578" y="131668"/>
                </a:lnTo>
                <a:lnTo>
                  <a:pt x="144011" y="133487"/>
                </a:lnTo>
                <a:lnTo>
                  <a:pt x="154110" y="134700"/>
                </a:lnTo>
                <a:lnTo>
                  <a:pt x="164652" y="135509"/>
                </a:lnTo>
                <a:lnTo>
                  <a:pt x="175490" y="136047"/>
                </a:lnTo>
                <a:lnTo>
                  <a:pt x="188431" y="138312"/>
                </a:lnTo>
                <a:lnTo>
                  <a:pt x="202773" y="141727"/>
                </a:lnTo>
                <a:lnTo>
                  <a:pt x="218050" y="145908"/>
                </a:lnTo>
                <a:lnTo>
                  <a:pt x="230138" y="149648"/>
                </a:lnTo>
                <a:lnTo>
                  <a:pt x="240103" y="153094"/>
                </a:lnTo>
                <a:lnTo>
                  <a:pt x="248651" y="156344"/>
                </a:lnTo>
                <a:lnTo>
                  <a:pt x="256254" y="159463"/>
                </a:lnTo>
                <a:lnTo>
                  <a:pt x="263228" y="162494"/>
                </a:lnTo>
                <a:lnTo>
                  <a:pt x="276058" y="168403"/>
                </a:lnTo>
                <a:lnTo>
                  <a:pt x="288110" y="174204"/>
                </a:lnTo>
                <a:lnTo>
                  <a:pt x="293038" y="178037"/>
                </a:lnTo>
                <a:lnTo>
                  <a:pt x="301054" y="187376"/>
                </a:lnTo>
                <a:lnTo>
                  <a:pt x="304525" y="193486"/>
                </a:lnTo>
                <a:lnTo>
                  <a:pt x="307792" y="200417"/>
                </a:lnTo>
                <a:lnTo>
                  <a:pt x="310922" y="207894"/>
                </a:lnTo>
                <a:lnTo>
                  <a:pt x="312056" y="214785"/>
                </a:lnTo>
                <a:lnTo>
                  <a:pt x="311860" y="221284"/>
                </a:lnTo>
                <a:lnTo>
                  <a:pt x="310776" y="227521"/>
                </a:lnTo>
                <a:lnTo>
                  <a:pt x="307196" y="234537"/>
                </a:lnTo>
                <a:lnTo>
                  <a:pt x="301952" y="242071"/>
                </a:lnTo>
                <a:lnTo>
                  <a:pt x="295599" y="249952"/>
                </a:lnTo>
                <a:lnTo>
                  <a:pt x="288506" y="257111"/>
                </a:lnTo>
                <a:lnTo>
                  <a:pt x="280920" y="263788"/>
                </a:lnTo>
                <a:lnTo>
                  <a:pt x="273004" y="270145"/>
                </a:lnTo>
                <a:lnTo>
                  <a:pt x="262965" y="277240"/>
                </a:lnTo>
                <a:lnTo>
                  <a:pt x="251510" y="284828"/>
                </a:lnTo>
                <a:lnTo>
                  <a:pt x="239110" y="292744"/>
                </a:lnTo>
                <a:lnTo>
                  <a:pt x="228940" y="298973"/>
                </a:lnTo>
                <a:lnTo>
                  <a:pt x="220253" y="304079"/>
                </a:lnTo>
                <a:lnTo>
                  <a:pt x="212558" y="308435"/>
                </a:lnTo>
                <a:lnTo>
                  <a:pt x="204571" y="311340"/>
                </a:lnTo>
                <a:lnTo>
                  <a:pt x="196388" y="313276"/>
                </a:lnTo>
                <a:lnTo>
                  <a:pt x="188075" y="314567"/>
                </a:lnTo>
                <a:lnTo>
                  <a:pt x="179675" y="316379"/>
                </a:lnTo>
                <a:lnTo>
                  <a:pt x="171219" y="318541"/>
                </a:lnTo>
                <a:lnTo>
                  <a:pt x="162723" y="320934"/>
                </a:lnTo>
                <a:lnTo>
                  <a:pt x="154202" y="322530"/>
                </a:lnTo>
                <a:lnTo>
                  <a:pt x="145664" y="323594"/>
                </a:lnTo>
                <a:lnTo>
                  <a:pt x="137114" y="324302"/>
                </a:lnTo>
                <a:lnTo>
                  <a:pt x="128557" y="324775"/>
                </a:lnTo>
                <a:lnTo>
                  <a:pt x="111429" y="325300"/>
                </a:lnTo>
                <a:lnTo>
                  <a:pt x="90272" y="325596"/>
                </a:lnTo>
                <a:lnTo>
                  <a:pt x="83993" y="324685"/>
                </a:lnTo>
                <a:lnTo>
                  <a:pt x="77902" y="323125"/>
                </a:lnTo>
                <a:lnTo>
                  <a:pt x="71938" y="321133"/>
                </a:lnTo>
                <a:lnTo>
                  <a:pt x="66056" y="319805"/>
                </a:lnTo>
                <a:lnTo>
                  <a:pt x="60230" y="318919"/>
                </a:lnTo>
                <a:lnTo>
                  <a:pt x="54440" y="318329"/>
                </a:lnTo>
                <a:lnTo>
                  <a:pt x="47724" y="316030"/>
                </a:lnTo>
                <a:lnTo>
                  <a:pt x="40389" y="312593"/>
                </a:lnTo>
                <a:lnTo>
                  <a:pt x="32640" y="308396"/>
                </a:lnTo>
                <a:lnTo>
                  <a:pt x="26523" y="305599"/>
                </a:lnTo>
                <a:lnTo>
                  <a:pt x="17185" y="302490"/>
                </a:lnTo>
                <a:lnTo>
                  <a:pt x="9860" y="298568"/>
                </a:lnTo>
                <a:lnTo>
                  <a:pt x="0" y="2914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155"/>
          <p:cNvSpPr/>
          <p:nvPr/>
        </p:nvSpPr>
        <p:spPr>
          <a:xfrm>
            <a:off x="2386012" y="2288857"/>
            <a:ext cx="522924" cy="480061"/>
          </a:xfrm>
          <a:custGeom>
            <a:avLst/>
            <a:gdLst/>
            <a:ahLst/>
            <a:cxnLst/>
            <a:rect l="0" t="0" r="0" b="0"/>
            <a:pathLst>
              <a:path w="522924" h="480061">
                <a:moveTo>
                  <a:pt x="522923" y="0"/>
                </a:moveTo>
                <a:lnTo>
                  <a:pt x="504719" y="4551"/>
                </a:lnTo>
                <a:lnTo>
                  <a:pt x="493242" y="9325"/>
                </a:lnTo>
                <a:lnTo>
                  <a:pt x="481426" y="17368"/>
                </a:lnTo>
                <a:lnTo>
                  <a:pt x="478113" y="20151"/>
                </a:lnTo>
                <a:lnTo>
                  <a:pt x="466812" y="25784"/>
                </a:lnTo>
                <a:lnTo>
                  <a:pt x="454170" y="31462"/>
                </a:lnTo>
                <a:lnTo>
                  <a:pt x="440745" y="40966"/>
                </a:lnTo>
                <a:lnTo>
                  <a:pt x="425125" y="55424"/>
                </a:lnTo>
                <a:lnTo>
                  <a:pt x="397108" y="83017"/>
                </a:lnTo>
                <a:lnTo>
                  <a:pt x="383185" y="94364"/>
                </a:lnTo>
                <a:lnTo>
                  <a:pt x="368424" y="106709"/>
                </a:lnTo>
                <a:lnTo>
                  <a:pt x="361821" y="114002"/>
                </a:lnTo>
                <a:lnTo>
                  <a:pt x="355514" y="121722"/>
                </a:lnTo>
                <a:lnTo>
                  <a:pt x="345595" y="131630"/>
                </a:lnTo>
                <a:lnTo>
                  <a:pt x="333266" y="142999"/>
                </a:lnTo>
                <a:lnTo>
                  <a:pt x="319333" y="155340"/>
                </a:lnTo>
                <a:lnTo>
                  <a:pt x="296231" y="176673"/>
                </a:lnTo>
                <a:lnTo>
                  <a:pt x="286069" y="186362"/>
                </a:lnTo>
                <a:lnTo>
                  <a:pt x="277390" y="195679"/>
                </a:lnTo>
                <a:lnTo>
                  <a:pt x="269700" y="204747"/>
                </a:lnTo>
                <a:lnTo>
                  <a:pt x="262667" y="213651"/>
                </a:lnTo>
                <a:lnTo>
                  <a:pt x="247233" y="228624"/>
                </a:lnTo>
                <a:lnTo>
                  <a:pt x="231802" y="242580"/>
                </a:lnTo>
                <a:lnTo>
                  <a:pt x="225019" y="250303"/>
                </a:lnTo>
                <a:lnTo>
                  <a:pt x="218593" y="258309"/>
                </a:lnTo>
                <a:lnTo>
                  <a:pt x="211451" y="266503"/>
                </a:lnTo>
                <a:lnTo>
                  <a:pt x="203832" y="274824"/>
                </a:lnTo>
                <a:lnTo>
                  <a:pt x="195896" y="283229"/>
                </a:lnTo>
                <a:lnTo>
                  <a:pt x="174377" y="307807"/>
                </a:lnTo>
                <a:lnTo>
                  <a:pt x="151796" y="333971"/>
                </a:lnTo>
                <a:lnTo>
                  <a:pt x="135410" y="351949"/>
                </a:lnTo>
                <a:lnTo>
                  <a:pt x="119237" y="366289"/>
                </a:lnTo>
                <a:lnTo>
                  <a:pt x="110924" y="372780"/>
                </a:lnTo>
                <a:lnTo>
                  <a:pt x="99667" y="382823"/>
                </a:lnTo>
                <a:lnTo>
                  <a:pt x="71919" y="409221"/>
                </a:lnTo>
                <a:lnTo>
                  <a:pt x="15248" y="464840"/>
                </a:lnTo>
                <a:lnTo>
                  <a:pt x="12070" y="467056"/>
                </a:lnTo>
                <a:lnTo>
                  <a:pt x="5999" y="469518"/>
                </a:lnTo>
                <a:lnTo>
                  <a:pt x="4000" y="471127"/>
                </a:lnTo>
                <a:lnTo>
                  <a:pt x="2667" y="473152"/>
                </a:lnTo>
                <a:lnTo>
                  <a:pt x="0" y="4800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156"/>
          <p:cNvSpPr/>
          <p:nvPr/>
        </p:nvSpPr>
        <p:spPr>
          <a:xfrm>
            <a:off x="3071812" y="2314575"/>
            <a:ext cx="68581" cy="385763"/>
          </a:xfrm>
          <a:custGeom>
            <a:avLst/>
            <a:gdLst/>
            <a:ahLst/>
            <a:cxnLst/>
            <a:rect l="0" t="0" r="0" b="0"/>
            <a:pathLst>
              <a:path w="68581" h="385763">
                <a:moveTo>
                  <a:pt x="0" y="0"/>
                </a:moveTo>
                <a:lnTo>
                  <a:pt x="0" y="9101"/>
                </a:lnTo>
                <a:lnTo>
                  <a:pt x="952" y="15592"/>
                </a:lnTo>
                <a:lnTo>
                  <a:pt x="2540" y="23730"/>
                </a:lnTo>
                <a:lnTo>
                  <a:pt x="4551" y="32965"/>
                </a:lnTo>
                <a:lnTo>
                  <a:pt x="5891" y="41026"/>
                </a:lnTo>
                <a:lnTo>
                  <a:pt x="6785" y="48306"/>
                </a:lnTo>
                <a:lnTo>
                  <a:pt x="7381" y="55064"/>
                </a:lnTo>
                <a:lnTo>
                  <a:pt x="9683" y="65284"/>
                </a:lnTo>
                <a:lnTo>
                  <a:pt x="13123" y="77813"/>
                </a:lnTo>
                <a:lnTo>
                  <a:pt x="17321" y="91880"/>
                </a:lnTo>
                <a:lnTo>
                  <a:pt x="22025" y="106021"/>
                </a:lnTo>
                <a:lnTo>
                  <a:pt x="32331" y="134433"/>
                </a:lnTo>
                <a:lnTo>
                  <a:pt x="35842" y="145819"/>
                </a:lnTo>
                <a:lnTo>
                  <a:pt x="38182" y="155315"/>
                </a:lnTo>
                <a:lnTo>
                  <a:pt x="39742" y="163551"/>
                </a:lnTo>
                <a:lnTo>
                  <a:pt x="46489" y="206997"/>
                </a:lnTo>
                <a:lnTo>
                  <a:pt x="48137" y="220866"/>
                </a:lnTo>
                <a:lnTo>
                  <a:pt x="49237" y="232969"/>
                </a:lnTo>
                <a:lnTo>
                  <a:pt x="50458" y="253084"/>
                </a:lnTo>
                <a:lnTo>
                  <a:pt x="51001" y="268374"/>
                </a:lnTo>
                <a:lnTo>
                  <a:pt x="51306" y="287692"/>
                </a:lnTo>
                <a:lnTo>
                  <a:pt x="52302" y="295617"/>
                </a:lnTo>
                <a:lnTo>
                  <a:pt x="53918" y="304711"/>
                </a:lnTo>
                <a:lnTo>
                  <a:pt x="55948" y="314583"/>
                </a:lnTo>
                <a:lnTo>
                  <a:pt x="57301" y="323069"/>
                </a:lnTo>
                <a:lnTo>
                  <a:pt x="58203" y="330632"/>
                </a:lnTo>
                <a:lnTo>
                  <a:pt x="58805" y="337579"/>
                </a:lnTo>
                <a:lnTo>
                  <a:pt x="59473" y="347837"/>
                </a:lnTo>
                <a:lnTo>
                  <a:pt x="59651" y="351906"/>
                </a:lnTo>
                <a:lnTo>
                  <a:pt x="60722" y="356524"/>
                </a:lnTo>
                <a:lnTo>
                  <a:pt x="62389" y="361507"/>
                </a:lnTo>
                <a:lnTo>
                  <a:pt x="64453" y="366735"/>
                </a:lnTo>
                <a:lnTo>
                  <a:pt x="65829" y="371172"/>
                </a:lnTo>
                <a:lnTo>
                  <a:pt x="66746" y="375083"/>
                </a:lnTo>
                <a:lnTo>
                  <a:pt x="68580" y="3857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157"/>
          <p:cNvSpPr/>
          <p:nvPr/>
        </p:nvSpPr>
        <p:spPr>
          <a:xfrm>
            <a:off x="637222" y="2915002"/>
            <a:ext cx="685801" cy="604324"/>
          </a:xfrm>
          <a:custGeom>
            <a:avLst/>
            <a:gdLst/>
            <a:ahLst/>
            <a:cxnLst/>
            <a:rect l="0" t="0" r="0" b="0"/>
            <a:pathLst>
              <a:path w="685801" h="604324">
                <a:moveTo>
                  <a:pt x="685800" y="8220"/>
                </a:moveTo>
                <a:lnTo>
                  <a:pt x="667173" y="2329"/>
                </a:lnTo>
                <a:lnTo>
                  <a:pt x="652346" y="177"/>
                </a:lnTo>
                <a:lnTo>
                  <a:pt x="649210" y="0"/>
                </a:lnTo>
                <a:lnTo>
                  <a:pt x="646167" y="836"/>
                </a:lnTo>
                <a:lnTo>
                  <a:pt x="637333" y="5609"/>
                </a:lnTo>
                <a:lnTo>
                  <a:pt x="618399" y="12427"/>
                </a:lnTo>
                <a:lnTo>
                  <a:pt x="614196" y="15787"/>
                </a:lnTo>
                <a:lnTo>
                  <a:pt x="602777" y="28665"/>
                </a:lnTo>
                <a:lnTo>
                  <a:pt x="586800" y="40842"/>
                </a:lnTo>
                <a:lnTo>
                  <a:pt x="572267" y="54151"/>
                </a:lnTo>
                <a:lnTo>
                  <a:pt x="551203" y="72131"/>
                </a:lnTo>
                <a:lnTo>
                  <a:pt x="538919" y="82260"/>
                </a:lnTo>
                <a:lnTo>
                  <a:pt x="517649" y="101134"/>
                </a:lnTo>
                <a:lnTo>
                  <a:pt x="498671" y="119048"/>
                </a:lnTo>
                <a:lnTo>
                  <a:pt x="480712" y="136534"/>
                </a:lnTo>
                <a:lnTo>
                  <a:pt x="460665" y="153831"/>
                </a:lnTo>
                <a:lnTo>
                  <a:pt x="449985" y="162444"/>
                </a:lnTo>
                <a:lnTo>
                  <a:pt x="403098" y="201871"/>
                </a:lnTo>
                <a:lnTo>
                  <a:pt x="385889" y="217331"/>
                </a:lnTo>
                <a:lnTo>
                  <a:pt x="351529" y="249748"/>
                </a:lnTo>
                <a:lnTo>
                  <a:pt x="249135" y="350678"/>
                </a:lnTo>
                <a:lnTo>
                  <a:pt x="184044" y="415691"/>
                </a:lnTo>
                <a:lnTo>
                  <a:pt x="173178" y="427505"/>
                </a:lnTo>
                <a:lnTo>
                  <a:pt x="162125" y="440143"/>
                </a:lnTo>
                <a:lnTo>
                  <a:pt x="150946" y="453331"/>
                </a:lnTo>
                <a:lnTo>
                  <a:pt x="140635" y="464028"/>
                </a:lnTo>
                <a:lnTo>
                  <a:pt x="121560" y="480994"/>
                </a:lnTo>
                <a:lnTo>
                  <a:pt x="108636" y="497424"/>
                </a:lnTo>
                <a:lnTo>
                  <a:pt x="98765" y="513299"/>
                </a:lnTo>
                <a:lnTo>
                  <a:pt x="88028" y="526705"/>
                </a:lnTo>
                <a:lnTo>
                  <a:pt x="71826" y="541553"/>
                </a:lnTo>
                <a:lnTo>
                  <a:pt x="54783" y="555772"/>
                </a:lnTo>
                <a:lnTo>
                  <a:pt x="36080" y="572661"/>
                </a:lnTo>
                <a:lnTo>
                  <a:pt x="28418" y="579123"/>
                </a:lnTo>
                <a:lnTo>
                  <a:pt x="15299" y="588115"/>
                </a:lnTo>
                <a:lnTo>
                  <a:pt x="13057" y="591032"/>
                </a:lnTo>
                <a:lnTo>
                  <a:pt x="11562" y="593929"/>
                </a:lnTo>
                <a:lnTo>
                  <a:pt x="9613" y="595860"/>
                </a:lnTo>
                <a:lnTo>
                  <a:pt x="7361" y="597148"/>
                </a:lnTo>
                <a:lnTo>
                  <a:pt x="4907" y="598006"/>
                </a:lnTo>
                <a:lnTo>
                  <a:pt x="4224" y="599531"/>
                </a:lnTo>
                <a:lnTo>
                  <a:pt x="4721" y="601500"/>
                </a:lnTo>
                <a:lnTo>
                  <a:pt x="6005" y="603765"/>
                </a:lnTo>
                <a:lnTo>
                  <a:pt x="5908" y="604323"/>
                </a:lnTo>
                <a:lnTo>
                  <a:pt x="4891" y="603742"/>
                </a:lnTo>
                <a:lnTo>
                  <a:pt x="0" y="59972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158"/>
          <p:cNvSpPr/>
          <p:nvPr/>
        </p:nvSpPr>
        <p:spPr>
          <a:xfrm>
            <a:off x="1408779" y="3103352"/>
            <a:ext cx="307682" cy="376932"/>
          </a:xfrm>
          <a:custGeom>
            <a:avLst/>
            <a:gdLst/>
            <a:ahLst/>
            <a:cxnLst/>
            <a:rect l="0" t="0" r="0" b="0"/>
            <a:pathLst>
              <a:path w="307682" h="376932">
                <a:moveTo>
                  <a:pt x="231425" y="17037"/>
                </a:moveTo>
                <a:lnTo>
                  <a:pt x="200181" y="17037"/>
                </a:lnTo>
                <a:lnTo>
                  <a:pt x="193451" y="16085"/>
                </a:lnTo>
                <a:lnTo>
                  <a:pt x="186107" y="14498"/>
                </a:lnTo>
                <a:lnTo>
                  <a:pt x="178353" y="12487"/>
                </a:lnTo>
                <a:lnTo>
                  <a:pt x="166516" y="11146"/>
                </a:lnTo>
                <a:lnTo>
                  <a:pt x="151958" y="10252"/>
                </a:lnTo>
                <a:lnTo>
                  <a:pt x="107990" y="8818"/>
                </a:lnTo>
                <a:lnTo>
                  <a:pt x="100557" y="7748"/>
                </a:lnTo>
                <a:lnTo>
                  <a:pt x="92745" y="6082"/>
                </a:lnTo>
                <a:lnTo>
                  <a:pt x="84679" y="4019"/>
                </a:lnTo>
                <a:lnTo>
                  <a:pt x="77397" y="2643"/>
                </a:lnTo>
                <a:lnTo>
                  <a:pt x="70637" y="1726"/>
                </a:lnTo>
                <a:lnTo>
                  <a:pt x="64226" y="1115"/>
                </a:lnTo>
                <a:lnTo>
                  <a:pt x="58999" y="708"/>
                </a:lnTo>
                <a:lnTo>
                  <a:pt x="50652" y="255"/>
                </a:lnTo>
                <a:lnTo>
                  <a:pt x="43766" y="54"/>
                </a:lnTo>
                <a:lnTo>
                  <a:pt x="40597" y="0"/>
                </a:lnTo>
                <a:lnTo>
                  <a:pt x="38484" y="917"/>
                </a:lnTo>
                <a:lnTo>
                  <a:pt x="37075" y="2480"/>
                </a:lnTo>
                <a:lnTo>
                  <a:pt x="36136" y="4475"/>
                </a:lnTo>
                <a:lnTo>
                  <a:pt x="28738" y="14521"/>
                </a:lnTo>
                <a:lnTo>
                  <a:pt x="27042" y="20047"/>
                </a:lnTo>
                <a:lnTo>
                  <a:pt x="26087" y="28513"/>
                </a:lnTo>
                <a:lnTo>
                  <a:pt x="23324" y="36743"/>
                </a:lnTo>
                <a:lnTo>
                  <a:pt x="21254" y="41604"/>
                </a:lnTo>
                <a:lnTo>
                  <a:pt x="19873" y="48655"/>
                </a:lnTo>
                <a:lnTo>
                  <a:pt x="18953" y="57166"/>
                </a:lnTo>
                <a:lnTo>
                  <a:pt x="18340" y="66650"/>
                </a:lnTo>
                <a:lnTo>
                  <a:pt x="16978" y="74877"/>
                </a:lnTo>
                <a:lnTo>
                  <a:pt x="15118" y="82268"/>
                </a:lnTo>
                <a:lnTo>
                  <a:pt x="12926" y="89099"/>
                </a:lnTo>
                <a:lnTo>
                  <a:pt x="12417" y="95559"/>
                </a:lnTo>
                <a:lnTo>
                  <a:pt x="13029" y="101770"/>
                </a:lnTo>
                <a:lnTo>
                  <a:pt x="14391" y="107816"/>
                </a:lnTo>
                <a:lnTo>
                  <a:pt x="14346" y="113752"/>
                </a:lnTo>
                <a:lnTo>
                  <a:pt x="11755" y="125427"/>
                </a:lnTo>
                <a:lnTo>
                  <a:pt x="9969" y="134425"/>
                </a:lnTo>
                <a:lnTo>
                  <a:pt x="9176" y="142552"/>
                </a:lnTo>
                <a:lnTo>
                  <a:pt x="8823" y="152515"/>
                </a:lnTo>
                <a:lnTo>
                  <a:pt x="7776" y="156886"/>
                </a:lnTo>
                <a:lnTo>
                  <a:pt x="2705" y="167588"/>
                </a:lnTo>
                <a:lnTo>
                  <a:pt x="779" y="176792"/>
                </a:lnTo>
                <a:lnTo>
                  <a:pt x="128" y="188435"/>
                </a:lnTo>
                <a:lnTo>
                  <a:pt x="0" y="199907"/>
                </a:lnTo>
                <a:lnTo>
                  <a:pt x="1894" y="200863"/>
                </a:lnTo>
                <a:lnTo>
                  <a:pt x="5062" y="200548"/>
                </a:lnTo>
                <a:lnTo>
                  <a:pt x="9079" y="199385"/>
                </a:lnTo>
                <a:lnTo>
                  <a:pt x="11757" y="197658"/>
                </a:lnTo>
                <a:lnTo>
                  <a:pt x="13542" y="195554"/>
                </a:lnTo>
                <a:lnTo>
                  <a:pt x="14733" y="193198"/>
                </a:lnTo>
                <a:lnTo>
                  <a:pt x="21135" y="188041"/>
                </a:lnTo>
                <a:lnTo>
                  <a:pt x="25509" y="185332"/>
                </a:lnTo>
                <a:lnTo>
                  <a:pt x="31283" y="182574"/>
                </a:lnTo>
                <a:lnTo>
                  <a:pt x="37990" y="179783"/>
                </a:lnTo>
                <a:lnTo>
                  <a:pt x="45318" y="176970"/>
                </a:lnTo>
                <a:lnTo>
                  <a:pt x="87488" y="159357"/>
                </a:lnTo>
                <a:lnTo>
                  <a:pt x="102130" y="154780"/>
                </a:lnTo>
                <a:lnTo>
                  <a:pt x="115701" y="151728"/>
                </a:lnTo>
                <a:lnTo>
                  <a:pt x="128558" y="149694"/>
                </a:lnTo>
                <a:lnTo>
                  <a:pt x="139035" y="147385"/>
                </a:lnTo>
                <a:lnTo>
                  <a:pt x="147924" y="144893"/>
                </a:lnTo>
                <a:lnTo>
                  <a:pt x="155755" y="142280"/>
                </a:lnTo>
                <a:lnTo>
                  <a:pt x="163834" y="140537"/>
                </a:lnTo>
                <a:lnTo>
                  <a:pt x="172077" y="139376"/>
                </a:lnTo>
                <a:lnTo>
                  <a:pt x="180430" y="138602"/>
                </a:lnTo>
                <a:lnTo>
                  <a:pt x="187903" y="139038"/>
                </a:lnTo>
                <a:lnTo>
                  <a:pt x="194791" y="140281"/>
                </a:lnTo>
                <a:lnTo>
                  <a:pt x="201287" y="142062"/>
                </a:lnTo>
                <a:lnTo>
                  <a:pt x="208476" y="143250"/>
                </a:lnTo>
                <a:lnTo>
                  <a:pt x="216126" y="144042"/>
                </a:lnTo>
                <a:lnTo>
                  <a:pt x="224083" y="144569"/>
                </a:lnTo>
                <a:lnTo>
                  <a:pt x="230341" y="145874"/>
                </a:lnTo>
                <a:lnTo>
                  <a:pt x="239833" y="149863"/>
                </a:lnTo>
                <a:lnTo>
                  <a:pt x="271667" y="165749"/>
                </a:lnTo>
                <a:lnTo>
                  <a:pt x="276350" y="169518"/>
                </a:lnTo>
                <a:lnTo>
                  <a:pt x="284095" y="178787"/>
                </a:lnTo>
                <a:lnTo>
                  <a:pt x="293251" y="186716"/>
                </a:lnTo>
                <a:lnTo>
                  <a:pt x="298360" y="190164"/>
                </a:lnTo>
                <a:lnTo>
                  <a:pt x="301766" y="194368"/>
                </a:lnTo>
                <a:lnTo>
                  <a:pt x="304037" y="199075"/>
                </a:lnTo>
                <a:lnTo>
                  <a:pt x="305551" y="204118"/>
                </a:lnTo>
                <a:lnTo>
                  <a:pt x="306560" y="212243"/>
                </a:lnTo>
                <a:lnTo>
                  <a:pt x="307232" y="222422"/>
                </a:lnTo>
                <a:lnTo>
                  <a:pt x="307681" y="233971"/>
                </a:lnTo>
                <a:lnTo>
                  <a:pt x="307027" y="243575"/>
                </a:lnTo>
                <a:lnTo>
                  <a:pt x="305639" y="251882"/>
                </a:lnTo>
                <a:lnTo>
                  <a:pt x="303761" y="259326"/>
                </a:lnTo>
                <a:lnTo>
                  <a:pt x="302509" y="266193"/>
                </a:lnTo>
                <a:lnTo>
                  <a:pt x="301675" y="272676"/>
                </a:lnTo>
                <a:lnTo>
                  <a:pt x="301118" y="278903"/>
                </a:lnTo>
                <a:lnTo>
                  <a:pt x="298842" y="284960"/>
                </a:lnTo>
                <a:lnTo>
                  <a:pt x="295420" y="290902"/>
                </a:lnTo>
                <a:lnTo>
                  <a:pt x="287490" y="302585"/>
                </a:lnTo>
                <a:lnTo>
                  <a:pt x="280791" y="314128"/>
                </a:lnTo>
                <a:lnTo>
                  <a:pt x="275766" y="318920"/>
                </a:lnTo>
                <a:lnTo>
                  <a:pt x="269558" y="323067"/>
                </a:lnTo>
                <a:lnTo>
                  <a:pt x="262562" y="326785"/>
                </a:lnTo>
                <a:lnTo>
                  <a:pt x="255993" y="331168"/>
                </a:lnTo>
                <a:lnTo>
                  <a:pt x="249709" y="335996"/>
                </a:lnTo>
                <a:lnTo>
                  <a:pt x="243614" y="341119"/>
                </a:lnTo>
                <a:lnTo>
                  <a:pt x="237647" y="345487"/>
                </a:lnTo>
                <a:lnTo>
                  <a:pt x="231763" y="349351"/>
                </a:lnTo>
                <a:lnTo>
                  <a:pt x="225935" y="352880"/>
                </a:lnTo>
                <a:lnTo>
                  <a:pt x="220145" y="356185"/>
                </a:lnTo>
                <a:lnTo>
                  <a:pt x="208632" y="362397"/>
                </a:lnTo>
                <a:lnTo>
                  <a:pt x="199085" y="365387"/>
                </a:lnTo>
                <a:lnTo>
                  <a:pt x="187005" y="368333"/>
                </a:lnTo>
                <a:lnTo>
                  <a:pt x="173237" y="371250"/>
                </a:lnTo>
                <a:lnTo>
                  <a:pt x="162153" y="373194"/>
                </a:lnTo>
                <a:lnTo>
                  <a:pt x="152859" y="374490"/>
                </a:lnTo>
                <a:lnTo>
                  <a:pt x="144758" y="375355"/>
                </a:lnTo>
                <a:lnTo>
                  <a:pt x="137452" y="375930"/>
                </a:lnTo>
                <a:lnTo>
                  <a:pt x="130677" y="376315"/>
                </a:lnTo>
                <a:lnTo>
                  <a:pt x="118068" y="376741"/>
                </a:lnTo>
                <a:lnTo>
                  <a:pt x="106115" y="376931"/>
                </a:lnTo>
                <a:lnTo>
                  <a:pt x="99307" y="376029"/>
                </a:lnTo>
                <a:lnTo>
                  <a:pt x="91912" y="374475"/>
                </a:lnTo>
                <a:lnTo>
                  <a:pt x="84124" y="372487"/>
                </a:lnTo>
                <a:lnTo>
                  <a:pt x="77027" y="370209"/>
                </a:lnTo>
                <a:lnTo>
                  <a:pt x="70390" y="367738"/>
                </a:lnTo>
                <a:lnTo>
                  <a:pt x="64061" y="365138"/>
                </a:lnTo>
                <a:lnTo>
                  <a:pt x="54489" y="362249"/>
                </a:lnTo>
                <a:lnTo>
                  <a:pt x="47060" y="360965"/>
                </a:lnTo>
                <a:lnTo>
                  <a:pt x="40582" y="360394"/>
                </a:lnTo>
                <a:lnTo>
                  <a:pt x="38474" y="359290"/>
                </a:lnTo>
                <a:lnTo>
                  <a:pt x="37069" y="357601"/>
                </a:lnTo>
                <a:lnTo>
                  <a:pt x="36132" y="355522"/>
                </a:lnTo>
                <a:lnTo>
                  <a:pt x="34555" y="354136"/>
                </a:lnTo>
                <a:lnTo>
                  <a:pt x="32551" y="353212"/>
                </a:lnTo>
                <a:lnTo>
                  <a:pt x="25685" y="3513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159"/>
          <p:cNvSpPr/>
          <p:nvPr/>
        </p:nvSpPr>
        <p:spPr>
          <a:xfrm>
            <a:off x="4083367" y="2280285"/>
            <a:ext cx="334329" cy="437198"/>
          </a:xfrm>
          <a:custGeom>
            <a:avLst/>
            <a:gdLst/>
            <a:ahLst/>
            <a:cxnLst/>
            <a:rect l="0" t="0" r="0" b="0"/>
            <a:pathLst>
              <a:path w="334329" h="437198">
                <a:moveTo>
                  <a:pt x="334328" y="0"/>
                </a:moveTo>
                <a:lnTo>
                  <a:pt x="315015" y="19312"/>
                </a:lnTo>
                <a:lnTo>
                  <a:pt x="310023" y="25257"/>
                </a:lnTo>
                <a:lnTo>
                  <a:pt x="296855" y="42023"/>
                </a:lnTo>
                <a:lnTo>
                  <a:pt x="291248" y="49922"/>
                </a:lnTo>
                <a:lnTo>
                  <a:pt x="286558" y="57094"/>
                </a:lnTo>
                <a:lnTo>
                  <a:pt x="278807" y="70142"/>
                </a:lnTo>
                <a:lnTo>
                  <a:pt x="272186" y="82292"/>
                </a:lnTo>
                <a:lnTo>
                  <a:pt x="268135" y="89151"/>
                </a:lnTo>
                <a:lnTo>
                  <a:pt x="258554" y="104392"/>
                </a:lnTo>
                <a:lnTo>
                  <a:pt x="250474" y="115315"/>
                </a:lnTo>
                <a:lnTo>
                  <a:pt x="219206" y="155135"/>
                </a:lnTo>
                <a:lnTo>
                  <a:pt x="85016" y="333977"/>
                </a:lnTo>
                <a:lnTo>
                  <a:pt x="73823" y="348381"/>
                </a:lnTo>
                <a:lnTo>
                  <a:pt x="64455" y="359889"/>
                </a:lnTo>
                <a:lnTo>
                  <a:pt x="56305" y="369466"/>
                </a:lnTo>
                <a:lnTo>
                  <a:pt x="48966" y="377755"/>
                </a:lnTo>
                <a:lnTo>
                  <a:pt x="43122" y="385187"/>
                </a:lnTo>
                <a:lnTo>
                  <a:pt x="30345" y="403795"/>
                </a:lnTo>
                <a:lnTo>
                  <a:pt x="21480" y="415764"/>
                </a:lnTo>
                <a:lnTo>
                  <a:pt x="17477" y="425343"/>
                </a:lnTo>
                <a:lnTo>
                  <a:pt x="13165" y="431294"/>
                </a:lnTo>
                <a:lnTo>
                  <a:pt x="10681" y="433262"/>
                </a:lnTo>
                <a:lnTo>
                  <a:pt x="8074" y="434573"/>
                </a:lnTo>
                <a:lnTo>
                  <a:pt x="0" y="4371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160"/>
          <p:cNvSpPr/>
          <p:nvPr/>
        </p:nvSpPr>
        <p:spPr>
          <a:xfrm>
            <a:off x="4074795" y="1954530"/>
            <a:ext cx="68581" cy="291466"/>
          </a:xfrm>
          <a:custGeom>
            <a:avLst/>
            <a:gdLst/>
            <a:ahLst/>
            <a:cxnLst/>
            <a:rect l="0" t="0" r="0" b="0"/>
            <a:pathLst>
              <a:path w="68581" h="291466">
                <a:moveTo>
                  <a:pt x="0" y="0"/>
                </a:moveTo>
                <a:lnTo>
                  <a:pt x="0" y="11931"/>
                </a:lnTo>
                <a:lnTo>
                  <a:pt x="952" y="14622"/>
                </a:lnTo>
                <a:lnTo>
                  <a:pt x="2540" y="17368"/>
                </a:lnTo>
                <a:lnTo>
                  <a:pt x="4550" y="20151"/>
                </a:lnTo>
                <a:lnTo>
                  <a:pt x="6843" y="23911"/>
                </a:lnTo>
                <a:lnTo>
                  <a:pt x="9324" y="28323"/>
                </a:lnTo>
                <a:lnTo>
                  <a:pt x="11931" y="33169"/>
                </a:lnTo>
                <a:lnTo>
                  <a:pt x="13669" y="39258"/>
                </a:lnTo>
                <a:lnTo>
                  <a:pt x="14828" y="46174"/>
                </a:lnTo>
                <a:lnTo>
                  <a:pt x="15600" y="53643"/>
                </a:lnTo>
                <a:lnTo>
                  <a:pt x="17067" y="59574"/>
                </a:lnTo>
                <a:lnTo>
                  <a:pt x="18998" y="64481"/>
                </a:lnTo>
                <a:lnTo>
                  <a:pt x="21238" y="68705"/>
                </a:lnTo>
                <a:lnTo>
                  <a:pt x="22731" y="74378"/>
                </a:lnTo>
                <a:lnTo>
                  <a:pt x="23726" y="81018"/>
                </a:lnTo>
                <a:lnTo>
                  <a:pt x="24390" y="88302"/>
                </a:lnTo>
                <a:lnTo>
                  <a:pt x="25784" y="96968"/>
                </a:lnTo>
                <a:lnTo>
                  <a:pt x="27667" y="106555"/>
                </a:lnTo>
                <a:lnTo>
                  <a:pt x="29874" y="116756"/>
                </a:lnTo>
                <a:lnTo>
                  <a:pt x="32299" y="125463"/>
                </a:lnTo>
                <a:lnTo>
                  <a:pt x="34867" y="133172"/>
                </a:lnTo>
                <a:lnTo>
                  <a:pt x="37532" y="140216"/>
                </a:lnTo>
                <a:lnTo>
                  <a:pt x="40261" y="151580"/>
                </a:lnTo>
                <a:lnTo>
                  <a:pt x="43033" y="165823"/>
                </a:lnTo>
                <a:lnTo>
                  <a:pt x="45833" y="181986"/>
                </a:lnTo>
                <a:lnTo>
                  <a:pt x="47701" y="194666"/>
                </a:lnTo>
                <a:lnTo>
                  <a:pt x="48945" y="205025"/>
                </a:lnTo>
                <a:lnTo>
                  <a:pt x="50328" y="220662"/>
                </a:lnTo>
                <a:lnTo>
                  <a:pt x="50943" y="230787"/>
                </a:lnTo>
                <a:lnTo>
                  <a:pt x="51216" y="241002"/>
                </a:lnTo>
                <a:lnTo>
                  <a:pt x="51289" y="246393"/>
                </a:lnTo>
                <a:lnTo>
                  <a:pt x="52290" y="250939"/>
                </a:lnTo>
                <a:lnTo>
                  <a:pt x="53910" y="254923"/>
                </a:lnTo>
                <a:lnTo>
                  <a:pt x="55942" y="258531"/>
                </a:lnTo>
                <a:lnTo>
                  <a:pt x="58250" y="261889"/>
                </a:lnTo>
                <a:lnTo>
                  <a:pt x="60740" y="265080"/>
                </a:lnTo>
                <a:lnTo>
                  <a:pt x="63353" y="268160"/>
                </a:lnTo>
                <a:lnTo>
                  <a:pt x="65095" y="271166"/>
                </a:lnTo>
                <a:lnTo>
                  <a:pt x="67031" y="277045"/>
                </a:lnTo>
                <a:lnTo>
                  <a:pt x="67892" y="282834"/>
                </a:lnTo>
                <a:lnTo>
                  <a:pt x="68580" y="291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161"/>
          <p:cNvSpPr/>
          <p:nvPr/>
        </p:nvSpPr>
        <p:spPr>
          <a:xfrm>
            <a:off x="2368867" y="3000375"/>
            <a:ext cx="805816" cy="342901"/>
          </a:xfrm>
          <a:custGeom>
            <a:avLst/>
            <a:gdLst/>
            <a:ahLst/>
            <a:cxnLst/>
            <a:rect l="0" t="0" r="0" b="0"/>
            <a:pathLst>
              <a:path w="805816" h="342901">
                <a:moveTo>
                  <a:pt x="805815" y="0"/>
                </a:moveTo>
                <a:lnTo>
                  <a:pt x="783061" y="4551"/>
                </a:lnTo>
                <a:lnTo>
                  <a:pt x="764269" y="9325"/>
                </a:lnTo>
                <a:lnTo>
                  <a:pt x="746393" y="14621"/>
                </a:lnTo>
                <a:lnTo>
                  <a:pt x="711633" y="25783"/>
                </a:lnTo>
                <a:lnTo>
                  <a:pt x="692519" y="32414"/>
                </a:lnTo>
                <a:lnTo>
                  <a:pt x="668149" y="41711"/>
                </a:lnTo>
                <a:lnTo>
                  <a:pt x="653078" y="46857"/>
                </a:lnTo>
                <a:lnTo>
                  <a:pt x="579832" y="69894"/>
                </a:lnTo>
                <a:lnTo>
                  <a:pt x="559646" y="79006"/>
                </a:lnTo>
                <a:lnTo>
                  <a:pt x="550262" y="84103"/>
                </a:lnTo>
                <a:lnTo>
                  <a:pt x="537339" y="90359"/>
                </a:lnTo>
                <a:lnTo>
                  <a:pt x="476311" y="118390"/>
                </a:lnTo>
                <a:lnTo>
                  <a:pt x="463273" y="124647"/>
                </a:lnTo>
                <a:lnTo>
                  <a:pt x="438627" y="134138"/>
                </a:lnTo>
                <a:lnTo>
                  <a:pt x="415925" y="142484"/>
                </a:lnTo>
                <a:lnTo>
                  <a:pt x="396311" y="152544"/>
                </a:lnTo>
                <a:lnTo>
                  <a:pt x="364652" y="168917"/>
                </a:lnTo>
                <a:lnTo>
                  <a:pt x="344948" y="177626"/>
                </a:lnTo>
                <a:lnTo>
                  <a:pt x="325713" y="185625"/>
                </a:lnTo>
                <a:lnTo>
                  <a:pt x="304464" y="195530"/>
                </a:lnTo>
                <a:lnTo>
                  <a:pt x="294416" y="200838"/>
                </a:lnTo>
                <a:lnTo>
                  <a:pt x="284860" y="206282"/>
                </a:lnTo>
                <a:lnTo>
                  <a:pt x="266622" y="216458"/>
                </a:lnTo>
                <a:lnTo>
                  <a:pt x="248991" y="224156"/>
                </a:lnTo>
                <a:lnTo>
                  <a:pt x="237431" y="230400"/>
                </a:lnTo>
                <a:lnTo>
                  <a:pt x="224010" y="238372"/>
                </a:lnTo>
                <a:lnTo>
                  <a:pt x="209348" y="247497"/>
                </a:lnTo>
                <a:lnTo>
                  <a:pt x="196715" y="254533"/>
                </a:lnTo>
                <a:lnTo>
                  <a:pt x="175059" y="264891"/>
                </a:lnTo>
                <a:lnTo>
                  <a:pt x="151353" y="276077"/>
                </a:lnTo>
                <a:lnTo>
                  <a:pt x="127713" y="285424"/>
                </a:lnTo>
                <a:lnTo>
                  <a:pt x="117527" y="290295"/>
                </a:lnTo>
                <a:lnTo>
                  <a:pt x="105974" y="296400"/>
                </a:lnTo>
                <a:lnTo>
                  <a:pt x="93509" y="303327"/>
                </a:lnTo>
                <a:lnTo>
                  <a:pt x="71416" y="313077"/>
                </a:lnTo>
                <a:lnTo>
                  <a:pt x="40633" y="325068"/>
                </a:lnTo>
                <a:lnTo>
                  <a:pt x="25044" y="332752"/>
                </a:lnTo>
                <a:lnTo>
                  <a:pt x="0"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162"/>
          <p:cNvSpPr/>
          <p:nvPr/>
        </p:nvSpPr>
        <p:spPr>
          <a:xfrm>
            <a:off x="3071812" y="3052206"/>
            <a:ext cx="332954" cy="325360"/>
          </a:xfrm>
          <a:custGeom>
            <a:avLst/>
            <a:gdLst/>
            <a:ahLst/>
            <a:cxnLst/>
            <a:rect l="0" t="0" r="0" b="0"/>
            <a:pathLst>
              <a:path w="332954" h="325360">
                <a:moveTo>
                  <a:pt x="0" y="68183"/>
                </a:moveTo>
                <a:lnTo>
                  <a:pt x="9102" y="63633"/>
                </a:lnTo>
                <a:lnTo>
                  <a:pt x="19313" y="56252"/>
                </a:lnTo>
                <a:lnTo>
                  <a:pt x="25258" y="53561"/>
                </a:lnTo>
                <a:lnTo>
                  <a:pt x="33031" y="50816"/>
                </a:lnTo>
                <a:lnTo>
                  <a:pt x="42023" y="48032"/>
                </a:lnTo>
                <a:lnTo>
                  <a:pt x="49923" y="46177"/>
                </a:lnTo>
                <a:lnTo>
                  <a:pt x="57094" y="44940"/>
                </a:lnTo>
                <a:lnTo>
                  <a:pt x="63781" y="44116"/>
                </a:lnTo>
                <a:lnTo>
                  <a:pt x="71095" y="42613"/>
                </a:lnTo>
                <a:lnTo>
                  <a:pt x="78829" y="40659"/>
                </a:lnTo>
                <a:lnTo>
                  <a:pt x="86843" y="38404"/>
                </a:lnTo>
                <a:lnTo>
                  <a:pt x="103367" y="33358"/>
                </a:lnTo>
                <a:lnTo>
                  <a:pt x="162907" y="13860"/>
                </a:lnTo>
                <a:lnTo>
                  <a:pt x="171469" y="11965"/>
                </a:lnTo>
                <a:lnTo>
                  <a:pt x="180036" y="10702"/>
                </a:lnTo>
                <a:lnTo>
                  <a:pt x="188604" y="9860"/>
                </a:lnTo>
                <a:lnTo>
                  <a:pt x="200031" y="8346"/>
                </a:lnTo>
                <a:lnTo>
                  <a:pt x="227967" y="4124"/>
                </a:lnTo>
                <a:lnTo>
                  <a:pt x="239608" y="2617"/>
                </a:lnTo>
                <a:lnTo>
                  <a:pt x="249274" y="1613"/>
                </a:lnTo>
                <a:lnTo>
                  <a:pt x="257623" y="943"/>
                </a:lnTo>
                <a:lnTo>
                  <a:pt x="266998" y="497"/>
                </a:lnTo>
                <a:lnTo>
                  <a:pt x="287576" y="0"/>
                </a:lnTo>
                <a:lnTo>
                  <a:pt x="295540" y="821"/>
                </a:lnTo>
                <a:lnTo>
                  <a:pt x="301801" y="2320"/>
                </a:lnTo>
                <a:lnTo>
                  <a:pt x="311299" y="6526"/>
                </a:lnTo>
                <a:lnTo>
                  <a:pt x="321049" y="13296"/>
                </a:lnTo>
                <a:lnTo>
                  <a:pt x="323663" y="15214"/>
                </a:lnTo>
                <a:lnTo>
                  <a:pt x="327365" y="21147"/>
                </a:lnTo>
                <a:lnTo>
                  <a:pt x="331233" y="29181"/>
                </a:lnTo>
                <a:lnTo>
                  <a:pt x="332953" y="35927"/>
                </a:lnTo>
                <a:lnTo>
                  <a:pt x="332458" y="43821"/>
                </a:lnTo>
                <a:lnTo>
                  <a:pt x="331176" y="54799"/>
                </a:lnTo>
                <a:lnTo>
                  <a:pt x="329369" y="67833"/>
                </a:lnTo>
                <a:lnTo>
                  <a:pt x="328164" y="78427"/>
                </a:lnTo>
                <a:lnTo>
                  <a:pt x="327361" y="87395"/>
                </a:lnTo>
                <a:lnTo>
                  <a:pt x="326826" y="95279"/>
                </a:lnTo>
                <a:lnTo>
                  <a:pt x="325516" y="103392"/>
                </a:lnTo>
                <a:lnTo>
                  <a:pt x="323691" y="111659"/>
                </a:lnTo>
                <a:lnTo>
                  <a:pt x="321521" y="120027"/>
                </a:lnTo>
                <a:lnTo>
                  <a:pt x="319122" y="127511"/>
                </a:lnTo>
                <a:lnTo>
                  <a:pt x="316571" y="134405"/>
                </a:lnTo>
                <a:lnTo>
                  <a:pt x="313917" y="140906"/>
                </a:lnTo>
                <a:lnTo>
                  <a:pt x="311196" y="148098"/>
                </a:lnTo>
                <a:lnTo>
                  <a:pt x="305631" y="163708"/>
                </a:lnTo>
                <a:lnTo>
                  <a:pt x="303767" y="170919"/>
                </a:lnTo>
                <a:lnTo>
                  <a:pt x="302524" y="177632"/>
                </a:lnTo>
                <a:lnTo>
                  <a:pt x="301695" y="184011"/>
                </a:lnTo>
                <a:lnTo>
                  <a:pt x="300190" y="191122"/>
                </a:lnTo>
                <a:lnTo>
                  <a:pt x="298234" y="198720"/>
                </a:lnTo>
                <a:lnTo>
                  <a:pt x="295978" y="206643"/>
                </a:lnTo>
                <a:lnTo>
                  <a:pt x="293521" y="213830"/>
                </a:lnTo>
                <a:lnTo>
                  <a:pt x="290931" y="220526"/>
                </a:lnTo>
                <a:lnTo>
                  <a:pt x="288251" y="226895"/>
                </a:lnTo>
                <a:lnTo>
                  <a:pt x="285274" y="236512"/>
                </a:lnTo>
                <a:lnTo>
                  <a:pt x="283951" y="244914"/>
                </a:lnTo>
                <a:lnTo>
                  <a:pt x="283363" y="254998"/>
                </a:lnTo>
                <a:lnTo>
                  <a:pt x="282254" y="261306"/>
                </a:lnTo>
                <a:lnTo>
                  <a:pt x="280562" y="268370"/>
                </a:lnTo>
                <a:lnTo>
                  <a:pt x="278481" y="275936"/>
                </a:lnTo>
                <a:lnTo>
                  <a:pt x="277094" y="281933"/>
                </a:lnTo>
                <a:lnTo>
                  <a:pt x="275553" y="291136"/>
                </a:lnTo>
                <a:lnTo>
                  <a:pt x="274868" y="298401"/>
                </a:lnTo>
                <a:lnTo>
                  <a:pt x="274482" y="307846"/>
                </a:lnTo>
                <a:lnTo>
                  <a:pt x="274428" y="310826"/>
                </a:lnTo>
                <a:lnTo>
                  <a:pt x="273440" y="313765"/>
                </a:lnTo>
                <a:lnTo>
                  <a:pt x="271828" y="316677"/>
                </a:lnTo>
                <a:lnTo>
                  <a:pt x="265747" y="3253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163"/>
          <p:cNvSpPr/>
          <p:nvPr/>
        </p:nvSpPr>
        <p:spPr>
          <a:xfrm>
            <a:off x="3191827" y="3137535"/>
            <a:ext cx="462916" cy="68580"/>
          </a:xfrm>
          <a:custGeom>
            <a:avLst/>
            <a:gdLst/>
            <a:ahLst/>
            <a:cxnLst/>
            <a:rect l="0" t="0" r="0" b="0"/>
            <a:pathLst>
              <a:path w="462916" h="68580">
                <a:moveTo>
                  <a:pt x="0" y="68579"/>
                </a:moveTo>
                <a:lnTo>
                  <a:pt x="13652" y="64029"/>
                </a:lnTo>
                <a:lnTo>
                  <a:pt x="19579" y="61735"/>
                </a:lnTo>
                <a:lnTo>
                  <a:pt x="25435" y="59254"/>
                </a:lnTo>
                <a:lnTo>
                  <a:pt x="31244" y="56648"/>
                </a:lnTo>
                <a:lnTo>
                  <a:pt x="37975" y="54910"/>
                </a:lnTo>
                <a:lnTo>
                  <a:pt x="45319" y="53752"/>
                </a:lnTo>
                <a:lnTo>
                  <a:pt x="53073" y="52979"/>
                </a:lnTo>
                <a:lnTo>
                  <a:pt x="61100" y="52464"/>
                </a:lnTo>
                <a:lnTo>
                  <a:pt x="69308" y="52121"/>
                </a:lnTo>
                <a:lnTo>
                  <a:pt x="77638" y="51892"/>
                </a:lnTo>
                <a:lnTo>
                  <a:pt x="87001" y="50787"/>
                </a:lnTo>
                <a:lnTo>
                  <a:pt x="97053" y="49098"/>
                </a:lnTo>
                <a:lnTo>
                  <a:pt x="107565" y="47019"/>
                </a:lnTo>
                <a:lnTo>
                  <a:pt x="129404" y="42170"/>
                </a:lnTo>
                <a:lnTo>
                  <a:pt x="140562" y="39543"/>
                </a:lnTo>
                <a:lnTo>
                  <a:pt x="155621" y="36840"/>
                </a:lnTo>
                <a:lnTo>
                  <a:pt x="209411" y="28483"/>
                </a:lnTo>
                <a:lnTo>
                  <a:pt x="224379" y="25656"/>
                </a:lnTo>
                <a:lnTo>
                  <a:pt x="238169" y="22819"/>
                </a:lnTo>
                <a:lnTo>
                  <a:pt x="251172" y="20928"/>
                </a:lnTo>
                <a:lnTo>
                  <a:pt x="263650" y="19667"/>
                </a:lnTo>
                <a:lnTo>
                  <a:pt x="275779" y="18826"/>
                </a:lnTo>
                <a:lnTo>
                  <a:pt x="290533" y="17313"/>
                </a:lnTo>
                <a:lnTo>
                  <a:pt x="324706" y="13092"/>
                </a:lnTo>
                <a:lnTo>
                  <a:pt x="339343" y="11585"/>
                </a:lnTo>
                <a:lnTo>
                  <a:pt x="351959" y="10581"/>
                </a:lnTo>
                <a:lnTo>
                  <a:pt x="363227" y="9911"/>
                </a:lnTo>
                <a:lnTo>
                  <a:pt x="373596" y="8512"/>
                </a:lnTo>
                <a:lnTo>
                  <a:pt x="383367" y="6627"/>
                </a:lnTo>
                <a:lnTo>
                  <a:pt x="392737" y="4418"/>
                </a:lnTo>
                <a:lnTo>
                  <a:pt x="400890" y="2945"/>
                </a:lnTo>
                <a:lnTo>
                  <a:pt x="415028" y="1309"/>
                </a:lnTo>
                <a:lnTo>
                  <a:pt x="422418" y="872"/>
                </a:lnTo>
                <a:lnTo>
                  <a:pt x="449574" y="114"/>
                </a:lnTo>
                <a:lnTo>
                  <a:pt x="46291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164"/>
          <p:cNvSpPr/>
          <p:nvPr/>
        </p:nvSpPr>
        <p:spPr>
          <a:xfrm>
            <a:off x="7255192" y="2751772"/>
            <a:ext cx="402909" cy="51436"/>
          </a:xfrm>
          <a:custGeom>
            <a:avLst/>
            <a:gdLst/>
            <a:ahLst/>
            <a:cxnLst/>
            <a:rect l="0" t="0" r="0" b="0"/>
            <a:pathLst>
              <a:path w="402909" h="51436">
                <a:moveTo>
                  <a:pt x="0" y="0"/>
                </a:moveTo>
                <a:lnTo>
                  <a:pt x="4551" y="9102"/>
                </a:lnTo>
                <a:lnTo>
                  <a:pt x="6844" y="11783"/>
                </a:lnTo>
                <a:lnTo>
                  <a:pt x="9325" y="13570"/>
                </a:lnTo>
                <a:lnTo>
                  <a:pt x="11931" y="14762"/>
                </a:lnTo>
                <a:lnTo>
                  <a:pt x="17368" y="16086"/>
                </a:lnTo>
                <a:lnTo>
                  <a:pt x="28323" y="16831"/>
                </a:lnTo>
                <a:lnTo>
                  <a:pt x="39258" y="17958"/>
                </a:lnTo>
                <a:lnTo>
                  <a:pt x="46175" y="19592"/>
                </a:lnTo>
                <a:lnTo>
                  <a:pt x="53644" y="21634"/>
                </a:lnTo>
                <a:lnTo>
                  <a:pt x="60527" y="22043"/>
                </a:lnTo>
                <a:lnTo>
                  <a:pt x="67021" y="21363"/>
                </a:lnTo>
                <a:lnTo>
                  <a:pt x="73256" y="19957"/>
                </a:lnTo>
                <a:lnTo>
                  <a:pt x="84080" y="19019"/>
                </a:lnTo>
                <a:lnTo>
                  <a:pt x="97964" y="18395"/>
                </a:lnTo>
                <a:lnTo>
                  <a:pt x="141739" y="17515"/>
                </a:lnTo>
                <a:lnTo>
                  <a:pt x="225509" y="17167"/>
                </a:lnTo>
                <a:lnTo>
                  <a:pt x="238922" y="18112"/>
                </a:lnTo>
                <a:lnTo>
                  <a:pt x="253579" y="19695"/>
                </a:lnTo>
                <a:lnTo>
                  <a:pt x="269065" y="21702"/>
                </a:lnTo>
                <a:lnTo>
                  <a:pt x="282247" y="23041"/>
                </a:lnTo>
                <a:lnTo>
                  <a:pt x="293892" y="23933"/>
                </a:lnTo>
                <a:lnTo>
                  <a:pt x="304514" y="24528"/>
                </a:lnTo>
                <a:lnTo>
                  <a:pt x="313498" y="25877"/>
                </a:lnTo>
                <a:lnTo>
                  <a:pt x="321394" y="27729"/>
                </a:lnTo>
                <a:lnTo>
                  <a:pt x="328563" y="29916"/>
                </a:lnTo>
                <a:lnTo>
                  <a:pt x="335247" y="31374"/>
                </a:lnTo>
                <a:lnTo>
                  <a:pt x="341608" y="32346"/>
                </a:lnTo>
                <a:lnTo>
                  <a:pt x="353756" y="33426"/>
                </a:lnTo>
                <a:lnTo>
                  <a:pt x="365505" y="33906"/>
                </a:lnTo>
                <a:lnTo>
                  <a:pt x="370353" y="34986"/>
                </a:lnTo>
                <a:lnTo>
                  <a:pt x="374537" y="36659"/>
                </a:lnTo>
                <a:lnTo>
                  <a:pt x="378279" y="38727"/>
                </a:lnTo>
                <a:lnTo>
                  <a:pt x="387516" y="43565"/>
                </a:lnTo>
                <a:lnTo>
                  <a:pt x="402908" y="514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165"/>
          <p:cNvSpPr/>
          <p:nvPr/>
        </p:nvSpPr>
        <p:spPr>
          <a:xfrm>
            <a:off x="7272337" y="2880360"/>
            <a:ext cx="360046" cy="42863"/>
          </a:xfrm>
          <a:custGeom>
            <a:avLst/>
            <a:gdLst/>
            <a:ahLst/>
            <a:cxnLst/>
            <a:rect l="0" t="0" r="0" b="0"/>
            <a:pathLst>
              <a:path w="360046" h="42863">
                <a:moveTo>
                  <a:pt x="0" y="0"/>
                </a:moveTo>
                <a:lnTo>
                  <a:pt x="4551" y="4551"/>
                </a:lnTo>
                <a:lnTo>
                  <a:pt x="6845" y="5891"/>
                </a:lnTo>
                <a:lnTo>
                  <a:pt x="9326" y="6785"/>
                </a:lnTo>
                <a:lnTo>
                  <a:pt x="15574" y="7778"/>
                </a:lnTo>
                <a:lnTo>
                  <a:pt x="24702" y="8219"/>
                </a:lnTo>
                <a:lnTo>
                  <a:pt x="40551" y="8467"/>
                </a:lnTo>
                <a:lnTo>
                  <a:pt x="49894" y="7550"/>
                </a:lnTo>
                <a:lnTo>
                  <a:pt x="61838" y="5985"/>
                </a:lnTo>
                <a:lnTo>
                  <a:pt x="75515" y="3990"/>
                </a:lnTo>
                <a:lnTo>
                  <a:pt x="91301" y="2660"/>
                </a:lnTo>
                <a:lnTo>
                  <a:pt x="108492" y="1773"/>
                </a:lnTo>
                <a:lnTo>
                  <a:pt x="142516" y="788"/>
                </a:lnTo>
                <a:lnTo>
                  <a:pt x="170338" y="350"/>
                </a:lnTo>
                <a:lnTo>
                  <a:pt x="182139" y="1186"/>
                </a:lnTo>
                <a:lnTo>
                  <a:pt x="192863" y="2695"/>
                </a:lnTo>
                <a:lnTo>
                  <a:pt x="202871" y="4654"/>
                </a:lnTo>
                <a:lnTo>
                  <a:pt x="218115" y="6913"/>
                </a:lnTo>
                <a:lnTo>
                  <a:pt x="257912" y="11962"/>
                </a:lnTo>
                <a:lnTo>
                  <a:pt x="274812" y="14642"/>
                </a:lnTo>
                <a:lnTo>
                  <a:pt x="288935" y="17381"/>
                </a:lnTo>
                <a:lnTo>
                  <a:pt x="301209" y="20160"/>
                </a:lnTo>
                <a:lnTo>
                  <a:pt x="311296" y="22965"/>
                </a:lnTo>
                <a:lnTo>
                  <a:pt x="319925" y="25787"/>
                </a:lnTo>
                <a:lnTo>
                  <a:pt x="360045" y="428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166"/>
          <p:cNvSpPr/>
          <p:nvPr/>
        </p:nvSpPr>
        <p:spPr>
          <a:xfrm>
            <a:off x="8343900" y="2271712"/>
            <a:ext cx="77153" cy="480061"/>
          </a:xfrm>
          <a:custGeom>
            <a:avLst/>
            <a:gdLst/>
            <a:ahLst/>
            <a:cxnLst/>
            <a:rect l="0" t="0" r="0" b="0"/>
            <a:pathLst>
              <a:path w="77153" h="480061">
                <a:moveTo>
                  <a:pt x="0" y="0"/>
                </a:moveTo>
                <a:lnTo>
                  <a:pt x="0" y="9102"/>
                </a:lnTo>
                <a:lnTo>
                  <a:pt x="952" y="16546"/>
                </a:lnTo>
                <a:lnTo>
                  <a:pt x="2539" y="26270"/>
                </a:lnTo>
                <a:lnTo>
                  <a:pt x="4550" y="37516"/>
                </a:lnTo>
                <a:lnTo>
                  <a:pt x="5891" y="50728"/>
                </a:lnTo>
                <a:lnTo>
                  <a:pt x="6784" y="65251"/>
                </a:lnTo>
                <a:lnTo>
                  <a:pt x="7381" y="80648"/>
                </a:lnTo>
                <a:lnTo>
                  <a:pt x="8730" y="92818"/>
                </a:lnTo>
                <a:lnTo>
                  <a:pt x="10583" y="102836"/>
                </a:lnTo>
                <a:lnTo>
                  <a:pt x="12770" y="111420"/>
                </a:lnTo>
                <a:lnTo>
                  <a:pt x="14228" y="120000"/>
                </a:lnTo>
                <a:lnTo>
                  <a:pt x="15200" y="128578"/>
                </a:lnTo>
                <a:lnTo>
                  <a:pt x="15849" y="137153"/>
                </a:lnTo>
                <a:lnTo>
                  <a:pt x="16280" y="149538"/>
                </a:lnTo>
                <a:lnTo>
                  <a:pt x="17032" y="218118"/>
                </a:lnTo>
                <a:lnTo>
                  <a:pt x="18022" y="231137"/>
                </a:lnTo>
                <a:lnTo>
                  <a:pt x="19634" y="245532"/>
                </a:lnTo>
                <a:lnTo>
                  <a:pt x="21662" y="260843"/>
                </a:lnTo>
                <a:lnTo>
                  <a:pt x="23014" y="273908"/>
                </a:lnTo>
                <a:lnTo>
                  <a:pt x="23915" y="285475"/>
                </a:lnTo>
                <a:lnTo>
                  <a:pt x="24516" y="296044"/>
                </a:lnTo>
                <a:lnTo>
                  <a:pt x="25868" y="306900"/>
                </a:lnTo>
                <a:lnTo>
                  <a:pt x="27723" y="317948"/>
                </a:lnTo>
                <a:lnTo>
                  <a:pt x="29912" y="329123"/>
                </a:lnTo>
                <a:lnTo>
                  <a:pt x="34884" y="351699"/>
                </a:lnTo>
                <a:lnTo>
                  <a:pt x="37543" y="363054"/>
                </a:lnTo>
                <a:lnTo>
                  <a:pt x="39316" y="373481"/>
                </a:lnTo>
                <a:lnTo>
                  <a:pt x="40498" y="383290"/>
                </a:lnTo>
                <a:lnTo>
                  <a:pt x="41286" y="392686"/>
                </a:lnTo>
                <a:lnTo>
                  <a:pt x="41812" y="400856"/>
                </a:lnTo>
                <a:lnTo>
                  <a:pt x="42395" y="415013"/>
                </a:lnTo>
                <a:lnTo>
                  <a:pt x="44456" y="422408"/>
                </a:lnTo>
                <a:lnTo>
                  <a:pt x="47735" y="430195"/>
                </a:lnTo>
                <a:lnTo>
                  <a:pt x="51825" y="438245"/>
                </a:lnTo>
                <a:lnTo>
                  <a:pt x="55505" y="444563"/>
                </a:lnTo>
                <a:lnTo>
                  <a:pt x="58911" y="449728"/>
                </a:lnTo>
                <a:lnTo>
                  <a:pt x="62134" y="454124"/>
                </a:lnTo>
                <a:lnTo>
                  <a:pt x="64282" y="458007"/>
                </a:lnTo>
                <a:lnTo>
                  <a:pt x="66670" y="464861"/>
                </a:lnTo>
                <a:lnTo>
                  <a:pt x="68013" y="469524"/>
                </a:lnTo>
                <a:lnTo>
                  <a:pt x="69155" y="471131"/>
                </a:lnTo>
                <a:lnTo>
                  <a:pt x="70868" y="473155"/>
                </a:lnTo>
                <a:lnTo>
                  <a:pt x="77152" y="4800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167"/>
          <p:cNvSpPr/>
          <p:nvPr/>
        </p:nvSpPr>
        <p:spPr>
          <a:xfrm>
            <a:off x="7898130" y="2966085"/>
            <a:ext cx="1054418" cy="17136"/>
          </a:xfrm>
          <a:custGeom>
            <a:avLst/>
            <a:gdLst/>
            <a:ahLst/>
            <a:cxnLst/>
            <a:rect l="0" t="0" r="0" b="0"/>
            <a:pathLst>
              <a:path w="1054418" h="17136">
                <a:moveTo>
                  <a:pt x="0" y="0"/>
                </a:moveTo>
                <a:lnTo>
                  <a:pt x="20151" y="0"/>
                </a:lnTo>
                <a:lnTo>
                  <a:pt x="22006" y="952"/>
                </a:lnTo>
                <a:lnTo>
                  <a:pt x="23243" y="2540"/>
                </a:lnTo>
                <a:lnTo>
                  <a:pt x="24068" y="4551"/>
                </a:lnTo>
                <a:lnTo>
                  <a:pt x="26523" y="5891"/>
                </a:lnTo>
                <a:lnTo>
                  <a:pt x="30064" y="6785"/>
                </a:lnTo>
                <a:lnTo>
                  <a:pt x="34330" y="7380"/>
                </a:lnTo>
                <a:lnTo>
                  <a:pt x="51770" y="10583"/>
                </a:lnTo>
                <a:lnTo>
                  <a:pt x="63089" y="12770"/>
                </a:lnTo>
                <a:lnTo>
                  <a:pt x="72540" y="14228"/>
                </a:lnTo>
                <a:lnTo>
                  <a:pt x="80744" y="15200"/>
                </a:lnTo>
                <a:lnTo>
                  <a:pt x="93989" y="16281"/>
                </a:lnTo>
                <a:lnTo>
                  <a:pt x="103051" y="16761"/>
                </a:lnTo>
                <a:lnTo>
                  <a:pt x="285160" y="17135"/>
                </a:lnTo>
                <a:lnTo>
                  <a:pt x="355973" y="14600"/>
                </a:lnTo>
                <a:lnTo>
                  <a:pt x="400192" y="12591"/>
                </a:lnTo>
                <a:lnTo>
                  <a:pt x="497586" y="10358"/>
                </a:lnTo>
                <a:lnTo>
                  <a:pt x="983351" y="8575"/>
                </a:lnTo>
                <a:lnTo>
                  <a:pt x="997514" y="7621"/>
                </a:lnTo>
                <a:lnTo>
                  <a:pt x="1008862" y="6033"/>
                </a:lnTo>
                <a:lnTo>
                  <a:pt x="1018332" y="4022"/>
                </a:lnTo>
                <a:lnTo>
                  <a:pt x="1026551" y="2681"/>
                </a:lnTo>
                <a:lnTo>
                  <a:pt x="1033935" y="1787"/>
                </a:lnTo>
                <a:lnTo>
                  <a:pt x="1040762" y="1192"/>
                </a:lnTo>
                <a:lnTo>
                  <a:pt x="1045314" y="1747"/>
                </a:lnTo>
                <a:lnTo>
                  <a:pt x="1048349" y="3069"/>
                </a:lnTo>
                <a:lnTo>
                  <a:pt x="1054417"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168"/>
          <p:cNvSpPr/>
          <p:nvPr/>
        </p:nvSpPr>
        <p:spPr>
          <a:xfrm>
            <a:off x="7786687" y="3128962"/>
            <a:ext cx="51436" cy="411481"/>
          </a:xfrm>
          <a:custGeom>
            <a:avLst/>
            <a:gdLst/>
            <a:ahLst/>
            <a:cxnLst/>
            <a:rect l="0" t="0" r="0" b="0"/>
            <a:pathLst>
              <a:path w="51436" h="411481">
                <a:moveTo>
                  <a:pt x="0" y="0"/>
                </a:moveTo>
                <a:lnTo>
                  <a:pt x="4551" y="13652"/>
                </a:lnTo>
                <a:lnTo>
                  <a:pt x="5892" y="18627"/>
                </a:lnTo>
                <a:lnTo>
                  <a:pt x="8731" y="33036"/>
                </a:lnTo>
                <a:lnTo>
                  <a:pt x="12771" y="50243"/>
                </a:lnTo>
                <a:lnTo>
                  <a:pt x="14229" y="58260"/>
                </a:lnTo>
                <a:lnTo>
                  <a:pt x="15201" y="65510"/>
                </a:lnTo>
                <a:lnTo>
                  <a:pt x="15849" y="72248"/>
                </a:lnTo>
                <a:lnTo>
                  <a:pt x="16569" y="84815"/>
                </a:lnTo>
                <a:lnTo>
                  <a:pt x="16889" y="97703"/>
                </a:lnTo>
                <a:lnTo>
                  <a:pt x="17111" y="137608"/>
                </a:lnTo>
                <a:lnTo>
                  <a:pt x="18076" y="148889"/>
                </a:lnTo>
                <a:lnTo>
                  <a:pt x="19670" y="162124"/>
                </a:lnTo>
                <a:lnTo>
                  <a:pt x="21686" y="176663"/>
                </a:lnTo>
                <a:lnTo>
                  <a:pt x="23030" y="188260"/>
                </a:lnTo>
                <a:lnTo>
                  <a:pt x="23926" y="197897"/>
                </a:lnTo>
                <a:lnTo>
                  <a:pt x="24523" y="206226"/>
                </a:lnTo>
                <a:lnTo>
                  <a:pt x="24921" y="216542"/>
                </a:lnTo>
                <a:lnTo>
                  <a:pt x="25481" y="253814"/>
                </a:lnTo>
                <a:lnTo>
                  <a:pt x="25613" y="281081"/>
                </a:lnTo>
                <a:lnTo>
                  <a:pt x="26600" y="293115"/>
                </a:lnTo>
                <a:lnTo>
                  <a:pt x="28211" y="303995"/>
                </a:lnTo>
                <a:lnTo>
                  <a:pt x="30238" y="314106"/>
                </a:lnTo>
                <a:lnTo>
                  <a:pt x="31589" y="321799"/>
                </a:lnTo>
                <a:lnTo>
                  <a:pt x="33089" y="332887"/>
                </a:lnTo>
                <a:lnTo>
                  <a:pt x="33756" y="343530"/>
                </a:lnTo>
                <a:lnTo>
                  <a:pt x="33934" y="349035"/>
                </a:lnTo>
                <a:lnTo>
                  <a:pt x="35006" y="354610"/>
                </a:lnTo>
                <a:lnTo>
                  <a:pt x="36671" y="360232"/>
                </a:lnTo>
                <a:lnTo>
                  <a:pt x="38736" y="365885"/>
                </a:lnTo>
                <a:lnTo>
                  <a:pt x="40112" y="370606"/>
                </a:lnTo>
                <a:lnTo>
                  <a:pt x="41029" y="374705"/>
                </a:lnTo>
                <a:lnTo>
                  <a:pt x="51435" y="4114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169"/>
          <p:cNvSpPr/>
          <p:nvPr/>
        </p:nvSpPr>
        <p:spPr>
          <a:xfrm>
            <a:off x="7932419" y="3463290"/>
            <a:ext cx="25719" cy="162878"/>
          </a:xfrm>
          <a:custGeom>
            <a:avLst/>
            <a:gdLst/>
            <a:ahLst/>
            <a:cxnLst/>
            <a:rect l="0" t="0" r="0" b="0"/>
            <a:pathLst>
              <a:path w="25719" h="162878">
                <a:moveTo>
                  <a:pt x="25718" y="0"/>
                </a:moveTo>
                <a:lnTo>
                  <a:pt x="25718" y="18203"/>
                </a:lnTo>
                <a:lnTo>
                  <a:pt x="24766" y="26422"/>
                </a:lnTo>
                <a:lnTo>
                  <a:pt x="23179" y="34760"/>
                </a:lnTo>
                <a:lnTo>
                  <a:pt x="21167" y="43176"/>
                </a:lnTo>
                <a:lnTo>
                  <a:pt x="19827" y="50691"/>
                </a:lnTo>
                <a:lnTo>
                  <a:pt x="18933" y="57607"/>
                </a:lnTo>
                <a:lnTo>
                  <a:pt x="18337" y="64122"/>
                </a:lnTo>
                <a:lnTo>
                  <a:pt x="17939" y="70370"/>
                </a:lnTo>
                <a:lnTo>
                  <a:pt x="17499" y="82393"/>
                </a:lnTo>
                <a:lnTo>
                  <a:pt x="16429" y="93028"/>
                </a:lnTo>
                <a:lnTo>
                  <a:pt x="12699" y="122626"/>
                </a:lnTo>
                <a:lnTo>
                  <a:pt x="10372" y="134138"/>
                </a:lnTo>
                <a:lnTo>
                  <a:pt x="7866" y="142765"/>
                </a:lnTo>
                <a:lnTo>
                  <a:pt x="0" y="16287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2170"/>
          <p:cNvSpPr/>
          <p:nvPr/>
        </p:nvSpPr>
        <p:spPr>
          <a:xfrm>
            <a:off x="8035290" y="3164614"/>
            <a:ext cx="254233" cy="339811"/>
          </a:xfrm>
          <a:custGeom>
            <a:avLst/>
            <a:gdLst/>
            <a:ahLst/>
            <a:cxnLst/>
            <a:rect l="0" t="0" r="0" b="0"/>
            <a:pathLst>
              <a:path w="254233" h="339811">
                <a:moveTo>
                  <a:pt x="0" y="58646"/>
                </a:moveTo>
                <a:lnTo>
                  <a:pt x="4551" y="49544"/>
                </a:lnTo>
                <a:lnTo>
                  <a:pt x="6785" y="42535"/>
                </a:lnTo>
                <a:lnTo>
                  <a:pt x="7381" y="39333"/>
                </a:lnTo>
                <a:lnTo>
                  <a:pt x="9684" y="37198"/>
                </a:lnTo>
                <a:lnTo>
                  <a:pt x="13123" y="35775"/>
                </a:lnTo>
                <a:lnTo>
                  <a:pt x="17320" y="34826"/>
                </a:lnTo>
                <a:lnTo>
                  <a:pt x="24882" y="32288"/>
                </a:lnTo>
                <a:lnTo>
                  <a:pt x="45984" y="24389"/>
                </a:lnTo>
                <a:lnTo>
                  <a:pt x="55420" y="20568"/>
                </a:lnTo>
                <a:lnTo>
                  <a:pt x="63617" y="17068"/>
                </a:lnTo>
                <a:lnTo>
                  <a:pt x="70986" y="13782"/>
                </a:lnTo>
                <a:lnTo>
                  <a:pt x="78756" y="11591"/>
                </a:lnTo>
                <a:lnTo>
                  <a:pt x="86794" y="10131"/>
                </a:lnTo>
                <a:lnTo>
                  <a:pt x="95011" y="9158"/>
                </a:lnTo>
                <a:lnTo>
                  <a:pt x="119379" y="5536"/>
                </a:lnTo>
                <a:lnTo>
                  <a:pt x="133879" y="3237"/>
                </a:lnTo>
                <a:lnTo>
                  <a:pt x="146402" y="1704"/>
                </a:lnTo>
                <a:lnTo>
                  <a:pt x="157609" y="682"/>
                </a:lnTo>
                <a:lnTo>
                  <a:pt x="167937" y="0"/>
                </a:lnTo>
                <a:lnTo>
                  <a:pt x="178634" y="499"/>
                </a:lnTo>
                <a:lnTo>
                  <a:pt x="189574" y="1784"/>
                </a:lnTo>
                <a:lnTo>
                  <a:pt x="200678" y="3593"/>
                </a:lnTo>
                <a:lnTo>
                  <a:pt x="209033" y="5751"/>
                </a:lnTo>
                <a:lnTo>
                  <a:pt x="215555" y="8143"/>
                </a:lnTo>
                <a:lnTo>
                  <a:pt x="220855" y="10690"/>
                </a:lnTo>
                <a:lnTo>
                  <a:pt x="225342" y="13340"/>
                </a:lnTo>
                <a:lnTo>
                  <a:pt x="232867" y="18825"/>
                </a:lnTo>
                <a:lnTo>
                  <a:pt x="234302" y="22574"/>
                </a:lnTo>
                <a:lnTo>
                  <a:pt x="234306" y="26978"/>
                </a:lnTo>
                <a:lnTo>
                  <a:pt x="231771" y="36951"/>
                </a:lnTo>
                <a:lnTo>
                  <a:pt x="229762" y="42278"/>
                </a:lnTo>
                <a:lnTo>
                  <a:pt x="227469" y="47733"/>
                </a:lnTo>
                <a:lnTo>
                  <a:pt x="224036" y="53276"/>
                </a:lnTo>
                <a:lnTo>
                  <a:pt x="219843" y="58876"/>
                </a:lnTo>
                <a:lnTo>
                  <a:pt x="215141" y="64514"/>
                </a:lnTo>
                <a:lnTo>
                  <a:pt x="207244" y="72083"/>
                </a:lnTo>
                <a:lnTo>
                  <a:pt x="197219" y="80939"/>
                </a:lnTo>
                <a:lnTo>
                  <a:pt x="185771" y="90653"/>
                </a:lnTo>
                <a:lnTo>
                  <a:pt x="176235" y="99034"/>
                </a:lnTo>
                <a:lnTo>
                  <a:pt x="160559" y="113426"/>
                </a:lnTo>
                <a:lnTo>
                  <a:pt x="145575" y="127688"/>
                </a:lnTo>
                <a:lnTo>
                  <a:pt x="140865" y="131344"/>
                </a:lnTo>
                <a:lnTo>
                  <a:pt x="135820" y="134734"/>
                </a:lnTo>
                <a:lnTo>
                  <a:pt x="130551" y="137946"/>
                </a:lnTo>
                <a:lnTo>
                  <a:pt x="126086" y="141040"/>
                </a:lnTo>
                <a:lnTo>
                  <a:pt x="118586" y="147018"/>
                </a:lnTo>
                <a:lnTo>
                  <a:pt x="112077" y="152850"/>
                </a:lnTo>
                <a:lnTo>
                  <a:pt x="104689" y="159804"/>
                </a:lnTo>
                <a:lnTo>
                  <a:pt x="106939" y="160374"/>
                </a:lnTo>
                <a:lnTo>
                  <a:pt x="111298" y="160755"/>
                </a:lnTo>
                <a:lnTo>
                  <a:pt x="117062" y="161008"/>
                </a:lnTo>
                <a:lnTo>
                  <a:pt x="126618" y="162130"/>
                </a:lnTo>
                <a:lnTo>
                  <a:pt x="152477" y="165916"/>
                </a:lnTo>
                <a:lnTo>
                  <a:pt x="180480" y="170774"/>
                </a:lnTo>
                <a:lnTo>
                  <a:pt x="194615" y="173403"/>
                </a:lnTo>
                <a:lnTo>
                  <a:pt x="206896" y="177060"/>
                </a:lnTo>
                <a:lnTo>
                  <a:pt x="217940" y="181404"/>
                </a:lnTo>
                <a:lnTo>
                  <a:pt x="228161" y="186204"/>
                </a:lnTo>
                <a:lnTo>
                  <a:pt x="235927" y="193215"/>
                </a:lnTo>
                <a:lnTo>
                  <a:pt x="242058" y="201698"/>
                </a:lnTo>
                <a:lnTo>
                  <a:pt x="247096" y="211164"/>
                </a:lnTo>
                <a:lnTo>
                  <a:pt x="250456" y="218427"/>
                </a:lnTo>
                <a:lnTo>
                  <a:pt x="254189" y="229037"/>
                </a:lnTo>
                <a:lnTo>
                  <a:pt x="254232" y="234152"/>
                </a:lnTo>
                <a:lnTo>
                  <a:pt x="253308" y="239468"/>
                </a:lnTo>
                <a:lnTo>
                  <a:pt x="251739" y="244916"/>
                </a:lnTo>
                <a:lnTo>
                  <a:pt x="248788" y="250453"/>
                </a:lnTo>
                <a:lnTo>
                  <a:pt x="244916" y="256050"/>
                </a:lnTo>
                <a:lnTo>
                  <a:pt x="240430" y="261686"/>
                </a:lnTo>
                <a:lnTo>
                  <a:pt x="236486" y="267348"/>
                </a:lnTo>
                <a:lnTo>
                  <a:pt x="232906" y="273028"/>
                </a:lnTo>
                <a:lnTo>
                  <a:pt x="229565" y="278720"/>
                </a:lnTo>
                <a:lnTo>
                  <a:pt x="225434" y="283467"/>
                </a:lnTo>
                <a:lnTo>
                  <a:pt x="220774" y="287584"/>
                </a:lnTo>
                <a:lnTo>
                  <a:pt x="215762" y="291281"/>
                </a:lnTo>
                <a:lnTo>
                  <a:pt x="210516" y="295651"/>
                </a:lnTo>
                <a:lnTo>
                  <a:pt x="205115" y="300469"/>
                </a:lnTo>
                <a:lnTo>
                  <a:pt x="199608" y="305586"/>
                </a:lnTo>
                <a:lnTo>
                  <a:pt x="194032" y="309950"/>
                </a:lnTo>
                <a:lnTo>
                  <a:pt x="188409" y="313812"/>
                </a:lnTo>
                <a:lnTo>
                  <a:pt x="182757" y="317339"/>
                </a:lnTo>
                <a:lnTo>
                  <a:pt x="177083" y="320643"/>
                </a:lnTo>
                <a:lnTo>
                  <a:pt x="165698" y="326854"/>
                </a:lnTo>
                <a:lnTo>
                  <a:pt x="158091" y="329844"/>
                </a:lnTo>
                <a:lnTo>
                  <a:pt x="149208" y="332789"/>
                </a:lnTo>
                <a:lnTo>
                  <a:pt x="139477" y="335706"/>
                </a:lnTo>
                <a:lnTo>
                  <a:pt x="131085" y="337650"/>
                </a:lnTo>
                <a:lnTo>
                  <a:pt x="123585" y="338946"/>
                </a:lnTo>
                <a:lnTo>
                  <a:pt x="116679" y="339810"/>
                </a:lnTo>
                <a:lnTo>
                  <a:pt x="111124" y="339433"/>
                </a:lnTo>
                <a:lnTo>
                  <a:pt x="106468" y="338230"/>
                </a:lnTo>
                <a:lnTo>
                  <a:pt x="96702" y="334005"/>
                </a:lnTo>
                <a:lnTo>
                  <a:pt x="90458" y="333274"/>
                </a:lnTo>
                <a:lnTo>
                  <a:pt x="87928" y="332219"/>
                </a:lnTo>
                <a:lnTo>
                  <a:pt x="82576" y="328506"/>
                </a:lnTo>
                <a:lnTo>
                  <a:pt x="80768" y="326183"/>
                </a:lnTo>
                <a:lnTo>
                  <a:pt x="79563" y="323681"/>
                </a:lnTo>
                <a:lnTo>
                  <a:pt x="77152" y="31582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171"/>
          <p:cNvSpPr/>
          <p:nvPr/>
        </p:nvSpPr>
        <p:spPr>
          <a:xfrm>
            <a:off x="8376047" y="3146107"/>
            <a:ext cx="219951" cy="351473"/>
          </a:xfrm>
          <a:custGeom>
            <a:avLst/>
            <a:gdLst/>
            <a:ahLst/>
            <a:cxnLst/>
            <a:rect l="0" t="0" r="0" b="0"/>
            <a:pathLst>
              <a:path w="219951" h="351473">
                <a:moveTo>
                  <a:pt x="79295" y="0"/>
                </a:moveTo>
                <a:lnTo>
                  <a:pt x="74744" y="9102"/>
                </a:lnTo>
                <a:lnTo>
                  <a:pt x="72510" y="16110"/>
                </a:lnTo>
                <a:lnTo>
                  <a:pt x="70565" y="23353"/>
                </a:lnTo>
                <a:lnTo>
                  <a:pt x="66526" y="32922"/>
                </a:lnTo>
                <a:lnTo>
                  <a:pt x="61555" y="43524"/>
                </a:lnTo>
                <a:lnTo>
                  <a:pt x="50602" y="65853"/>
                </a:lnTo>
                <a:lnTo>
                  <a:pt x="45879" y="72477"/>
                </a:lnTo>
                <a:lnTo>
                  <a:pt x="39873" y="79751"/>
                </a:lnTo>
                <a:lnTo>
                  <a:pt x="33011" y="87457"/>
                </a:lnTo>
                <a:lnTo>
                  <a:pt x="27485" y="95452"/>
                </a:lnTo>
                <a:lnTo>
                  <a:pt x="22847" y="103640"/>
                </a:lnTo>
                <a:lnTo>
                  <a:pt x="18803" y="111956"/>
                </a:lnTo>
                <a:lnTo>
                  <a:pt x="16106" y="118452"/>
                </a:lnTo>
                <a:lnTo>
                  <a:pt x="13112" y="128210"/>
                </a:lnTo>
                <a:lnTo>
                  <a:pt x="6700" y="148422"/>
                </a:lnTo>
                <a:lnTo>
                  <a:pt x="2323" y="161813"/>
                </a:lnTo>
                <a:lnTo>
                  <a:pt x="358" y="173598"/>
                </a:lnTo>
                <a:lnTo>
                  <a:pt x="0" y="184312"/>
                </a:lnTo>
                <a:lnTo>
                  <a:pt x="714" y="194312"/>
                </a:lnTo>
                <a:lnTo>
                  <a:pt x="2143" y="207646"/>
                </a:lnTo>
                <a:lnTo>
                  <a:pt x="6270" y="240242"/>
                </a:lnTo>
                <a:lnTo>
                  <a:pt x="8703" y="252554"/>
                </a:lnTo>
                <a:lnTo>
                  <a:pt x="11280" y="261715"/>
                </a:lnTo>
                <a:lnTo>
                  <a:pt x="13949" y="268774"/>
                </a:lnTo>
                <a:lnTo>
                  <a:pt x="19455" y="279157"/>
                </a:lnTo>
                <a:lnTo>
                  <a:pt x="25078" y="286948"/>
                </a:lnTo>
                <a:lnTo>
                  <a:pt x="30750" y="293585"/>
                </a:lnTo>
                <a:lnTo>
                  <a:pt x="34550" y="296688"/>
                </a:lnTo>
                <a:lnTo>
                  <a:pt x="38987" y="299710"/>
                </a:lnTo>
                <a:lnTo>
                  <a:pt x="43851" y="302677"/>
                </a:lnTo>
                <a:lnTo>
                  <a:pt x="48045" y="305607"/>
                </a:lnTo>
                <a:lnTo>
                  <a:pt x="51795" y="308513"/>
                </a:lnTo>
                <a:lnTo>
                  <a:pt x="55246" y="311403"/>
                </a:lnTo>
                <a:lnTo>
                  <a:pt x="61358" y="314282"/>
                </a:lnTo>
                <a:lnTo>
                  <a:pt x="69242" y="317154"/>
                </a:lnTo>
                <a:lnTo>
                  <a:pt x="78309" y="320021"/>
                </a:lnTo>
                <a:lnTo>
                  <a:pt x="87210" y="321932"/>
                </a:lnTo>
                <a:lnTo>
                  <a:pt x="96001" y="323207"/>
                </a:lnTo>
                <a:lnTo>
                  <a:pt x="104719" y="324056"/>
                </a:lnTo>
                <a:lnTo>
                  <a:pt x="113390" y="323670"/>
                </a:lnTo>
                <a:lnTo>
                  <a:pt x="122028" y="322460"/>
                </a:lnTo>
                <a:lnTo>
                  <a:pt x="130643" y="320701"/>
                </a:lnTo>
                <a:lnTo>
                  <a:pt x="138292" y="318576"/>
                </a:lnTo>
                <a:lnTo>
                  <a:pt x="145297" y="316206"/>
                </a:lnTo>
                <a:lnTo>
                  <a:pt x="151872" y="313674"/>
                </a:lnTo>
                <a:lnTo>
                  <a:pt x="157206" y="311034"/>
                </a:lnTo>
                <a:lnTo>
                  <a:pt x="161717" y="308321"/>
                </a:lnTo>
                <a:lnTo>
                  <a:pt x="165675" y="305560"/>
                </a:lnTo>
                <a:lnTo>
                  <a:pt x="170218" y="302766"/>
                </a:lnTo>
                <a:lnTo>
                  <a:pt x="175154" y="299952"/>
                </a:lnTo>
                <a:lnTo>
                  <a:pt x="180348" y="297123"/>
                </a:lnTo>
                <a:lnTo>
                  <a:pt x="185717" y="293332"/>
                </a:lnTo>
                <a:lnTo>
                  <a:pt x="191200" y="288900"/>
                </a:lnTo>
                <a:lnTo>
                  <a:pt x="196761" y="284040"/>
                </a:lnTo>
                <a:lnTo>
                  <a:pt x="201420" y="278895"/>
                </a:lnTo>
                <a:lnTo>
                  <a:pt x="205480" y="273560"/>
                </a:lnTo>
                <a:lnTo>
                  <a:pt x="209139" y="268098"/>
                </a:lnTo>
                <a:lnTo>
                  <a:pt x="215744" y="259490"/>
                </a:lnTo>
                <a:lnTo>
                  <a:pt x="218838" y="255861"/>
                </a:lnTo>
                <a:lnTo>
                  <a:pt x="219950" y="252489"/>
                </a:lnTo>
                <a:lnTo>
                  <a:pt x="219736" y="249288"/>
                </a:lnTo>
                <a:lnTo>
                  <a:pt x="217914" y="243193"/>
                </a:lnTo>
                <a:lnTo>
                  <a:pt x="216887" y="234406"/>
                </a:lnTo>
                <a:lnTo>
                  <a:pt x="216647" y="228640"/>
                </a:lnTo>
                <a:lnTo>
                  <a:pt x="215630" y="225769"/>
                </a:lnTo>
                <a:lnTo>
                  <a:pt x="211962" y="220039"/>
                </a:lnTo>
                <a:lnTo>
                  <a:pt x="207155" y="214318"/>
                </a:lnTo>
                <a:lnTo>
                  <a:pt x="204540" y="211458"/>
                </a:lnTo>
                <a:lnTo>
                  <a:pt x="200893" y="209552"/>
                </a:lnTo>
                <a:lnTo>
                  <a:pt x="196555" y="208282"/>
                </a:lnTo>
                <a:lnTo>
                  <a:pt x="191758" y="207435"/>
                </a:lnTo>
                <a:lnTo>
                  <a:pt x="187607" y="206870"/>
                </a:lnTo>
                <a:lnTo>
                  <a:pt x="183889" y="206493"/>
                </a:lnTo>
                <a:lnTo>
                  <a:pt x="180457" y="206243"/>
                </a:lnTo>
                <a:lnTo>
                  <a:pt x="176264" y="206075"/>
                </a:lnTo>
                <a:lnTo>
                  <a:pt x="162214" y="205839"/>
                </a:lnTo>
                <a:lnTo>
                  <a:pt x="154882" y="205784"/>
                </a:lnTo>
                <a:lnTo>
                  <a:pt x="150642" y="207675"/>
                </a:lnTo>
                <a:lnTo>
                  <a:pt x="145910" y="210840"/>
                </a:lnTo>
                <a:lnTo>
                  <a:pt x="140850" y="214855"/>
                </a:lnTo>
                <a:lnTo>
                  <a:pt x="136524" y="218484"/>
                </a:lnTo>
                <a:lnTo>
                  <a:pt x="132688" y="221856"/>
                </a:lnTo>
                <a:lnTo>
                  <a:pt x="129178" y="225057"/>
                </a:lnTo>
                <a:lnTo>
                  <a:pt x="124933" y="228143"/>
                </a:lnTo>
                <a:lnTo>
                  <a:pt x="120197" y="231153"/>
                </a:lnTo>
                <a:lnTo>
                  <a:pt x="115136" y="234112"/>
                </a:lnTo>
                <a:lnTo>
                  <a:pt x="110809" y="237989"/>
                </a:lnTo>
                <a:lnTo>
                  <a:pt x="106971" y="242480"/>
                </a:lnTo>
                <a:lnTo>
                  <a:pt x="103461" y="247378"/>
                </a:lnTo>
                <a:lnTo>
                  <a:pt x="99217" y="251596"/>
                </a:lnTo>
                <a:lnTo>
                  <a:pt x="94481" y="255361"/>
                </a:lnTo>
                <a:lnTo>
                  <a:pt x="89419" y="258823"/>
                </a:lnTo>
                <a:lnTo>
                  <a:pt x="84139" y="263989"/>
                </a:lnTo>
                <a:lnTo>
                  <a:pt x="78714" y="270290"/>
                </a:lnTo>
                <a:lnTo>
                  <a:pt x="73193" y="277349"/>
                </a:lnTo>
                <a:lnTo>
                  <a:pt x="69512" y="283959"/>
                </a:lnTo>
                <a:lnTo>
                  <a:pt x="67058" y="290271"/>
                </a:lnTo>
                <a:lnTo>
                  <a:pt x="65423" y="296384"/>
                </a:lnTo>
                <a:lnTo>
                  <a:pt x="63605" y="305716"/>
                </a:lnTo>
                <a:lnTo>
                  <a:pt x="62797" y="314944"/>
                </a:lnTo>
                <a:lnTo>
                  <a:pt x="62437" y="328570"/>
                </a:lnTo>
                <a:lnTo>
                  <a:pt x="63294" y="334299"/>
                </a:lnTo>
                <a:lnTo>
                  <a:pt x="66786" y="343205"/>
                </a:lnTo>
                <a:lnTo>
                  <a:pt x="69050" y="345961"/>
                </a:lnTo>
                <a:lnTo>
                  <a:pt x="71513" y="347798"/>
                </a:lnTo>
                <a:lnTo>
                  <a:pt x="76788" y="349840"/>
                </a:lnTo>
                <a:lnTo>
                  <a:pt x="79529" y="350384"/>
                </a:lnTo>
                <a:lnTo>
                  <a:pt x="96440" y="3514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172"/>
          <p:cNvSpPr/>
          <p:nvPr/>
        </p:nvSpPr>
        <p:spPr>
          <a:xfrm>
            <a:off x="8626792" y="3155870"/>
            <a:ext cx="289729" cy="298803"/>
          </a:xfrm>
          <a:custGeom>
            <a:avLst/>
            <a:gdLst/>
            <a:ahLst/>
            <a:cxnLst/>
            <a:rect l="0" t="0" r="0" b="0"/>
            <a:pathLst>
              <a:path w="289729" h="298803">
                <a:moveTo>
                  <a:pt x="257175" y="7382"/>
                </a:moveTo>
                <a:lnTo>
                  <a:pt x="252624" y="2831"/>
                </a:lnTo>
                <a:lnTo>
                  <a:pt x="249379" y="1490"/>
                </a:lnTo>
                <a:lnTo>
                  <a:pt x="240693" y="1"/>
                </a:lnTo>
                <a:lnTo>
                  <a:pt x="233804" y="556"/>
                </a:lnTo>
                <a:lnTo>
                  <a:pt x="225402" y="1879"/>
                </a:lnTo>
                <a:lnTo>
                  <a:pt x="215991" y="3713"/>
                </a:lnTo>
                <a:lnTo>
                  <a:pt x="208764" y="4936"/>
                </a:lnTo>
                <a:lnTo>
                  <a:pt x="202993" y="5752"/>
                </a:lnTo>
                <a:lnTo>
                  <a:pt x="198194" y="6295"/>
                </a:lnTo>
                <a:lnTo>
                  <a:pt x="192137" y="6657"/>
                </a:lnTo>
                <a:lnTo>
                  <a:pt x="177786" y="7060"/>
                </a:lnTo>
                <a:lnTo>
                  <a:pt x="101973" y="7374"/>
                </a:lnTo>
                <a:lnTo>
                  <a:pt x="95605" y="6424"/>
                </a:lnTo>
                <a:lnTo>
                  <a:pt x="90407" y="4838"/>
                </a:lnTo>
                <a:lnTo>
                  <a:pt x="82091" y="1489"/>
                </a:lnTo>
                <a:lnTo>
                  <a:pt x="75220" y="0"/>
                </a:lnTo>
                <a:lnTo>
                  <a:pt x="72054" y="556"/>
                </a:lnTo>
                <a:lnTo>
                  <a:pt x="64001" y="4936"/>
                </a:lnTo>
                <a:lnTo>
                  <a:pt x="61783" y="6295"/>
                </a:lnTo>
                <a:lnTo>
                  <a:pt x="61191" y="7610"/>
                </a:lnTo>
                <a:lnTo>
                  <a:pt x="60358" y="14011"/>
                </a:lnTo>
                <a:lnTo>
                  <a:pt x="60163" y="19218"/>
                </a:lnTo>
                <a:lnTo>
                  <a:pt x="61063" y="23845"/>
                </a:lnTo>
                <a:lnTo>
                  <a:pt x="62617" y="29788"/>
                </a:lnTo>
                <a:lnTo>
                  <a:pt x="64605" y="36607"/>
                </a:lnTo>
                <a:lnTo>
                  <a:pt x="65930" y="43057"/>
                </a:lnTo>
                <a:lnTo>
                  <a:pt x="66813" y="49263"/>
                </a:lnTo>
                <a:lnTo>
                  <a:pt x="67403" y="55305"/>
                </a:lnTo>
                <a:lnTo>
                  <a:pt x="67795" y="61239"/>
                </a:lnTo>
                <a:lnTo>
                  <a:pt x="68057" y="67099"/>
                </a:lnTo>
                <a:lnTo>
                  <a:pt x="68230" y="72911"/>
                </a:lnTo>
                <a:lnTo>
                  <a:pt x="68550" y="117589"/>
                </a:lnTo>
                <a:lnTo>
                  <a:pt x="67607" y="121810"/>
                </a:lnTo>
                <a:lnTo>
                  <a:pt x="62683" y="132303"/>
                </a:lnTo>
                <a:lnTo>
                  <a:pt x="61197" y="138468"/>
                </a:lnTo>
                <a:lnTo>
                  <a:pt x="61753" y="141445"/>
                </a:lnTo>
                <a:lnTo>
                  <a:pt x="66950" y="150527"/>
                </a:lnTo>
                <a:lnTo>
                  <a:pt x="67493" y="151390"/>
                </a:lnTo>
                <a:lnTo>
                  <a:pt x="71665" y="150060"/>
                </a:lnTo>
                <a:lnTo>
                  <a:pt x="78257" y="147268"/>
                </a:lnTo>
                <a:lnTo>
                  <a:pt x="93836" y="140039"/>
                </a:lnTo>
                <a:lnTo>
                  <a:pt x="107110" y="133651"/>
                </a:lnTo>
                <a:lnTo>
                  <a:pt x="113317" y="131566"/>
                </a:lnTo>
                <a:lnTo>
                  <a:pt x="119360" y="130177"/>
                </a:lnTo>
                <a:lnTo>
                  <a:pt x="125293" y="129250"/>
                </a:lnTo>
                <a:lnTo>
                  <a:pt x="131154" y="127680"/>
                </a:lnTo>
                <a:lnTo>
                  <a:pt x="136966" y="125681"/>
                </a:lnTo>
                <a:lnTo>
                  <a:pt x="142746" y="123396"/>
                </a:lnTo>
                <a:lnTo>
                  <a:pt x="149456" y="121872"/>
                </a:lnTo>
                <a:lnTo>
                  <a:pt x="156787" y="120856"/>
                </a:lnTo>
                <a:lnTo>
                  <a:pt x="164533" y="120179"/>
                </a:lnTo>
                <a:lnTo>
                  <a:pt x="171601" y="119727"/>
                </a:lnTo>
                <a:lnTo>
                  <a:pt x="184535" y="119226"/>
                </a:lnTo>
                <a:lnTo>
                  <a:pt x="202527" y="118944"/>
                </a:lnTo>
                <a:lnTo>
                  <a:pt x="219923" y="118860"/>
                </a:lnTo>
                <a:lnTo>
                  <a:pt x="225673" y="119800"/>
                </a:lnTo>
                <a:lnTo>
                  <a:pt x="231410" y="121380"/>
                </a:lnTo>
                <a:lnTo>
                  <a:pt x="237142" y="123386"/>
                </a:lnTo>
                <a:lnTo>
                  <a:pt x="242867" y="124723"/>
                </a:lnTo>
                <a:lnTo>
                  <a:pt x="248589" y="125614"/>
                </a:lnTo>
                <a:lnTo>
                  <a:pt x="254309" y="126209"/>
                </a:lnTo>
                <a:lnTo>
                  <a:pt x="263204" y="129409"/>
                </a:lnTo>
                <a:lnTo>
                  <a:pt x="266909" y="131596"/>
                </a:lnTo>
                <a:lnTo>
                  <a:pt x="270332" y="135911"/>
                </a:lnTo>
                <a:lnTo>
                  <a:pt x="273567" y="141646"/>
                </a:lnTo>
                <a:lnTo>
                  <a:pt x="279700" y="154685"/>
                </a:lnTo>
                <a:lnTo>
                  <a:pt x="285601" y="166830"/>
                </a:lnTo>
                <a:lnTo>
                  <a:pt x="288859" y="176038"/>
                </a:lnTo>
                <a:lnTo>
                  <a:pt x="289728" y="179827"/>
                </a:lnTo>
                <a:lnTo>
                  <a:pt x="289355" y="184258"/>
                </a:lnTo>
                <a:lnTo>
                  <a:pt x="288153" y="189117"/>
                </a:lnTo>
                <a:lnTo>
                  <a:pt x="286399" y="194261"/>
                </a:lnTo>
                <a:lnTo>
                  <a:pt x="283326" y="199595"/>
                </a:lnTo>
                <a:lnTo>
                  <a:pt x="279372" y="205057"/>
                </a:lnTo>
                <a:lnTo>
                  <a:pt x="274830" y="210603"/>
                </a:lnTo>
                <a:lnTo>
                  <a:pt x="269898" y="216205"/>
                </a:lnTo>
                <a:lnTo>
                  <a:pt x="264704" y="221845"/>
                </a:lnTo>
                <a:lnTo>
                  <a:pt x="253854" y="233191"/>
                </a:lnTo>
                <a:lnTo>
                  <a:pt x="242682" y="244584"/>
                </a:lnTo>
                <a:lnTo>
                  <a:pt x="236083" y="250289"/>
                </a:lnTo>
                <a:lnTo>
                  <a:pt x="228826" y="255998"/>
                </a:lnTo>
                <a:lnTo>
                  <a:pt x="221131" y="261708"/>
                </a:lnTo>
                <a:lnTo>
                  <a:pt x="214096" y="266468"/>
                </a:lnTo>
                <a:lnTo>
                  <a:pt x="207500" y="270594"/>
                </a:lnTo>
                <a:lnTo>
                  <a:pt x="201200" y="274296"/>
                </a:lnTo>
                <a:lnTo>
                  <a:pt x="194140" y="277718"/>
                </a:lnTo>
                <a:lnTo>
                  <a:pt x="186577" y="280951"/>
                </a:lnTo>
                <a:lnTo>
                  <a:pt x="178677" y="284059"/>
                </a:lnTo>
                <a:lnTo>
                  <a:pt x="162280" y="290052"/>
                </a:lnTo>
                <a:lnTo>
                  <a:pt x="153906" y="292984"/>
                </a:lnTo>
                <a:lnTo>
                  <a:pt x="145467" y="294938"/>
                </a:lnTo>
                <a:lnTo>
                  <a:pt x="136983" y="296241"/>
                </a:lnTo>
                <a:lnTo>
                  <a:pt x="128469" y="297110"/>
                </a:lnTo>
                <a:lnTo>
                  <a:pt x="119936" y="297689"/>
                </a:lnTo>
                <a:lnTo>
                  <a:pt x="111390" y="298075"/>
                </a:lnTo>
                <a:lnTo>
                  <a:pt x="88250" y="298618"/>
                </a:lnTo>
                <a:lnTo>
                  <a:pt x="63364" y="298802"/>
                </a:lnTo>
                <a:lnTo>
                  <a:pt x="57483" y="297864"/>
                </a:lnTo>
                <a:lnTo>
                  <a:pt x="51657" y="296287"/>
                </a:lnTo>
                <a:lnTo>
                  <a:pt x="45868" y="294283"/>
                </a:lnTo>
                <a:lnTo>
                  <a:pt x="40103" y="292947"/>
                </a:lnTo>
                <a:lnTo>
                  <a:pt x="34356" y="292056"/>
                </a:lnTo>
                <a:lnTo>
                  <a:pt x="28619" y="291462"/>
                </a:lnTo>
                <a:lnTo>
                  <a:pt x="19705" y="288263"/>
                </a:lnTo>
                <a:lnTo>
                  <a:pt x="11871" y="283646"/>
                </a:lnTo>
                <a:lnTo>
                  <a:pt x="0" y="28170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fundamental counting principle</a:t>
            </a:r>
            <a:endParaRPr lang="en-US" dirty="0"/>
          </a:p>
        </p:txBody>
      </p:sp>
      <p:sp>
        <p:nvSpPr>
          <p:cNvPr id="3" name="Content Placeholder 2"/>
          <p:cNvSpPr>
            <a:spLocks noGrp="1"/>
          </p:cNvSpPr>
          <p:nvPr>
            <p:ph idx="1"/>
          </p:nvPr>
        </p:nvSpPr>
        <p:spPr/>
        <p:txBody>
          <a:bodyPr/>
          <a:lstStyle/>
          <a:p>
            <a:r>
              <a:rPr lang="en-US" dirty="0" smtClean="0"/>
              <a:t>The fundamental counting principle states that:</a:t>
            </a:r>
            <a:r>
              <a:rPr lang="en-US" i="1" dirty="0" smtClean="0"/>
              <a:t> </a:t>
            </a:r>
          </a:p>
          <a:p>
            <a:pPr>
              <a:buNone/>
            </a:pPr>
            <a:r>
              <a:rPr lang="en-US" i="1" dirty="0" smtClean="0"/>
              <a:t>	"If there are </a:t>
            </a:r>
            <a:r>
              <a:rPr lang="en-US" b="1" i="1" dirty="0" smtClean="0"/>
              <a:t>r</a:t>
            </a:r>
            <a:r>
              <a:rPr lang="en-US" i="1" dirty="0" smtClean="0"/>
              <a:t> ways to do one thing, and </a:t>
            </a:r>
            <a:r>
              <a:rPr lang="en-US" b="1" i="1" dirty="0" smtClean="0"/>
              <a:t>s</a:t>
            </a:r>
            <a:r>
              <a:rPr lang="en-US" i="1" dirty="0" smtClean="0"/>
              <a:t> ways to do another, and </a:t>
            </a:r>
            <a:r>
              <a:rPr lang="en-US" b="1" i="1" dirty="0" smtClean="0"/>
              <a:t>t</a:t>
            </a:r>
            <a:r>
              <a:rPr lang="en-US" i="1" dirty="0" smtClean="0"/>
              <a:t> ways to do a third thing, and so on ..., then the number of ways of doing all those things at once is  </a:t>
            </a:r>
            <a:r>
              <a:rPr lang="en-US" b="1" i="1" dirty="0" smtClean="0"/>
              <a:t>r</a:t>
            </a:r>
            <a:r>
              <a:rPr lang="en-US" i="1" dirty="0" smtClean="0"/>
              <a:t> </a:t>
            </a:r>
            <a:r>
              <a:rPr lang="en-US" i="1" dirty="0" smtClean="0"/>
              <a:t>* </a:t>
            </a:r>
            <a:r>
              <a:rPr lang="en-US" b="1" i="1" dirty="0" smtClean="0"/>
              <a:t>s</a:t>
            </a:r>
            <a:r>
              <a:rPr lang="en-US" i="1" dirty="0" smtClean="0"/>
              <a:t> * </a:t>
            </a:r>
            <a:r>
              <a:rPr lang="en-US" b="1" i="1" dirty="0" smtClean="0"/>
              <a:t>t</a:t>
            </a:r>
            <a:r>
              <a:rPr lang="en-US" i="1" dirty="0" smtClean="0"/>
              <a:t>  etc. ..."</a:t>
            </a:r>
            <a:r>
              <a:rPr lang="en-US" dirty="0" smtClean="0"/>
              <a:t>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example</a:t>
            </a:r>
            <a:endParaRPr lang="en-US" dirty="0"/>
          </a:p>
        </p:txBody>
      </p:sp>
      <p:sp>
        <p:nvSpPr>
          <p:cNvPr id="3" name="Content Placeholder 2"/>
          <p:cNvSpPr>
            <a:spLocks noGrp="1"/>
          </p:cNvSpPr>
          <p:nvPr>
            <p:ph idx="1"/>
          </p:nvPr>
        </p:nvSpPr>
        <p:spPr/>
        <p:txBody>
          <a:bodyPr/>
          <a:lstStyle/>
          <a:p>
            <a:r>
              <a:rPr lang="en-US" dirty="0" smtClean="0"/>
              <a:t>You have four pairs of pants, five shirts, and six pairs of shoes.   How many outfits can you make?</a:t>
            </a:r>
          </a:p>
          <a:p>
            <a:endParaRPr lang="en-US" dirty="0"/>
          </a:p>
        </p:txBody>
      </p:sp>
      <p:sp>
        <p:nvSpPr>
          <p:cNvPr id="4" name="SMARTPenAnnotation2073"/>
          <p:cNvSpPr/>
          <p:nvPr/>
        </p:nvSpPr>
        <p:spPr>
          <a:xfrm>
            <a:off x="1940242" y="4029075"/>
            <a:ext cx="162878" cy="634366"/>
          </a:xfrm>
          <a:custGeom>
            <a:avLst/>
            <a:gdLst/>
            <a:ahLst/>
            <a:cxnLst/>
            <a:rect l="0" t="0" r="0" b="0"/>
            <a:pathLst>
              <a:path w="162878" h="634366">
                <a:moveTo>
                  <a:pt x="0" y="0"/>
                </a:moveTo>
                <a:lnTo>
                  <a:pt x="0" y="11931"/>
                </a:lnTo>
                <a:lnTo>
                  <a:pt x="4551" y="24702"/>
                </a:lnTo>
                <a:lnTo>
                  <a:pt x="9325" y="35109"/>
                </a:lnTo>
                <a:lnTo>
                  <a:pt x="11932" y="40550"/>
                </a:lnTo>
                <a:lnTo>
                  <a:pt x="14622" y="47988"/>
                </a:lnTo>
                <a:lnTo>
                  <a:pt x="17368" y="56757"/>
                </a:lnTo>
                <a:lnTo>
                  <a:pt x="22959" y="75708"/>
                </a:lnTo>
                <a:lnTo>
                  <a:pt x="28619" y="93655"/>
                </a:lnTo>
                <a:lnTo>
                  <a:pt x="31462" y="103394"/>
                </a:lnTo>
                <a:lnTo>
                  <a:pt x="37161" y="124375"/>
                </a:lnTo>
                <a:lnTo>
                  <a:pt x="40014" y="136257"/>
                </a:lnTo>
                <a:lnTo>
                  <a:pt x="48580" y="175733"/>
                </a:lnTo>
                <a:lnTo>
                  <a:pt x="57151" y="216640"/>
                </a:lnTo>
                <a:lnTo>
                  <a:pt x="66675" y="259028"/>
                </a:lnTo>
                <a:lnTo>
                  <a:pt x="101043" y="419332"/>
                </a:lnTo>
                <a:lnTo>
                  <a:pt x="114123" y="474977"/>
                </a:lnTo>
                <a:lnTo>
                  <a:pt x="130281" y="538534"/>
                </a:lnTo>
                <a:lnTo>
                  <a:pt x="133527" y="549522"/>
                </a:lnTo>
                <a:lnTo>
                  <a:pt x="136643" y="558753"/>
                </a:lnTo>
                <a:lnTo>
                  <a:pt x="141693" y="575042"/>
                </a:lnTo>
                <a:lnTo>
                  <a:pt x="143937" y="591807"/>
                </a:lnTo>
                <a:lnTo>
                  <a:pt x="146440" y="600278"/>
                </a:lnTo>
                <a:lnTo>
                  <a:pt x="150014" y="608782"/>
                </a:lnTo>
                <a:lnTo>
                  <a:pt x="162877" y="6343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074"/>
          <p:cNvSpPr/>
          <p:nvPr/>
        </p:nvSpPr>
        <p:spPr>
          <a:xfrm>
            <a:off x="1897379" y="4012438"/>
            <a:ext cx="306870" cy="307667"/>
          </a:xfrm>
          <a:custGeom>
            <a:avLst/>
            <a:gdLst/>
            <a:ahLst/>
            <a:cxnLst/>
            <a:rect l="0" t="0" r="0" b="0"/>
            <a:pathLst>
              <a:path w="306870" h="307667">
                <a:moveTo>
                  <a:pt x="0" y="59499"/>
                </a:moveTo>
                <a:lnTo>
                  <a:pt x="13653" y="50397"/>
                </a:lnTo>
                <a:lnTo>
                  <a:pt x="22896" y="45929"/>
                </a:lnTo>
                <a:lnTo>
                  <a:pt x="26694" y="44737"/>
                </a:lnTo>
                <a:lnTo>
                  <a:pt x="32084" y="42038"/>
                </a:lnTo>
                <a:lnTo>
                  <a:pt x="38534" y="38333"/>
                </a:lnTo>
                <a:lnTo>
                  <a:pt x="45692" y="33959"/>
                </a:lnTo>
                <a:lnTo>
                  <a:pt x="53322" y="30090"/>
                </a:lnTo>
                <a:lnTo>
                  <a:pt x="61265" y="26558"/>
                </a:lnTo>
                <a:lnTo>
                  <a:pt x="69419" y="23251"/>
                </a:lnTo>
                <a:lnTo>
                  <a:pt x="77712" y="20094"/>
                </a:lnTo>
                <a:lnTo>
                  <a:pt x="94546" y="14046"/>
                </a:lnTo>
                <a:lnTo>
                  <a:pt x="103989" y="11099"/>
                </a:lnTo>
                <a:lnTo>
                  <a:pt x="124640" y="5286"/>
                </a:lnTo>
                <a:lnTo>
                  <a:pt x="134528" y="3354"/>
                </a:lnTo>
                <a:lnTo>
                  <a:pt x="143978" y="2067"/>
                </a:lnTo>
                <a:lnTo>
                  <a:pt x="153135" y="1208"/>
                </a:lnTo>
                <a:lnTo>
                  <a:pt x="162098" y="636"/>
                </a:lnTo>
                <a:lnTo>
                  <a:pt x="179676" y="0"/>
                </a:lnTo>
                <a:lnTo>
                  <a:pt x="188365" y="784"/>
                </a:lnTo>
                <a:lnTo>
                  <a:pt x="197014" y="2258"/>
                </a:lnTo>
                <a:lnTo>
                  <a:pt x="205638" y="4193"/>
                </a:lnTo>
                <a:lnTo>
                  <a:pt x="214245" y="6436"/>
                </a:lnTo>
                <a:lnTo>
                  <a:pt x="222840" y="8884"/>
                </a:lnTo>
                <a:lnTo>
                  <a:pt x="231428" y="11468"/>
                </a:lnTo>
                <a:lnTo>
                  <a:pt x="239058" y="15096"/>
                </a:lnTo>
                <a:lnTo>
                  <a:pt x="246050" y="19419"/>
                </a:lnTo>
                <a:lnTo>
                  <a:pt x="252616" y="24207"/>
                </a:lnTo>
                <a:lnTo>
                  <a:pt x="258898" y="28351"/>
                </a:lnTo>
                <a:lnTo>
                  <a:pt x="264991" y="32066"/>
                </a:lnTo>
                <a:lnTo>
                  <a:pt x="270958" y="35495"/>
                </a:lnTo>
                <a:lnTo>
                  <a:pt x="280129" y="44386"/>
                </a:lnTo>
                <a:lnTo>
                  <a:pt x="283908" y="49423"/>
                </a:lnTo>
                <a:lnTo>
                  <a:pt x="287379" y="54687"/>
                </a:lnTo>
                <a:lnTo>
                  <a:pt x="290646" y="60101"/>
                </a:lnTo>
                <a:lnTo>
                  <a:pt x="293777" y="65615"/>
                </a:lnTo>
                <a:lnTo>
                  <a:pt x="296816" y="72149"/>
                </a:lnTo>
                <a:lnTo>
                  <a:pt x="299795" y="79363"/>
                </a:lnTo>
                <a:lnTo>
                  <a:pt x="302734" y="87029"/>
                </a:lnTo>
                <a:lnTo>
                  <a:pt x="304692" y="94045"/>
                </a:lnTo>
                <a:lnTo>
                  <a:pt x="305998" y="100627"/>
                </a:lnTo>
                <a:lnTo>
                  <a:pt x="306869" y="106921"/>
                </a:lnTo>
                <a:lnTo>
                  <a:pt x="306497" y="113973"/>
                </a:lnTo>
                <a:lnTo>
                  <a:pt x="305297" y="121533"/>
                </a:lnTo>
                <a:lnTo>
                  <a:pt x="303544" y="129430"/>
                </a:lnTo>
                <a:lnTo>
                  <a:pt x="299518" y="140410"/>
                </a:lnTo>
                <a:lnTo>
                  <a:pt x="293976" y="153444"/>
                </a:lnTo>
                <a:lnTo>
                  <a:pt x="287424" y="167849"/>
                </a:lnTo>
                <a:lnTo>
                  <a:pt x="281151" y="180310"/>
                </a:lnTo>
                <a:lnTo>
                  <a:pt x="275064" y="191475"/>
                </a:lnTo>
                <a:lnTo>
                  <a:pt x="269101" y="201776"/>
                </a:lnTo>
                <a:lnTo>
                  <a:pt x="260364" y="213405"/>
                </a:lnTo>
                <a:lnTo>
                  <a:pt x="249776" y="225921"/>
                </a:lnTo>
                <a:lnTo>
                  <a:pt x="237955" y="239027"/>
                </a:lnTo>
                <a:lnTo>
                  <a:pt x="227217" y="249669"/>
                </a:lnTo>
                <a:lnTo>
                  <a:pt x="217201" y="258669"/>
                </a:lnTo>
                <a:lnTo>
                  <a:pt x="207665" y="266574"/>
                </a:lnTo>
                <a:lnTo>
                  <a:pt x="196546" y="274702"/>
                </a:lnTo>
                <a:lnTo>
                  <a:pt x="184371" y="282977"/>
                </a:lnTo>
                <a:lnTo>
                  <a:pt x="171492" y="291352"/>
                </a:lnTo>
                <a:lnTo>
                  <a:pt x="160048" y="296935"/>
                </a:lnTo>
                <a:lnTo>
                  <a:pt x="149561" y="300658"/>
                </a:lnTo>
                <a:lnTo>
                  <a:pt x="139713" y="303139"/>
                </a:lnTo>
                <a:lnTo>
                  <a:pt x="131242" y="304793"/>
                </a:lnTo>
                <a:lnTo>
                  <a:pt x="123690" y="305896"/>
                </a:lnTo>
                <a:lnTo>
                  <a:pt x="116750" y="306631"/>
                </a:lnTo>
                <a:lnTo>
                  <a:pt x="111171" y="307121"/>
                </a:lnTo>
                <a:lnTo>
                  <a:pt x="102432" y="307666"/>
                </a:lnTo>
                <a:lnTo>
                  <a:pt x="97816" y="306859"/>
                </a:lnTo>
                <a:lnTo>
                  <a:pt x="92833" y="305368"/>
                </a:lnTo>
                <a:lnTo>
                  <a:pt x="87607" y="303422"/>
                </a:lnTo>
                <a:lnTo>
                  <a:pt x="79259" y="301259"/>
                </a:lnTo>
                <a:lnTo>
                  <a:pt x="75699" y="300682"/>
                </a:lnTo>
                <a:lnTo>
                  <a:pt x="73326" y="299346"/>
                </a:lnTo>
                <a:lnTo>
                  <a:pt x="71744" y="297502"/>
                </a:lnTo>
                <a:lnTo>
                  <a:pt x="60008" y="28238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075"/>
          <p:cNvSpPr/>
          <p:nvPr/>
        </p:nvSpPr>
        <p:spPr>
          <a:xfrm>
            <a:off x="2292230" y="3999588"/>
            <a:ext cx="282378" cy="260365"/>
          </a:xfrm>
          <a:custGeom>
            <a:avLst/>
            <a:gdLst/>
            <a:ahLst/>
            <a:cxnLst/>
            <a:rect l="0" t="0" r="0" b="0"/>
            <a:pathLst>
              <a:path w="282378" h="260365">
                <a:moveTo>
                  <a:pt x="128072" y="38059"/>
                </a:moveTo>
                <a:lnTo>
                  <a:pt x="132623" y="28957"/>
                </a:lnTo>
                <a:lnTo>
                  <a:pt x="134857" y="21949"/>
                </a:lnTo>
                <a:lnTo>
                  <a:pt x="135453" y="18746"/>
                </a:lnTo>
                <a:lnTo>
                  <a:pt x="134898" y="15659"/>
                </a:lnTo>
                <a:lnTo>
                  <a:pt x="131741" y="9688"/>
                </a:lnTo>
                <a:lnTo>
                  <a:pt x="127163" y="3860"/>
                </a:lnTo>
                <a:lnTo>
                  <a:pt x="124608" y="972"/>
                </a:lnTo>
                <a:lnTo>
                  <a:pt x="121953" y="0"/>
                </a:lnTo>
                <a:lnTo>
                  <a:pt x="119230" y="303"/>
                </a:lnTo>
                <a:lnTo>
                  <a:pt x="116462" y="1459"/>
                </a:lnTo>
                <a:lnTo>
                  <a:pt x="108016" y="7636"/>
                </a:lnTo>
                <a:lnTo>
                  <a:pt x="99791" y="12790"/>
                </a:lnTo>
                <a:lnTo>
                  <a:pt x="94930" y="15498"/>
                </a:lnTo>
                <a:lnTo>
                  <a:pt x="88832" y="19208"/>
                </a:lnTo>
                <a:lnTo>
                  <a:pt x="74437" y="28411"/>
                </a:lnTo>
                <a:lnTo>
                  <a:pt x="67550" y="34485"/>
                </a:lnTo>
                <a:lnTo>
                  <a:pt x="61054" y="41391"/>
                </a:lnTo>
                <a:lnTo>
                  <a:pt x="54818" y="48853"/>
                </a:lnTo>
                <a:lnTo>
                  <a:pt x="48756" y="55733"/>
                </a:lnTo>
                <a:lnTo>
                  <a:pt x="36941" y="68456"/>
                </a:lnTo>
                <a:lnTo>
                  <a:pt x="32075" y="75469"/>
                </a:lnTo>
                <a:lnTo>
                  <a:pt x="27879" y="83001"/>
                </a:lnTo>
                <a:lnTo>
                  <a:pt x="14301" y="111072"/>
                </a:lnTo>
                <a:lnTo>
                  <a:pt x="11267" y="118167"/>
                </a:lnTo>
                <a:lnTo>
                  <a:pt x="8292" y="125754"/>
                </a:lnTo>
                <a:lnTo>
                  <a:pt x="5356" y="133670"/>
                </a:lnTo>
                <a:lnTo>
                  <a:pt x="3399" y="142757"/>
                </a:lnTo>
                <a:lnTo>
                  <a:pt x="2094" y="152625"/>
                </a:lnTo>
                <a:lnTo>
                  <a:pt x="1224" y="163014"/>
                </a:lnTo>
                <a:lnTo>
                  <a:pt x="644" y="174703"/>
                </a:lnTo>
                <a:lnTo>
                  <a:pt x="0" y="200390"/>
                </a:lnTo>
                <a:lnTo>
                  <a:pt x="781" y="211049"/>
                </a:lnTo>
                <a:lnTo>
                  <a:pt x="2254" y="220061"/>
                </a:lnTo>
                <a:lnTo>
                  <a:pt x="4188" y="227974"/>
                </a:lnTo>
                <a:lnTo>
                  <a:pt x="6430" y="234201"/>
                </a:lnTo>
                <a:lnTo>
                  <a:pt x="8877" y="239305"/>
                </a:lnTo>
                <a:lnTo>
                  <a:pt x="11461" y="243661"/>
                </a:lnTo>
                <a:lnTo>
                  <a:pt x="16873" y="251040"/>
                </a:lnTo>
                <a:lnTo>
                  <a:pt x="19649" y="254341"/>
                </a:lnTo>
                <a:lnTo>
                  <a:pt x="23405" y="256542"/>
                </a:lnTo>
                <a:lnTo>
                  <a:pt x="27814" y="258010"/>
                </a:lnTo>
                <a:lnTo>
                  <a:pt x="32658" y="258988"/>
                </a:lnTo>
                <a:lnTo>
                  <a:pt x="40581" y="260074"/>
                </a:lnTo>
                <a:lnTo>
                  <a:pt x="44027" y="260364"/>
                </a:lnTo>
                <a:lnTo>
                  <a:pt x="48230" y="259605"/>
                </a:lnTo>
                <a:lnTo>
                  <a:pt x="52936" y="258147"/>
                </a:lnTo>
                <a:lnTo>
                  <a:pt x="57979" y="256222"/>
                </a:lnTo>
                <a:lnTo>
                  <a:pt x="63246" y="253986"/>
                </a:lnTo>
                <a:lnTo>
                  <a:pt x="74178" y="248961"/>
                </a:lnTo>
                <a:lnTo>
                  <a:pt x="79760" y="245336"/>
                </a:lnTo>
                <a:lnTo>
                  <a:pt x="85387" y="241014"/>
                </a:lnTo>
                <a:lnTo>
                  <a:pt x="91043" y="236227"/>
                </a:lnTo>
                <a:lnTo>
                  <a:pt x="97671" y="227321"/>
                </a:lnTo>
                <a:lnTo>
                  <a:pt x="104947" y="215669"/>
                </a:lnTo>
                <a:lnTo>
                  <a:pt x="112655" y="202186"/>
                </a:lnTo>
                <a:lnTo>
                  <a:pt x="122557" y="181767"/>
                </a:lnTo>
                <a:lnTo>
                  <a:pt x="146258" y="128599"/>
                </a:lnTo>
                <a:lnTo>
                  <a:pt x="154484" y="105087"/>
                </a:lnTo>
                <a:lnTo>
                  <a:pt x="159967" y="84649"/>
                </a:lnTo>
                <a:lnTo>
                  <a:pt x="163623" y="66262"/>
                </a:lnTo>
                <a:lnTo>
                  <a:pt x="165107" y="53051"/>
                </a:lnTo>
                <a:lnTo>
                  <a:pt x="165145" y="43291"/>
                </a:lnTo>
                <a:lnTo>
                  <a:pt x="164217" y="35832"/>
                </a:lnTo>
                <a:lnTo>
                  <a:pt x="163186" y="30085"/>
                </a:lnTo>
                <a:lnTo>
                  <a:pt x="162912" y="29885"/>
                </a:lnTo>
                <a:lnTo>
                  <a:pt x="162606" y="32204"/>
                </a:lnTo>
                <a:lnTo>
                  <a:pt x="162434" y="38864"/>
                </a:lnTo>
                <a:lnTo>
                  <a:pt x="162410" y="41453"/>
                </a:lnTo>
                <a:lnTo>
                  <a:pt x="164923" y="49410"/>
                </a:lnTo>
                <a:lnTo>
                  <a:pt x="183400" y="92795"/>
                </a:lnTo>
                <a:lnTo>
                  <a:pt x="189722" y="108839"/>
                </a:lnTo>
                <a:lnTo>
                  <a:pt x="201827" y="141907"/>
                </a:lnTo>
                <a:lnTo>
                  <a:pt x="214801" y="179001"/>
                </a:lnTo>
                <a:lnTo>
                  <a:pt x="219229" y="188218"/>
                </a:lnTo>
                <a:lnTo>
                  <a:pt x="224086" y="196267"/>
                </a:lnTo>
                <a:lnTo>
                  <a:pt x="229229" y="203539"/>
                </a:lnTo>
                <a:lnTo>
                  <a:pt x="232657" y="210292"/>
                </a:lnTo>
                <a:lnTo>
                  <a:pt x="234943" y="216698"/>
                </a:lnTo>
                <a:lnTo>
                  <a:pt x="236467" y="222875"/>
                </a:lnTo>
                <a:lnTo>
                  <a:pt x="239388" y="227944"/>
                </a:lnTo>
                <a:lnTo>
                  <a:pt x="243240" y="232277"/>
                </a:lnTo>
                <a:lnTo>
                  <a:pt x="247713" y="236118"/>
                </a:lnTo>
                <a:lnTo>
                  <a:pt x="252600" y="239631"/>
                </a:lnTo>
                <a:lnTo>
                  <a:pt x="257763" y="242925"/>
                </a:lnTo>
                <a:lnTo>
                  <a:pt x="263110" y="246074"/>
                </a:lnTo>
                <a:lnTo>
                  <a:pt x="266675" y="247221"/>
                </a:lnTo>
                <a:lnTo>
                  <a:pt x="269052" y="247033"/>
                </a:lnTo>
                <a:lnTo>
                  <a:pt x="270636" y="245955"/>
                </a:lnTo>
                <a:lnTo>
                  <a:pt x="274936" y="244757"/>
                </a:lnTo>
                <a:lnTo>
                  <a:pt x="277417" y="244438"/>
                </a:lnTo>
                <a:lnTo>
                  <a:pt x="279070" y="243272"/>
                </a:lnTo>
                <a:lnTo>
                  <a:pt x="280172" y="241543"/>
                </a:lnTo>
                <a:lnTo>
                  <a:pt x="282377" y="23522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076"/>
          <p:cNvSpPr/>
          <p:nvPr/>
        </p:nvSpPr>
        <p:spPr>
          <a:xfrm>
            <a:off x="2617469" y="3953686"/>
            <a:ext cx="274321" cy="306847"/>
          </a:xfrm>
          <a:custGeom>
            <a:avLst/>
            <a:gdLst/>
            <a:ahLst/>
            <a:cxnLst/>
            <a:rect l="0" t="0" r="0" b="0"/>
            <a:pathLst>
              <a:path w="274321" h="306847">
                <a:moveTo>
                  <a:pt x="0" y="23954"/>
                </a:moveTo>
                <a:lnTo>
                  <a:pt x="9102" y="37606"/>
                </a:lnTo>
                <a:lnTo>
                  <a:pt x="12736" y="43533"/>
                </a:lnTo>
                <a:lnTo>
                  <a:pt x="16111" y="49389"/>
                </a:lnTo>
                <a:lnTo>
                  <a:pt x="19313" y="55198"/>
                </a:lnTo>
                <a:lnTo>
                  <a:pt x="22400" y="61928"/>
                </a:lnTo>
                <a:lnTo>
                  <a:pt x="25411" y="69273"/>
                </a:lnTo>
                <a:lnTo>
                  <a:pt x="28371" y="77026"/>
                </a:lnTo>
                <a:lnTo>
                  <a:pt x="34200" y="93262"/>
                </a:lnTo>
                <a:lnTo>
                  <a:pt x="54288" y="152584"/>
                </a:lnTo>
                <a:lnTo>
                  <a:pt x="57147" y="164000"/>
                </a:lnTo>
                <a:lnTo>
                  <a:pt x="60006" y="177325"/>
                </a:lnTo>
                <a:lnTo>
                  <a:pt x="62864" y="191924"/>
                </a:lnTo>
                <a:lnTo>
                  <a:pt x="64769" y="205466"/>
                </a:lnTo>
                <a:lnTo>
                  <a:pt x="66040" y="218305"/>
                </a:lnTo>
                <a:lnTo>
                  <a:pt x="66886" y="230673"/>
                </a:lnTo>
                <a:lnTo>
                  <a:pt x="67451" y="235109"/>
                </a:lnTo>
                <a:lnTo>
                  <a:pt x="67828" y="234257"/>
                </a:lnTo>
                <a:lnTo>
                  <a:pt x="68079" y="229878"/>
                </a:lnTo>
                <a:lnTo>
                  <a:pt x="68357" y="217393"/>
                </a:lnTo>
                <a:lnTo>
                  <a:pt x="68537" y="186095"/>
                </a:lnTo>
                <a:lnTo>
                  <a:pt x="69504" y="176815"/>
                </a:lnTo>
                <a:lnTo>
                  <a:pt x="71101" y="166819"/>
                </a:lnTo>
                <a:lnTo>
                  <a:pt x="73118" y="156345"/>
                </a:lnTo>
                <a:lnTo>
                  <a:pt x="75416" y="146504"/>
                </a:lnTo>
                <a:lnTo>
                  <a:pt x="77900" y="137087"/>
                </a:lnTo>
                <a:lnTo>
                  <a:pt x="80508" y="127950"/>
                </a:lnTo>
                <a:lnTo>
                  <a:pt x="84152" y="118050"/>
                </a:lnTo>
                <a:lnTo>
                  <a:pt x="88487" y="107640"/>
                </a:lnTo>
                <a:lnTo>
                  <a:pt x="93281" y="96890"/>
                </a:lnTo>
                <a:lnTo>
                  <a:pt x="97430" y="86865"/>
                </a:lnTo>
                <a:lnTo>
                  <a:pt x="101148" y="77324"/>
                </a:lnTo>
                <a:lnTo>
                  <a:pt x="104580" y="68107"/>
                </a:lnTo>
                <a:lnTo>
                  <a:pt x="108773" y="60056"/>
                </a:lnTo>
                <a:lnTo>
                  <a:pt x="113473" y="52785"/>
                </a:lnTo>
                <a:lnTo>
                  <a:pt x="118511" y="46032"/>
                </a:lnTo>
                <a:lnTo>
                  <a:pt x="125680" y="37720"/>
                </a:lnTo>
                <a:lnTo>
                  <a:pt x="134269" y="28369"/>
                </a:lnTo>
                <a:lnTo>
                  <a:pt x="143806" y="18325"/>
                </a:lnTo>
                <a:lnTo>
                  <a:pt x="151116" y="11628"/>
                </a:lnTo>
                <a:lnTo>
                  <a:pt x="156941" y="7164"/>
                </a:lnTo>
                <a:lnTo>
                  <a:pt x="161778" y="4188"/>
                </a:lnTo>
                <a:lnTo>
                  <a:pt x="166907" y="2204"/>
                </a:lnTo>
                <a:lnTo>
                  <a:pt x="172232" y="881"/>
                </a:lnTo>
                <a:lnTo>
                  <a:pt x="177686" y="0"/>
                </a:lnTo>
                <a:lnTo>
                  <a:pt x="183228" y="364"/>
                </a:lnTo>
                <a:lnTo>
                  <a:pt x="188827" y="1560"/>
                </a:lnTo>
                <a:lnTo>
                  <a:pt x="194465" y="3310"/>
                </a:lnTo>
                <a:lnTo>
                  <a:pt x="200128" y="6381"/>
                </a:lnTo>
                <a:lnTo>
                  <a:pt x="205809" y="10334"/>
                </a:lnTo>
                <a:lnTo>
                  <a:pt x="211501" y="14874"/>
                </a:lnTo>
                <a:lnTo>
                  <a:pt x="216248" y="19805"/>
                </a:lnTo>
                <a:lnTo>
                  <a:pt x="220366" y="24998"/>
                </a:lnTo>
                <a:lnTo>
                  <a:pt x="224063" y="30365"/>
                </a:lnTo>
                <a:lnTo>
                  <a:pt x="227481" y="36800"/>
                </a:lnTo>
                <a:lnTo>
                  <a:pt x="230711" y="43948"/>
                </a:lnTo>
                <a:lnTo>
                  <a:pt x="233818" y="51571"/>
                </a:lnTo>
                <a:lnTo>
                  <a:pt x="236841" y="60463"/>
                </a:lnTo>
                <a:lnTo>
                  <a:pt x="239809" y="70200"/>
                </a:lnTo>
                <a:lnTo>
                  <a:pt x="242740" y="80502"/>
                </a:lnTo>
                <a:lnTo>
                  <a:pt x="244695" y="90228"/>
                </a:lnTo>
                <a:lnTo>
                  <a:pt x="245998" y="99569"/>
                </a:lnTo>
                <a:lnTo>
                  <a:pt x="246866" y="108654"/>
                </a:lnTo>
                <a:lnTo>
                  <a:pt x="248398" y="118520"/>
                </a:lnTo>
                <a:lnTo>
                  <a:pt x="250371" y="128908"/>
                </a:lnTo>
                <a:lnTo>
                  <a:pt x="252639" y="139643"/>
                </a:lnTo>
                <a:lnTo>
                  <a:pt x="254151" y="150610"/>
                </a:lnTo>
                <a:lnTo>
                  <a:pt x="255159" y="161731"/>
                </a:lnTo>
                <a:lnTo>
                  <a:pt x="255831" y="172955"/>
                </a:lnTo>
                <a:lnTo>
                  <a:pt x="256578" y="213367"/>
                </a:lnTo>
                <a:lnTo>
                  <a:pt x="256777" y="238811"/>
                </a:lnTo>
                <a:lnTo>
                  <a:pt x="257862" y="257680"/>
                </a:lnTo>
                <a:lnTo>
                  <a:pt x="259539" y="272164"/>
                </a:lnTo>
                <a:lnTo>
                  <a:pt x="261608" y="283724"/>
                </a:lnTo>
                <a:lnTo>
                  <a:pt x="263941" y="291432"/>
                </a:lnTo>
                <a:lnTo>
                  <a:pt x="266448" y="296570"/>
                </a:lnTo>
                <a:lnTo>
                  <a:pt x="274320" y="30684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077"/>
          <p:cNvSpPr/>
          <p:nvPr/>
        </p:nvSpPr>
        <p:spPr>
          <a:xfrm>
            <a:off x="2986087" y="3806190"/>
            <a:ext cx="102753" cy="493560"/>
          </a:xfrm>
          <a:custGeom>
            <a:avLst/>
            <a:gdLst/>
            <a:ahLst/>
            <a:cxnLst/>
            <a:rect l="0" t="0" r="0" b="0"/>
            <a:pathLst>
              <a:path w="102753" h="493560">
                <a:moveTo>
                  <a:pt x="0" y="0"/>
                </a:moveTo>
                <a:lnTo>
                  <a:pt x="11932" y="23863"/>
                </a:lnTo>
                <a:lnTo>
                  <a:pt x="14828" y="34736"/>
                </a:lnTo>
                <a:lnTo>
                  <a:pt x="17068" y="46870"/>
                </a:lnTo>
                <a:lnTo>
                  <a:pt x="18998" y="54107"/>
                </a:lnTo>
                <a:lnTo>
                  <a:pt x="21238" y="61789"/>
                </a:lnTo>
                <a:lnTo>
                  <a:pt x="24636" y="70720"/>
                </a:lnTo>
                <a:lnTo>
                  <a:pt x="28807" y="80484"/>
                </a:lnTo>
                <a:lnTo>
                  <a:pt x="33492" y="90803"/>
                </a:lnTo>
                <a:lnTo>
                  <a:pt x="36615" y="100540"/>
                </a:lnTo>
                <a:lnTo>
                  <a:pt x="38698" y="109889"/>
                </a:lnTo>
                <a:lnTo>
                  <a:pt x="40086" y="118979"/>
                </a:lnTo>
                <a:lnTo>
                  <a:pt x="42916" y="128850"/>
                </a:lnTo>
                <a:lnTo>
                  <a:pt x="46708" y="139239"/>
                </a:lnTo>
                <a:lnTo>
                  <a:pt x="51141" y="149976"/>
                </a:lnTo>
                <a:lnTo>
                  <a:pt x="55049" y="160944"/>
                </a:lnTo>
                <a:lnTo>
                  <a:pt x="58607" y="172066"/>
                </a:lnTo>
                <a:lnTo>
                  <a:pt x="61931" y="183290"/>
                </a:lnTo>
                <a:lnTo>
                  <a:pt x="68165" y="205922"/>
                </a:lnTo>
                <a:lnTo>
                  <a:pt x="71161" y="217291"/>
                </a:lnTo>
                <a:lnTo>
                  <a:pt x="74111" y="233443"/>
                </a:lnTo>
                <a:lnTo>
                  <a:pt x="77029" y="252784"/>
                </a:lnTo>
                <a:lnTo>
                  <a:pt x="79928" y="274250"/>
                </a:lnTo>
                <a:lnTo>
                  <a:pt x="82813" y="292371"/>
                </a:lnTo>
                <a:lnTo>
                  <a:pt x="85689" y="308261"/>
                </a:lnTo>
                <a:lnTo>
                  <a:pt x="88558" y="322665"/>
                </a:lnTo>
                <a:lnTo>
                  <a:pt x="90471" y="336077"/>
                </a:lnTo>
                <a:lnTo>
                  <a:pt x="91747" y="348829"/>
                </a:lnTo>
                <a:lnTo>
                  <a:pt x="92597" y="361140"/>
                </a:lnTo>
                <a:lnTo>
                  <a:pt x="94116" y="375062"/>
                </a:lnTo>
                <a:lnTo>
                  <a:pt x="98345" y="405772"/>
                </a:lnTo>
                <a:lnTo>
                  <a:pt x="99853" y="419104"/>
                </a:lnTo>
                <a:lnTo>
                  <a:pt x="100859" y="430850"/>
                </a:lnTo>
                <a:lnTo>
                  <a:pt x="101976" y="450569"/>
                </a:lnTo>
                <a:lnTo>
                  <a:pt x="102473" y="465682"/>
                </a:lnTo>
                <a:lnTo>
                  <a:pt x="102752" y="484901"/>
                </a:lnTo>
                <a:lnTo>
                  <a:pt x="101839" y="489002"/>
                </a:lnTo>
                <a:lnTo>
                  <a:pt x="100278" y="491737"/>
                </a:lnTo>
                <a:lnTo>
                  <a:pt x="98284" y="493559"/>
                </a:lnTo>
                <a:lnTo>
                  <a:pt x="96956" y="492870"/>
                </a:lnTo>
                <a:lnTo>
                  <a:pt x="96069" y="490505"/>
                </a:lnTo>
                <a:lnTo>
                  <a:pt x="94298" y="4800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078"/>
          <p:cNvSpPr/>
          <p:nvPr/>
        </p:nvSpPr>
        <p:spPr>
          <a:xfrm>
            <a:off x="3011804" y="3977640"/>
            <a:ext cx="334329" cy="42863"/>
          </a:xfrm>
          <a:custGeom>
            <a:avLst/>
            <a:gdLst/>
            <a:ahLst/>
            <a:cxnLst/>
            <a:rect l="0" t="0" r="0" b="0"/>
            <a:pathLst>
              <a:path w="334329" h="42863">
                <a:moveTo>
                  <a:pt x="0" y="42862"/>
                </a:moveTo>
                <a:lnTo>
                  <a:pt x="9102" y="38311"/>
                </a:lnTo>
                <a:lnTo>
                  <a:pt x="15593" y="36971"/>
                </a:lnTo>
                <a:lnTo>
                  <a:pt x="23731" y="36077"/>
                </a:lnTo>
                <a:lnTo>
                  <a:pt x="32966" y="35481"/>
                </a:lnTo>
                <a:lnTo>
                  <a:pt x="41027" y="34132"/>
                </a:lnTo>
                <a:lnTo>
                  <a:pt x="48307" y="32279"/>
                </a:lnTo>
                <a:lnTo>
                  <a:pt x="55065" y="30092"/>
                </a:lnTo>
                <a:lnTo>
                  <a:pt x="62428" y="28634"/>
                </a:lnTo>
                <a:lnTo>
                  <a:pt x="70194" y="27662"/>
                </a:lnTo>
                <a:lnTo>
                  <a:pt x="78228" y="27014"/>
                </a:lnTo>
                <a:lnTo>
                  <a:pt x="85490" y="25629"/>
                </a:lnTo>
                <a:lnTo>
                  <a:pt x="92236" y="23753"/>
                </a:lnTo>
                <a:lnTo>
                  <a:pt x="98638" y="21551"/>
                </a:lnTo>
                <a:lnTo>
                  <a:pt x="105764" y="20082"/>
                </a:lnTo>
                <a:lnTo>
                  <a:pt x="113372" y="19103"/>
                </a:lnTo>
                <a:lnTo>
                  <a:pt x="121302" y="18450"/>
                </a:lnTo>
                <a:lnTo>
                  <a:pt x="136113" y="16110"/>
                </a:lnTo>
                <a:lnTo>
                  <a:pt x="177970" y="8430"/>
                </a:lnTo>
                <a:lnTo>
                  <a:pt x="198657" y="5620"/>
                </a:lnTo>
                <a:lnTo>
                  <a:pt x="218163" y="3746"/>
                </a:lnTo>
                <a:lnTo>
                  <a:pt x="33432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079"/>
          <p:cNvSpPr/>
          <p:nvPr/>
        </p:nvSpPr>
        <p:spPr>
          <a:xfrm>
            <a:off x="3226117" y="3943350"/>
            <a:ext cx="264845" cy="316677"/>
          </a:xfrm>
          <a:custGeom>
            <a:avLst/>
            <a:gdLst/>
            <a:ahLst/>
            <a:cxnLst/>
            <a:rect l="0" t="0" r="0" b="0"/>
            <a:pathLst>
              <a:path w="264845" h="316677">
                <a:moveTo>
                  <a:pt x="205740" y="0"/>
                </a:moveTo>
                <a:lnTo>
                  <a:pt x="196638" y="4550"/>
                </a:lnTo>
                <a:lnTo>
                  <a:pt x="189630" y="9325"/>
                </a:lnTo>
                <a:lnTo>
                  <a:pt x="186427" y="11931"/>
                </a:lnTo>
                <a:lnTo>
                  <a:pt x="163717" y="29252"/>
                </a:lnTo>
                <a:lnTo>
                  <a:pt x="155817" y="35694"/>
                </a:lnTo>
                <a:lnTo>
                  <a:pt x="148646" y="41893"/>
                </a:lnTo>
                <a:lnTo>
                  <a:pt x="141959" y="47931"/>
                </a:lnTo>
                <a:lnTo>
                  <a:pt x="129451" y="59720"/>
                </a:lnTo>
                <a:lnTo>
                  <a:pt x="123448" y="65531"/>
                </a:lnTo>
                <a:lnTo>
                  <a:pt x="117541" y="70357"/>
                </a:lnTo>
                <a:lnTo>
                  <a:pt x="111698" y="74527"/>
                </a:lnTo>
                <a:lnTo>
                  <a:pt x="105898" y="78260"/>
                </a:lnTo>
                <a:lnTo>
                  <a:pt x="101079" y="82653"/>
                </a:lnTo>
                <a:lnTo>
                  <a:pt x="96913" y="87487"/>
                </a:lnTo>
                <a:lnTo>
                  <a:pt x="93184" y="92614"/>
                </a:lnTo>
                <a:lnTo>
                  <a:pt x="88793" y="96985"/>
                </a:lnTo>
                <a:lnTo>
                  <a:pt x="83960" y="100852"/>
                </a:lnTo>
                <a:lnTo>
                  <a:pt x="78833" y="104382"/>
                </a:lnTo>
                <a:lnTo>
                  <a:pt x="75415" y="107688"/>
                </a:lnTo>
                <a:lnTo>
                  <a:pt x="73137" y="110844"/>
                </a:lnTo>
                <a:lnTo>
                  <a:pt x="70605" y="116891"/>
                </a:lnTo>
                <a:lnTo>
                  <a:pt x="68980" y="125995"/>
                </a:lnTo>
                <a:lnTo>
                  <a:pt x="68846" y="126859"/>
                </a:lnTo>
                <a:lnTo>
                  <a:pt x="69710" y="127435"/>
                </a:lnTo>
                <a:lnTo>
                  <a:pt x="73210" y="128075"/>
                </a:lnTo>
                <a:lnTo>
                  <a:pt x="80480" y="128360"/>
                </a:lnTo>
                <a:lnTo>
                  <a:pt x="95776" y="128486"/>
                </a:lnTo>
                <a:lnTo>
                  <a:pt x="127975" y="128542"/>
                </a:lnTo>
                <a:lnTo>
                  <a:pt x="141514" y="129509"/>
                </a:lnTo>
                <a:lnTo>
                  <a:pt x="152445" y="131107"/>
                </a:lnTo>
                <a:lnTo>
                  <a:pt x="161638" y="133124"/>
                </a:lnTo>
                <a:lnTo>
                  <a:pt x="170623" y="134470"/>
                </a:lnTo>
                <a:lnTo>
                  <a:pt x="179472" y="135366"/>
                </a:lnTo>
                <a:lnTo>
                  <a:pt x="188228" y="135964"/>
                </a:lnTo>
                <a:lnTo>
                  <a:pt x="195970" y="138267"/>
                </a:lnTo>
                <a:lnTo>
                  <a:pt x="203037" y="141708"/>
                </a:lnTo>
                <a:lnTo>
                  <a:pt x="209653" y="145907"/>
                </a:lnTo>
                <a:lnTo>
                  <a:pt x="215969" y="149659"/>
                </a:lnTo>
                <a:lnTo>
                  <a:pt x="222084" y="153112"/>
                </a:lnTo>
                <a:lnTo>
                  <a:pt x="228066" y="156367"/>
                </a:lnTo>
                <a:lnTo>
                  <a:pt x="233007" y="159490"/>
                </a:lnTo>
                <a:lnTo>
                  <a:pt x="241036" y="165499"/>
                </a:lnTo>
                <a:lnTo>
                  <a:pt x="245463" y="169388"/>
                </a:lnTo>
                <a:lnTo>
                  <a:pt x="250320" y="173885"/>
                </a:lnTo>
                <a:lnTo>
                  <a:pt x="255463" y="178788"/>
                </a:lnTo>
                <a:lnTo>
                  <a:pt x="261176" y="186776"/>
                </a:lnTo>
                <a:lnTo>
                  <a:pt x="262700" y="190240"/>
                </a:lnTo>
                <a:lnTo>
                  <a:pt x="263716" y="196359"/>
                </a:lnTo>
                <a:lnTo>
                  <a:pt x="264393" y="204248"/>
                </a:lnTo>
                <a:lnTo>
                  <a:pt x="264844" y="213318"/>
                </a:lnTo>
                <a:lnTo>
                  <a:pt x="263241" y="221269"/>
                </a:lnTo>
                <a:lnTo>
                  <a:pt x="260266" y="228475"/>
                </a:lnTo>
                <a:lnTo>
                  <a:pt x="256378" y="235184"/>
                </a:lnTo>
                <a:lnTo>
                  <a:pt x="251881" y="241562"/>
                </a:lnTo>
                <a:lnTo>
                  <a:pt x="246979" y="247718"/>
                </a:lnTo>
                <a:lnTo>
                  <a:pt x="241805" y="253728"/>
                </a:lnTo>
                <a:lnTo>
                  <a:pt x="236451" y="259639"/>
                </a:lnTo>
                <a:lnTo>
                  <a:pt x="225421" y="271288"/>
                </a:lnTo>
                <a:lnTo>
                  <a:pt x="218861" y="276108"/>
                </a:lnTo>
                <a:lnTo>
                  <a:pt x="211630" y="280275"/>
                </a:lnTo>
                <a:lnTo>
                  <a:pt x="203951" y="284005"/>
                </a:lnTo>
                <a:lnTo>
                  <a:pt x="195975" y="287444"/>
                </a:lnTo>
                <a:lnTo>
                  <a:pt x="187800" y="290689"/>
                </a:lnTo>
                <a:lnTo>
                  <a:pt x="171097" y="296835"/>
                </a:lnTo>
                <a:lnTo>
                  <a:pt x="128541" y="311422"/>
                </a:lnTo>
                <a:lnTo>
                  <a:pt x="119984" y="313342"/>
                </a:lnTo>
                <a:lnTo>
                  <a:pt x="111422" y="314622"/>
                </a:lnTo>
                <a:lnTo>
                  <a:pt x="102856" y="315475"/>
                </a:lnTo>
                <a:lnTo>
                  <a:pt x="94288" y="316044"/>
                </a:lnTo>
                <a:lnTo>
                  <a:pt x="85719" y="316423"/>
                </a:lnTo>
                <a:lnTo>
                  <a:pt x="77149" y="316676"/>
                </a:lnTo>
                <a:lnTo>
                  <a:pt x="66672" y="315893"/>
                </a:lnTo>
                <a:lnTo>
                  <a:pt x="54926" y="314418"/>
                </a:lnTo>
                <a:lnTo>
                  <a:pt x="42332" y="312482"/>
                </a:lnTo>
                <a:lnTo>
                  <a:pt x="32984" y="310238"/>
                </a:lnTo>
                <a:lnTo>
                  <a:pt x="25800" y="307790"/>
                </a:lnTo>
                <a:lnTo>
                  <a:pt x="20057" y="305206"/>
                </a:lnTo>
                <a:lnTo>
                  <a:pt x="15276" y="302531"/>
                </a:lnTo>
                <a:lnTo>
                  <a:pt x="7425" y="297018"/>
                </a:lnTo>
                <a:lnTo>
                  <a:pt x="4950" y="294214"/>
                </a:lnTo>
                <a:lnTo>
                  <a:pt x="3300" y="291393"/>
                </a:lnTo>
                <a:lnTo>
                  <a:pt x="2200" y="288559"/>
                </a:lnTo>
                <a:lnTo>
                  <a:pt x="978" y="280331"/>
                </a:lnTo>
                <a:lnTo>
                  <a:pt x="0" y="26574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080"/>
          <p:cNvSpPr/>
          <p:nvPr/>
        </p:nvSpPr>
        <p:spPr>
          <a:xfrm>
            <a:off x="2474271" y="4603432"/>
            <a:ext cx="426092" cy="265099"/>
          </a:xfrm>
          <a:custGeom>
            <a:avLst/>
            <a:gdLst/>
            <a:ahLst/>
            <a:cxnLst/>
            <a:rect l="0" t="0" r="0" b="0"/>
            <a:pathLst>
              <a:path w="426092" h="265099">
                <a:moveTo>
                  <a:pt x="83191" y="0"/>
                </a:moveTo>
                <a:lnTo>
                  <a:pt x="68429" y="0"/>
                </a:lnTo>
                <a:lnTo>
                  <a:pt x="67635" y="953"/>
                </a:lnTo>
                <a:lnTo>
                  <a:pt x="67105" y="2540"/>
                </a:lnTo>
                <a:lnTo>
                  <a:pt x="66752" y="4551"/>
                </a:lnTo>
                <a:lnTo>
                  <a:pt x="63820" y="9325"/>
                </a:lnTo>
                <a:lnTo>
                  <a:pt x="61705" y="11932"/>
                </a:lnTo>
                <a:lnTo>
                  <a:pt x="60294" y="15574"/>
                </a:lnTo>
                <a:lnTo>
                  <a:pt x="59354" y="19908"/>
                </a:lnTo>
                <a:lnTo>
                  <a:pt x="58727" y="24702"/>
                </a:lnTo>
                <a:lnTo>
                  <a:pt x="56404" y="34566"/>
                </a:lnTo>
                <a:lnTo>
                  <a:pt x="44986" y="78398"/>
                </a:lnTo>
                <a:lnTo>
                  <a:pt x="35147" y="120490"/>
                </a:lnTo>
                <a:lnTo>
                  <a:pt x="32112" y="131762"/>
                </a:lnTo>
                <a:lnTo>
                  <a:pt x="29136" y="142134"/>
                </a:lnTo>
                <a:lnTo>
                  <a:pt x="26199" y="150953"/>
                </a:lnTo>
                <a:lnTo>
                  <a:pt x="23289" y="158738"/>
                </a:lnTo>
                <a:lnTo>
                  <a:pt x="20396" y="165833"/>
                </a:lnTo>
                <a:lnTo>
                  <a:pt x="18468" y="173420"/>
                </a:lnTo>
                <a:lnTo>
                  <a:pt x="17182" y="181336"/>
                </a:lnTo>
                <a:lnTo>
                  <a:pt x="16325" y="189471"/>
                </a:lnTo>
                <a:lnTo>
                  <a:pt x="13849" y="199656"/>
                </a:lnTo>
                <a:lnTo>
                  <a:pt x="10293" y="211209"/>
                </a:lnTo>
                <a:lnTo>
                  <a:pt x="6017" y="223674"/>
                </a:lnTo>
                <a:lnTo>
                  <a:pt x="3167" y="232936"/>
                </a:lnTo>
                <a:lnTo>
                  <a:pt x="1267" y="240063"/>
                </a:lnTo>
                <a:lnTo>
                  <a:pt x="0" y="245767"/>
                </a:lnTo>
                <a:lnTo>
                  <a:pt x="108" y="250522"/>
                </a:lnTo>
                <a:lnTo>
                  <a:pt x="1132" y="254645"/>
                </a:lnTo>
                <a:lnTo>
                  <a:pt x="2767" y="258346"/>
                </a:lnTo>
                <a:lnTo>
                  <a:pt x="4811" y="260813"/>
                </a:lnTo>
                <a:lnTo>
                  <a:pt x="7125" y="262458"/>
                </a:lnTo>
                <a:lnTo>
                  <a:pt x="9620" y="263555"/>
                </a:lnTo>
                <a:lnTo>
                  <a:pt x="22234" y="265098"/>
                </a:lnTo>
                <a:lnTo>
                  <a:pt x="32604" y="262919"/>
                </a:lnTo>
                <a:lnTo>
                  <a:pt x="43563" y="259728"/>
                </a:lnTo>
                <a:lnTo>
                  <a:pt x="54784" y="258310"/>
                </a:lnTo>
                <a:lnTo>
                  <a:pt x="61395" y="256979"/>
                </a:lnTo>
                <a:lnTo>
                  <a:pt x="68660" y="255139"/>
                </a:lnTo>
                <a:lnTo>
                  <a:pt x="76362" y="252961"/>
                </a:lnTo>
                <a:lnTo>
                  <a:pt x="84353" y="251508"/>
                </a:lnTo>
                <a:lnTo>
                  <a:pt x="92538" y="250539"/>
                </a:lnTo>
                <a:lnTo>
                  <a:pt x="100852" y="249894"/>
                </a:lnTo>
                <a:lnTo>
                  <a:pt x="109253" y="248511"/>
                </a:lnTo>
                <a:lnTo>
                  <a:pt x="117711" y="246637"/>
                </a:lnTo>
                <a:lnTo>
                  <a:pt x="156367" y="236784"/>
                </a:lnTo>
                <a:lnTo>
                  <a:pt x="170075" y="234056"/>
                </a:lnTo>
                <a:lnTo>
                  <a:pt x="203086" y="228485"/>
                </a:lnTo>
                <a:lnTo>
                  <a:pt x="217414" y="226618"/>
                </a:lnTo>
                <a:lnTo>
                  <a:pt x="229823" y="225374"/>
                </a:lnTo>
                <a:lnTo>
                  <a:pt x="240953" y="224544"/>
                </a:lnTo>
                <a:lnTo>
                  <a:pt x="255041" y="223991"/>
                </a:lnTo>
                <a:lnTo>
                  <a:pt x="288474" y="223377"/>
                </a:lnTo>
                <a:lnTo>
                  <a:pt x="301961" y="224165"/>
                </a:lnTo>
                <a:lnTo>
                  <a:pt x="312858" y="225644"/>
                </a:lnTo>
                <a:lnTo>
                  <a:pt x="322027" y="227582"/>
                </a:lnTo>
                <a:lnTo>
                  <a:pt x="330998" y="228873"/>
                </a:lnTo>
                <a:lnTo>
                  <a:pt x="339835" y="229735"/>
                </a:lnTo>
                <a:lnTo>
                  <a:pt x="348585" y="230309"/>
                </a:lnTo>
                <a:lnTo>
                  <a:pt x="357275" y="230692"/>
                </a:lnTo>
                <a:lnTo>
                  <a:pt x="365926" y="230948"/>
                </a:lnTo>
                <a:lnTo>
                  <a:pt x="426091"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081"/>
          <p:cNvSpPr/>
          <p:nvPr/>
        </p:nvSpPr>
        <p:spPr>
          <a:xfrm>
            <a:off x="2780347" y="4612004"/>
            <a:ext cx="56296" cy="565787"/>
          </a:xfrm>
          <a:custGeom>
            <a:avLst/>
            <a:gdLst/>
            <a:ahLst/>
            <a:cxnLst/>
            <a:rect l="0" t="0" r="0" b="0"/>
            <a:pathLst>
              <a:path w="56296" h="565787">
                <a:moveTo>
                  <a:pt x="0" y="0"/>
                </a:moveTo>
                <a:lnTo>
                  <a:pt x="0" y="16483"/>
                </a:lnTo>
                <a:lnTo>
                  <a:pt x="953" y="22419"/>
                </a:lnTo>
                <a:lnTo>
                  <a:pt x="2540" y="29234"/>
                </a:lnTo>
                <a:lnTo>
                  <a:pt x="4551" y="36634"/>
                </a:lnTo>
                <a:lnTo>
                  <a:pt x="9325" y="52477"/>
                </a:lnTo>
                <a:lnTo>
                  <a:pt x="20151" y="85932"/>
                </a:lnTo>
                <a:lnTo>
                  <a:pt x="22959" y="95388"/>
                </a:lnTo>
                <a:lnTo>
                  <a:pt x="28619" y="116055"/>
                </a:lnTo>
                <a:lnTo>
                  <a:pt x="31462" y="131663"/>
                </a:lnTo>
                <a:lnTo>
                  <a:pt x="34310" y="150640"/>
                </a:lnTo>
                <a:lnTo>
                  <a:pt x="37161" y="171864"/>
                </a:lnTo>
                <a:lnTo>
                  <a:pt x="39061" y="189824"/>
                </a:lnTo>
                <a:lnTo>
                  <a:pt x="40328" y="205607"/>
                </a:lnTo>
                <a:lnTo>
                  <a:pt x="41173" y="219939"/>
                </a:lnTo>
                <a:lnTo>
                  <a:pt x="42689" y="234256"/>
                </a:lnTo>
                <a:lnTo>
                  <a:pt x="44652" y="248564"/>
                </a:lnTo>
                <a:lnTo>
                  <a:pt x="46913" y="262864"/>
                </a:lnTo>
                <a:lnTo>
                  <a:pt x="48420" y="276208"/>
                </a:lnTo>
                <a:lnTo>
                  <a:pt x="49425" y="288914"/>
                </a:lnTo>
                <a:lnTo>
                  <a:pt x="50095" y="301194"/>
                </a:lnTo>
                <a:lnTo>
                  <a:pt x="50840" y="340239"/>
                </a:lnTo>
                <a:lnTo>
                  <a:pt x="51038" y="363987"/>
                </a:lnTo>
                <a:lnTo>
                  <a:pt x="52123" y="383628"/>
                </a:lnTo>
                <a:lnTo>
                  <a:pt x="53799" y="400532"/>
                </a:lnTo>
                <a:lnTo>
                  <a:pt x="55868" y="415612"/>
                </a:lnTo>
                <a:lnTo>
                  <a:pt x="56295" y="428522"/>
                </a:lnTo>
                <a:lnTo>
                  <a:pt x="55628" y="439987"/>
                </a:lnTo>
                <a:lnTo>
                  <a:pt x="54230" y="450487"/>
                </a:lnTo>
                <a:lnTo>
                  <a:pt x="53298" y="460345"/>
                </a:lnTo>
                <a:lnTo>
                  <a:pt x="52677" y="469774"/>
                </a:lnTo>
                <a:lnTo>
                  <a:pt x="52263" y="478918"/>
                </a:lnTo>
                <a:lnTo>
                  <a:pt x="51803" y="496698"/>
                </a:lnTo>
                <a:lnTo>
                  <a:pt x="50646" y="512220"/>
                </a:lnTo>
                <a:lnTo>
                  <a:pt x="49004" y="517693"/>
                </a:lnTo>
                <a:lnTo>
                  <a:pt x="46957" y="522294"/>
                </a:lnTo>
                <a:lnTo>
                  <a:pt x="45592" y="527266"/>
                </a:lnTo>
                <a:lnTo>
                  <a:pt x="44075" y="537871"/>
                </a:lnTo>
                <a:lnTo>
                  <a:pt x="43402" y="546394"/>
                </a:lnTo>
                <a:lnTo>
                  <a:pt x="42862" y="56578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082"/>
          <p:cNvSpPr/>
          <p:nvPr/>
        </p:nvSpPr>
        <p:spPr>
          <a:xfrm>
            <a:off x="4128394" y="3874770"/>
            <a:ext cx="252929" cy="334142"/>
          </a:xfrm>
          <a:custGeom>
            <a:avLst/>
            <a:gdLst/>
            <a:ahLst/>
            <a:cxnLst/>
            <a:rect l="0" t="0" r="0" b="0"/>
            <a:pathLst>
              <a:path w="252929" h="334142">
                <a:moveTo>
                  <a:pt x="169285" y="0"/>
                </a:moveTo>
                <a:lnTo>
                  <a:pt x="151083" y="4550"/>
                </a:lnTo>
                <a:lnTo>
                  <a:pt x="144768" y="6844"/>
                </a:lnTo>
                <a:lnTo>
                  <a:pt x="139605" y="9325"/>
                </a:lnTo>
                <a:lnTo>
                  <a:pt x="135211" y="11931"/>
                </a:lnTo>
                <a:lnTo>
                  <a:pt x="130377" y="15574"/>
                </a:lnTo>
                <a:lnTo>
                  <a:pt x="125249" y="19908"/>
                </a:lnTo>
                <a:lnTo>
                  <a:pt x="119925" y="24702"/>
                </a:lnTo>
                <a:lnTo>
                  <a:pt x="113519" y="28850"/>
                </a:lnTo>
                <a:lnTo>
                  <a:pt x="106390" y="32569"/>
                </a:lnTo>
                <a:lnTo>
                  <a:pt x="98780" y="35999"/>
                </a:lnTo>
                <a:lnTo>
                  <a:pt x="91802" y="40192"/>
                </a:lnTo>
                <a:lnTo>
                  <a:pt x="85245" y="44892"/>
                </a:lnTo>
                <a:lnTo>
                  <a:pt x="78969" y="49931"/>
                </a:lnTo>
                <a:lnTo>
                  <a:pt x="72879" y="55194"/>
                </a:lnTo>
                <a:lnTo>
                  <a:pt x="66915" y="60609"/>
                </a:lnTo>
                <a:lnTo>
                  <a:pt x="61033" y="66123"/>
                </a:lnTo>
                <a:lnTo>
                  <a:pt x="56160" y="71704"/>
                </a:lnTo>
                <a:lnTo>
                  <a:pt x="51958" y="77330"/>
                </a:lnTo>
                <a:lnTo>
                  <a:pt x="48205" y="82986"/>
                </a:lnTo>
                <a:lnTo>
                  <a:pt x="43798" y="88661"/>
                </a:lnTo>
                <a:lnTo>
                  <a:pt x="38955" y="94350"/>
                </a:lnTo>
                <a:lnTo>
                  <a:pt x="33821" y="100048"/>
                </a:lnTo>
                <a:lnTo>
                  <a:pt x="23037" y="111458"/>
                </a:lnTo>
                <a:lnTo>
                  <a:pt x="5142" y="129754"/>
                </a:lnTo>
                <a:lnTo>
                  <a:pt x="2706" y="133175"/>
                </a:lnTo>
                <a:lnTo>
                  <a:pt x="0" y="139516"/>
                </a:lnTo>
                <a:lnTo>
                  <a:pt x="231" y="142540"/>
                </a:lnTo>
                <a:lnTo>
                  <a:pt x="1338" y="145510"/>
                </a:lnTo>
                <a:lnTo>
                  <a:pt x="3028" y="148441"/>
                </a:lnTo>
                <a:lnTo>
                  <a:pt x="7012" y="150396"/>
                </a:lnTo>
                <a:lnTo>
                  <a:pt x="12526" y="151699"/>
                </a:lnTo>
                <a:lnTo>
                  <a:pt x="19059" y="152567"/>
                </a:lnTo>
                <a:lnTo>
                  <a:pt x="25319" y="153146"/>
                </a:lnTo>
                <a:lnTo>
                  <a:pt x="31398" y="153532"/>
                </a:lnTo>
                <a:lnTo>
                  <a:pt x="43233" y="153961"/>
                </a:lnTo>
                <a:lnTo>
                  <a:pt x="61558" y="154203"/>
                </a:lnTo>
                <a:lnTo>
                  <a:pt x="76639" y="154259"/>
                </a:lnTo>
                <a:lnTo>
                  <a:pt x="84661" y="153322"/>
                </a:lnTo>
                <a:lnTo>
                  <a:pt x="92866" y="151745"/>
                </a:lnTo>
                <a:lnTo>
                  <a:pt x="101195" y="149740"/>
                </a:lnTo>
                <a:lnTo>
                  <a:pt x="109604" y="148404"/>
                </a:lnTo>
                <a:lnTo>
                  <a:pt x="118068" y="147514"/>
                </a:lnTo>
                <a:lnTo>
                  <a:pt x="126568" y="146920"/>
                </a:lnTo>
                <a:lnTo>
                  <a:pt x="136997" y="147476"/>
                </a:lnTo>
                <a:lnTo>
                  <a:pt x="148712" y="148800"/>
                </a:lnTo>
                <a:lnTo>
                  <a:pt x="161285" y="150635"/>
                </a:lnTo>
                <a:lnTo>
                  <a:pt x="171572" y="151858"/>
                </a:lnTo>
                <a:lnTo>
                  <a:pt x="180335" y="152674"/>
                </a:lnTo>
                <a:lnTo>
                  <a:pt x="188082" y="153217"/>
                </a:lnTo>
                <a:lnTo>
                  <a:pt x="197056" y="155485"/>
                </a:lnTo>
                <a:lnTo>
                  <a:pt x="206849" y="158902"/>
                </a:lnTo>
                <a:lnTo>
                  <a:pt x="217188" y="163084"/>
                </a:lnTo>
                <a:lnTo>
                  <a:pt x="225033" y="167778"/>
                </a:lnTo>
                <a:lnTo>
                  <a:pt x="231215" y="172812"/>
                </a:lnTo>
                <a:lnTo>
                  <a:pt x="247982" y="190028"/>
                </a:lnTo>
                <a:lnTo>
                  <a:pt x="250325" y="194313"/>
                </a:lnTo>
                <a:lnTo>
                  <a:pt x="252928" y="204154"/>
                </a:lnTo>
                <a:lnTo>
                  <a:pt x="252669" y="210397"/>
                </a:lnTo>
                <a:lnTo>
                  <a:pt x="251545" y="217417"/>
                </a:lnTo>
                <a:lnTo>
                  <a:pt x="249843" y="224955"/>
                </a:lnTo>
                <a:lnTo>
                  <a:pt x="247755" y="231885"/>
                </a:lnTo>
                <a:lnTo>
                  <a:pt x="245411" y="238410"/>
                </a:lnTo>
                <a:lnTo>
                  <a:pt x="242896" y="244664"/>
                </a:lnTo>
                <a:lnTo>
                  <a:pt x="239314" y="250740"/>
                </a:lnTo>
                <a:lnTo>
                  <a:pt x="235021" y="256695"/>
                </a:lnTo>
                <a:lnTo>
                  <a:pt x="230255" y="262570"/>
                </a:lnTo>
                <a:lnTo>
                  <a:pt x="225172" y="269344"/>
                </a:lnTo>
                <a:lnTo>
                  <a:pt x="214444" y="284491"/>
                </a:lnTo>
                <a:lnTo>
                  <a:pt x="208916" y="290625"/>
                </a:lnTo>
                <a:lnTo>
                  <a:pt x="203326" y="295668"/>
                </a:lnTo>
                <a:lnTo>
                  <a:pt x="197694" y="299982"/>
                </a:lnTo>
                <a:lnTo>
                  <a:pt x="192987" y="304763"/>
                </a:lnTo>
                <a:lnTo>
                  <a:pt x="185217" y="315155"/>
                </a:lnTo>
                <a:lnTo>
                  <a:pt x="179906" y="319641"/>
                </a:lnTo>
                <a:lnTo>
                  <a:pt x="173509" y="323584"/>
                </a:lnTo>
                <a:lnTo>
                  <a:pt x="166386" y="327164"/>
                </a:lnTo>
                <a:lnTo>
                  <a:pt x="159733" y="329552"/>
                </a:lnTo>
                <a:lnTo>
                  <a:pt x="153392" y="331144"/>
                </a:lnTo>
                <a:lnTo>
                  <a:pt x="147259" y="332205"/>
                </a:lnTo>
                <a:lnTo>
                  <a:pt x="141266" y="332913"/>
                </a:lnTo>
                <a:lnTo>
                  <a:pt x="135367" y="333384"/>
                </a:lnTo>
                <a:lnTo>
                  <a:pt x="129528" y="333699"/>
                </a:lnTo>
                <a:lnTo>
                  <a:pt x="117960" y="334048"/>
                </a:lnTo>
                <a:lnTo>
                  <a:pt x="112209" y="334141"/>
                </a:lnTo>
                <a:lnTo>
                  <a:pt x="107422" y="333250"/>
                </a:lnTo>
                <a:lnTo>
                  <a:pt x="99563" y="329721"/>
                </a:lnTo>
                <a:lnTo>
                  <a:pt x="92895" y="324977"/>
                </a:lnTo>
                <a:lnTo>
                  <a:pt x="89784" y="322379"/>
                </a:lnTo>
                <a:lnTo>
                  <a:pt x="83786" y="314412"/>
                </a:lnTo>
                <a:lnTo>
                  <a:pt x="78899" y="305473"/>
                </a:lnTo>
                <a:lnTo>
                  <a:pt x="76726" y="298326"/>
                </a:lnTo>
                <a:lnTo>
                  <a:pt x="75760" y="289434"/>
                </a:lnTo>
                <a:lnTo>
                  <a:pt x="74988" y="274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083"/>
          <p:cNvSpPr/>
          <p:nvPr/>
        </p:nvSpPr>
        <p:spPr>
          <a:xfrm>
            <a:off x="4400550" y="3729037"/>
            <a:ext cx="360046" cy="415137"/>
          </a:xfrm>
          <a:custGeom>
            <a:avLst/>
            <a:gdLst/>
            <a:ahLst/>
            <a:cxnLst/>
            <a:rect l="0" t="0" r="0" b="0"/>
            <a:pathLst>
              <a:path w="360046" h="415137">
                <a:moveTo>
                  <a:pt x="0" y="0"/>
                </a:moveTo>
                <a:lnTo>
                  <a:pt x="19312" y="19313"/>
                </a:lnTo>
                <a:lnTo>
                  <a:pt x="25410" y="30491"/>
                </a:lnTo>
                <a:lnTo>
                  <a:pt x="28370" y="37472"/>
                </a:lnTo>
                <a:lnTo>
                  <a:pt x="34199" y="50309"/>
                </a:lnTo>
                <a:lnTo>
                  <a:pt x="37087" y="56400"/>
                </a:lnTo>
                <a:lnTo>
                  <a:pt x="39011" y="63317"/>
                </a:lnTo>
                <a:lnTo>
                  <a:pt x="40295" y="70787"/>
                </a:lnTo>
                <a:lnTo>
                  <a:pt x="41151" y="78623"/>
                </a:lnTo>
                <a:lnTo>
                  <a:pt x="43626" y="90516"/>
                </a:lnTo>
                <a:lnTo>
                  <a:pt x="47182" y="105111"/>
                </a:lnTo>
                <a:lnTo>
                  <a:pt x="51456" y="121509"/>
                </a:lnTo>
                <a:lnTo>
                  <a:pt x="54306" y="136251"/>
                </a:lnTo>
                <a:lnTo>
                  <a:pt x="56207" y="149889"/>
                </a:lnTo>
                <a:lnTo>
                  <a:pt x="57474" y="162791"/>
                </a:lnTo>
                <a:lnTo>
                  <a:pt x="59270" y="175202"/>
                </a:lnTo>
                <a:lnTo>
                  <a:pt x="61421" y="187287"/>
                </a:lnTo>
                <a:lnTo>
                  <a:pt x="63807" y="199153"/>
                </a:lnTo>
                <a:lnTo>
                  <a:pt x="65398" y="211826"/>
                </a:lnTo>
                <a:lnTo>
                  <a:pt x="66458" y="225037"/>
                </a:lnTo>
                <a:lnTo>
                  <a:pt x="67636" y="250512"/>
                </a:lnTo>
                <a:lnTo>
                  <a:pt x="68160" y="271359"/>
                </a:lnTo>
                <a:lnTo>
                  <a:pt x="69253" y="284728"/>
                </a:lnTo>
                <a:lnTo>
                  <a:pt x="74388" y="331591"/>
                </a:lnTo>
                <a:lnTo>
                  <a:pt x="75310" y="343933"/>
                </a:lnTo>
                <a:lnTo>
                  <a:pt x="75924" y="355019"/>
                </a:lnTo>
                <a:lnTo>
                  <a:pt x="77285" y="364314"/>
                </a:lnTo>
                <a:lnTo>
                  <a:pt x="79146" y="372416"/>
                </a:lnTo>
                <a:lnTo>
                  <a:pt x="81339" y="379723"/>
                </a:lnTo>
                <a:lnTo>
                  <a:pt x="83775" y="390380"/>
                </a:lnTo>
                <a:lnTo>
                  <a:pt x="85147" y="401736"/>
                </a:lnTo>
                <a:lnTo>
                  <a:pt x="85611" y="414107"/>
                </a:lnTo>
                <a:lnTo>
                  <a:pt x="85649" y="415136"/>
                </a:lnTo>
                <a:lnTo>
                  <a:pt x="85690" y="413740"/>
                </a:lnTo>
                <a:lnTo>
                  <a:pt x="90266" y="403048"/>
                </a:lnTo>
                <a:lnTo>
                  <a:pt x="92505" y="393128"/>
                </a:lnTo>
                <a:lnTo>
                  <a:pt x="93102" y="387815"/>
                </a:lnTo>
                <a:lnTo>
                  <a:pt x="95406" y="382369"/>
                </a:lnTo>
                <a:lnTo>
                  <a:pt x="103045" y="371237"/>
                </a:lnTo>
                <a:lnTo>
                  <a:pt x="106796" y="364649"/>
                </a:lnTo>
                <a:lnTo>
                  <a:pt x="110250" y="357399"/>
                </a:lnTo>
                <a:lnTo>
                  <a:pt x="113505" y="349709"/>
                </a:lnTo>
                <a:lnTo>
                  <a:pt x="116627" y="341724"/>
                </a:lnTo>
                <a:lnTo>
                  <a:pt x="122637" y="325232"/>
                </a:lnTo>
                <a:lnTo>
                  <a:pt x="127478" y="314929"/>
                </a:lnTo>
                <a:lnTo>
                  <a:pt x="133562" y="303298"/>
                </a:lnTo>
                <a:lnTo>
                  <a:pt x="146039" y="280532"/>
                </a:lnTo>
                <a:lnTo>
                  <a:pt x="154758" y="264063"/>
                </a:lnTo>
                <a:lnTo>
                  <a:pt x="158417" y="256052"/>
                </a:lnTo>
                <a:lnTo>
                  <a:pt x="161809" y="247854"/>
                </a:lnTo>
                <a:lnTo>
                  <a:pt x="165022" y="239531"/>
                </a:lnTo>
                <a:lnTo>
                  <a:pt x="169070" y="233982"/>
                </a:lnTo>
                <a:lnTo>
                  <a:pt x="173673" y="230284"/>
                </a:lnTo>
                <a:lnTo>
                  <a:pt x="194748" y="219796"/>
                </a:lnTo>
                <a:lnTo>
                  <a:pt x="203395" y="216750"/>
                </a:lnTo>
                <a:lnTo>
                  <a:pt x="207034" y="215937"/>
                </a:lnTo>
                <a:lnTo>
                  <a:pt x="210412" y="216348"/>
                </a:lnTo>
                <a:lnTo>
                  <a:pt x="213617" y="217575"/>
                </a:lnTo>
                <a:lnTo>
                  <a:pt x="219718" y="220525"/>
                </a:lnTo>
                <a:lnTo>
                  <a:pt x="225605" y="221836"/>
                </a:lnTo>
                <a:lnTo>
                  <a:pt x="228508" y="224091"/>
                </a:lnTo>
                <a:lnTo>
                  <a:pt x="234274" y="231676"/>
                </a:lnTo>
                <a:lnTo>
                  <a:pt x="237471" y="241397"/>
                </a:lnTo>
                <a:lnTo>
                  <a:pt x="239845" y="252068"/>
                </a:lnTo>
                <a:lnTo>
                  <a:pt x="244075" y="263160"/>
                </a:lnTo>
                <a:lnTo>
                  <a:pt x="246537" y="271643"/>
                </a:lnTo>
                <a:lnTo>
                  <a:pt x="249130" y="282060"/>
                </a:lnTo>
                <a:lnTo>
                  <a:pt x="251811" y="293767"/>
                </a:lnTo>
                <a:lnTo>
                  <a:pt x="253599" y="303478"/>
                </a:lnTo>
                <a:lnTo>
                  <a:pt x="254791" y="311856"/>
                </a:lnTo>
                <a:lnTo>
                  <a:pt x="255585" y="319347"/>
                </a:lnTo>
                <a:lnTo>
                  <a:pt x="257068" y="326245"/>
                </a:lnTo>
                <a:lnTo>
                  <a:pt x="261254" y="338991"/>
                </a:lnTo>
                <a:lnTo>
                  <a:pt x="266291" y="348465"/>
                </a:lnTo>
                <a:lnTo>
                  <a:pt x="271703" y="356803"/>
                </a:lnTo>
                <a:lnTo>
                  <a:pt x="277284" y="366859"/>
                </a:lnTo>
                <a:lnTo>
                  <a:pt x="285781" y="378680"/>
                </a:lnTo>
                <a:lnTo>
                  <a:pt x="288939" y="385155"/>
                </a:lnTo>
                <a:lnTo>
                  <a:pt x="289781" y="388215"/>
                </a:lnTo>
                <a:lnTo>
                  <a:pt x="291295" y="390255"/>
                </a:lnTo>
                <a:lnTo>
                  <a:pt x="293256" y="391615"/>
                </a:lnTo>
                <a:lnTo>
                  <a:pt x="295516" y="392521"/>
                </a:lnTo>
                <a:lnTo>
                  <a:pt x="305988" y="399868"/>
                </a:lnTo>
                <a:lnTo>
                  <a:pt x="311572" y="401556"/>
                </a:lnTo>
                <a:lnTo>
                  <a:pt x="315347" y="401055"/>
                </a:lnTo>
                <a:lnTo>
                  <a:pt x="328809" y="396749"/>
                </a:lnTo>
                <a:lnTo>
                  <a:pt x="336002" y="395408"/>
                </a:lnTo>
                <a:lnTo>
                  <a:pt x="338301" y="393145"/>
                </a:lnTo>
                <a:lnTo>
                  <a:pt x="339834" y="389732"/>
                </a:lnTo>
                <a:lnTo>
                  <a:pt x="340856" y="385551"/>
                </a:lnTo>
                <a:lnTo>
                  <a:pt x="347071" y="375826"/>
                </a:lnTo>
                <a:lnTo>
                  <a:pt x="360045" y="3600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084"/>
          <p:cNvSpPr/>
          <p:nvPr/>
        </p:nvSpPr>
        <p:spPr>
          <a:xfrm>
            <a:off x="4777740" y="3874770"/>
            <a:ext cx="94298" cy="257176"/>
          </a:xfrm>
          <a:custGeom>
            <a:avLst/>
            <a:gdLst/>
            <a:ahLst/>
            <a:cxnLst/>
            <a:rect l="0" t="0" r="0" b="0"/>
            <a:pathLst>
              <a:path w="94298" h="257176">
                <a:moveTo>
                  <a:pt x="0" y="0"/>
                </a:moveTo>
                <a:lnTo>
                  <a:pt x="9101" y="13652"/>
                </a:lnTo>
                <a:lnTo>
                  <a:pt x="12735" y="18626"/>
                </a:lnTo>
                <a:lnTo>
                  <a:pt x="16110" y="22895"/>
                </a:lnTo>
                <a:lnTo>
                  <a:pt x="19312" y="26693"/>
                </a:lnTo>
                <a:lnTo>
                  <a:pt x="22400" y="31130"/>
                </a:lnTo>
                <a:lnTo>
                  <a:pt x="25411" y="35994"/>
                </a:lnTo>
                <a:lnTo>
                  <a:pt x="28370" y="41140"/>
                </a:lnTo>
                <a:lnTo>
                  <a:pt x="32248" y="47429"/>
                </a:lnTo>
                <a:lnTo>
                  <a:pt x="41637" y="62037"/>
                </a:lnTo>
                <a:lnTo>
                  <a:pt x="44903" y="68980"/>
                </a:lnTo>
                <a:lnTo>
                  <a:pt x="47080" y="75514"/>
                </a:lnTo>
                <a:lnTo>
                  <a:pt x="48532" y="81775"/>
                </a:lnTo>
                <a:lnTo>
                  <a:pt x="51404" y="91664"/>
                </a:lnTo>
                <a:lnTo>
                  <a:pt x="59676" y="117892"/>
                </a:lnTo>
                <a:lnTo>
                  <a:pt x="63596" y="129077"/>
                </a:lnTo>
                <a:lnTo>
                  <a:pt x="67163" y="138439"/>
                </a:lnTo>
                <a:lnTo>
                  <a:pt x="70492" y="146585"/>
                </a:lnTo>
                <a:lnTo>
                  <a:pt x="72712" y="154873"/>
                </a:lnTo>
                <a:lnTo>
                  <a:pt x="74192" y="163256"/>
                </a:lnTo>
                <a:lnTo>
                  <a:pt x="75179" y="171702"/>
                </a:lnTo>
                <a:lnTo>
                  <a:pt x="76789" y="181143"/>
                </a:lnTo>
                <a:lnTo>
                  <a:pt x="78815" y="191247"/>
                </a:lnTo>
                <a:lnTo>
                  <a:pt x="81118" y="201793"/>
                </a:lnTo>
                <a:lnTo>
                  <a:pt x="82654" y="209776"/>
                </a:lnTo>
                <a:lnTo>
                  <a:pt x="83677" y="216050"/>
                </a:lnTo>
                <a:lnTo>
                  <a:pt x="84359" y="221186"/>
                </a:lnTo>
                <a:lnTo>
                  <a:pt x="84815" y="226515"/>
                </a:lnTo>
                <a:lnTo>
                  <a:pt x="85118" y="231972"/>
                </a:lnTo>
                <a:lnTo>
                  <a:pt x="85320" y="237516"/>
                </a:lnTo>
                <a:lnTo>
                  <a:pt x="86407" y="242163"/>
                </a:lnTo>
                <a:lnTo>
                  <a:pt x="88085" y="246215"/>
                </a:lnTo>
                <a:lnTo>
                  <a:pt x="94297" y="257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085"/>
          <p:cNvSpPr/>
          <p:nvPr/>
        </p:nvSpPr>
        <p:spPr>
          <a:xfrm>
            <a:off x="4777740" y="3840479"/>
            <a:ext cx="1" cy="8574"/>
          </a:xfrm>
          <a:custGeom>
            <a:avLst/>
            <a:gdLst/>
            <a:ahLst/>
            <a:cxnLst/>
            <a:rect l="0" t="0" r="0" b="0"/>
            <a:pathLst>
              <a:path w="1" h="8574">
                <a:moveTo>
                  <a:pt x="0" y="8573"/>
                </a:move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086"/>
          <p:cNvSpPr/>
          <p:nvPr/>
        </p:nvSpPr>
        <p:spPr>
          <a:xfrm>
            <a:off x="4992052" y="3866197"/>
            <a:ext cx="120016" cy="230889"/>
          </a:xfrm>
          <a:custGeom>
            <a:avLst/>
            <a:gdLst/>
            <a:ahLst/>
            <a:cxnLst/>
            <a:rect l="0" t="0" r="0" b="0"/>
            <a:pathLst>
              <a:path w="120016" h="230889">
                <a:moveTo>
                  <a:pt x="0" y="0"/>
                </a:moveTo>
                <a:lnTo>
                  <a:pt x="4551" y="9102"/>
                </a:lnTo>
                <a:lnTo>
                  <a:pt x="6785" y="16110"/>
                </a:lnTo>
                <a:lnTo>
                  <a:pt x="7381" y="19313"/>
                </a:lnTo>
                <a:lnTo>
                  <a:pt x="7778" y="24305"/>
                </a:lnTo>
                <a:lnTo>
                  <a:pt x="8043" y="30491"/>
                </a:lnTo>
                <a:lnTo>
                  <a:pt x="8337" y="44984"/>
                </a:lnTo>
                <a:lnTo>
                  <a:pt x="8541" y="90555"/>
                </a:lnTo>
                <a:lnTo>
                  <a:pt x="9504" y="103233"/>
                </a:lnTo>
                <a:lnTo>
                  <a:pt x="11099" y="117399"/>
                </a:lnTo>
                <a:lnTo>
                  <a:pt x="13114" y="132559"/>
                </a:lnTo>
                <a:lnTo>
                  <a:pt x="14458" y="144570"/>
                </a:lnTo>
                <a:lnTo>
                  <a:pt x="15353" y="154483"/>
                </a:lnTo>
                <a:lnTo>
                  <a:pt x="15950" y="162996"/>
                </a:lnTo>
                <a:lnTo>
                  <a:pt x="17301" y="173434"/>
                </a:lnTo>
                <a:lnTo>
                  <a:pt x="19154" y="185155"/>
                </a:lnTo>
                <a:lnTo>
                  <a:pt x="21342" y="197732"/>
                </a:lnTo>
                <a:lnTo>
                  <a:pt x="22800" y="208021"/>
                </a:lnTo>
                <a:lnTo>
                  <a:pt x="23773" y="216786"/>
                </a:lnTo>
                <a:lnTo>
                  <a:pt x="24421" y="224534"/>
                </a:lnTo>
                <a:lnTo>
                  <a:pt x="25141" y="230603"/>
                </a:lnTo>
                <a:lnTo>
                  <a:pt x="25333" y="230888"/>
                </a:lnTo>
                <a:lnTo>
                  <a:pt x="23007" y="228664"/>
                </a:lnTo>
                <a:lnTo>
                  <a:pt x="13752" y="219476"/>
                </a:lnTo>
                <a:lnTo>
                  <a:pt x="12026" y="215850"/>
                </a:lnTo>
                <a:lnTo>
                  <a:pt x="10875" y="211528"/>
                </a:lnTo>
                <a:lnTo>
                  <a:pt x="10107" y="206741"/>
                </a:lnTo>
                <a:lnTo>
                  <a:pt x="9596" y="201645"/>
                </a:lnTo>
                <a:lnTo>
                  <a:pt x="9255" y="196343"/>
                </a:lnTo>
                <a:lnTo>
                  <a:pt x="9027" y="190903"/>
                </a:lnTo>
                <a:lnTo>
                  <a:pt x="7923" y="184418"/>
                </a:lnTo>
                <a:lnTo>
                  <a:pt x="6235" y="177238"/>
                </a:lnTo>
                <a:lnTo>
                  <a:pt x="4156" y="169594"/>
                </a:lnTo>
                <a:lnTo>
                  <a:pt x="2771" y="162593"/>
                </a:lnTo>
                <a:lnTo>
                  <a:pt x="1847" y="156020"/>
                </a:lnTo>
                <a:lnTo>
                  <a:pt x="1231" y="149733"/>
                </a:lnTo>
                <a:lnTo>
                  <a:pt x="821" y="143637"/>
                </a:lnTo>
                <a:lnTo>
                  <a:pt x="547" y="137668"/>
                </a:lnTo>
                <a:lnTo>
                  <a:pt x="365" y="131784"/>
                </a:lnTo>
                <a:lnTo>
                  <a:pt x="1196" y="125956"/>
                </a:lnTo>
                <a:lnTo>
                  <a:pt x="2702" y="120166"/>
                </a:lnTo>
                <a:lnTo>
                  <a:pt x="4659" y="114401"/>
                </a:lnTo>
                <a:lnTo>
                  <a:pt x="6916" y="106747"/>
                </a:lnTo>
                <a:lnTo>
                  <a:pt x="11964" y="88083"/>
                </a:lnTo>
                <a:lnTo>
                  <a:pt x="15596" y="80630"/>
                </a:lnTo>
                <a:lnTo>
                  <a:pt x="19922" y="74708"/>
                </a:lnTo>
                <a:lnTo>
                  <a:pt x="45381" y="48936"/>
                </a:lnTo>
                <a:lnTo>
                  <a:pt x="50256" y="45959"/>
                </a:lnTo>
                <a:lnTo>
                  <a:pt x="56364" y="43022"/>
                </a:lnTo>
                <a:lnTo>
                  <a:pt x="63294" y="40111"/>
                </a:lnTo>
                <a:lnTo>
                  <a:pt x="69818" y="37219"/>
                </a:lnTo>
                <a:lnTo>
                  <a:pt x="82148" y="31464"/>
                </a:lnTo>
                <a:lnTo>
                  <a:pt x="87150" y="29548"/>
                </a:lnTo>
                <a:lnTo>
                  <a:pt x="91438" y="28272"/>
                </a:lnTo>
                <a:lnTo>
                  <a:pt x="95249" y="27420"/>
                </a:lnTo>
                <a:lnTo>
                  <a:pt x="99694" y="26853"/>
                </a:lnTo>
                <a:lnTo>
                  <a:pt x="104563" y="26475"/>
                </a:lnTo>
                <a:lnTo>
                  <a:pt x="120015" y="257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087"/>
          <p:cNvSpPr/>
          <p:nvPr/>
        </p:nvSpPr>
        <p:spPr>
          <a:xfrm>
            <a:off x="5257904" y="3677602"/>
            <a:ext cx="68476" cy="411481"/>
          </a:xfrm>
          <a:custGeom>
            <a:avLst/>
            <a:gdLst/>
            <a:ahLst/>
            <a:cxnLst/>
            <a:rect l="0" t="0" r="0" b="0"/>
            <a:pathLst>
              <a:path w="68476" h="411481">
                <a:moveTo>
                  <a:pt x="8468" y="0"/>
                </a:moveTo>
                <a:lnTo>
                  <a:pt x="3917" y="9102"/>
                </a:lnTo>
                <a:lnTo>
                  <a:pt x="2576" y="13688"/>
                </a:lnTo>
                <a:lnTo>
                  <a:pt x="1087" y="23863"/>
                </a:lnTo>
                <a:lnTo>
                  <a:pt x="425" y="34736"/>
                </a:lnTo>
                <a:lnTo>
                  <a:pt x="249" y="40302"/>
                </a:lnTo>
                <a:lnTo>
                  <a:pt x="0" y="79992"/>
                </a:lnTo>
                <a:lnTo>
                  <a:pt x="1871" y="97143"/>
                </a:lnTo>
                <a:lnTo>
                  <a:pt x="5022" y="115245"/>
                </a:lnTo>
                <a:lnTo>
                  <a:pt x="9028" y="133980"/>
                </a:lnTo>
                <a:lnTo>
                  <a:pt x="11699" y="150280"/>
                </a:lnTo>
                <a:lnTo>
                  <a:pt x="13480" y="164957"/>
                </a:lnTo>
                <a:lnTo>
                  <a:pt x="14667" y="178551"/>
                </a:lnTo>
                <a:lnTo>
                  <a:pt x="16410" y="191424"/>
                </a:lnTo>
                <a:lnTo>
                  <a:pt x="18525" y="203816"/>
                </a:lnTo>
                <a:lnTo>
                  <a:pt x="20888" y="215887"/>
                </a:lnTo>
                <a:lnTo>
                  <a:pt x="23415" y="226793"/>
                </a:lnTo>
                <a:lnTo>
                  <a:pt x="26053" y="236920"/>
                </a:lnTo>
                <a:lnTo>
                  <a:pt x="31523" y="256745"/>
                </a:lnTo>
                <a:lnTo>
                  <a:pt x="37130" y="278256"/>
                </a:lnTo>
                <a:lnTo>
                  <a:pt x="39006" y="287422"/>
                </a:lnTo>
                <a:lnTo>
                  <a:pt x="40257" y="295437"/>
                </a:lnTo>
                <a:lnTo>
                  <a:pt x="41091" y="302686"/>
                </a:lnTo>
                <a:lnTo>
                  <a:pt x="41646" y="310376"/>
                </a:lnTo>
                <a:lnTo>
                  <a:pt x="42017" y="318359"/>
                </a:lnTo>
                <a:lnTo>
                  <a:pt x="42264" y="326540"/>
                </a:lnTo>
                <a:lnTo>
                  <a:pt x="43381" y="334851"/>
                </a:lnTo>
                <a:lnTo>
                  <a:pt x="45078" y="343249"/>
                </a:lnTo>
                <a:lnTo>
                  <a:pt x="47162" y="351705"/>
                </a:lnTo>
                <a:lnTo>
                  <a:pt x="49504" y="359248"/>
                </a:lnTo>
                <a:lnTo>
                  <a:pt x="52018" y="366181"/>
                </a:lnTo>
                <a:lnTo>
                  <a:pt x="54646" y="372708"/>
                </a:lnTo>
                <a:lnTo>
                  <a:pt x="56398" y="378012"/>
                </a:lnTo>
                <a:lnTo>
                  <a:pt x="58345" y="386446"/>
                </a:lnTo>
                <a:lnTo>
                  <a:pt x="59441" y="396548"/>
                </a:lnTo>
                <a:lnTo>
                  <a:pt x="59842" y="408855"/>
                </a:lnTo>
                <a:lnTo>
                  <a:pt x="68475" y="4114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088"/>
          <p:cNvSpPr/>
          <p:nvPr/>
        </p:nvSpPr>
        <p:spPr>
          <a:xfrm>
            <a:off x="5180647" y="3857625"/>
            <a:ext cx="231458" cy="51436"/>
          </a:xfrm>
          <a:custGeom>
            <a:avLst/>
            <a:gdLst/>
            <a:ahLst/>
            <a:cxnLst/>
            <a:rect l="0" t="0" r="0" b="0"/>
            <a:pathLst>
              <a:path w="231458" h="51436">
                <a:moveTo>
                  <a:pt x="0" y="51435"/>
                </a:moveTo>
                <a:lnTo>
                  <a:pt x="4551" y="46884"/>
                </a:lnTo>
                <a:lnTo>
                  <a:pt x="8749" y="45543"/>
                </a:lnTo>
                <a:lnTo>
                  <a:pt x="14405" y="44649"/>
                </a:lnTo>
                <a:lnTo>
                  <a:pt x="21033" y="44054"/>
                </a:lnTo>
                <a:lnTo>
                  <a:pt x="27357" y="42704"/>
                </a:lnTo>
                <a:lnTo>
                  <a:pt x="33478" y="40852"/>
                </a:lnTo>
                <a:lnTo>
                  <a:pt x="39464" y="38664"/>
                </a:lnTo>
                <a:lnTo>
                  <a:pt x="45359" y="36253"/>
                </a:lnTo>
                <a:lnTo>
                  <a:pt x="51195" y="33694"/>
                </a:lnTo>
                <a:lnTo>
                  <a:pt x="56989" y="31035"/>
                </a:lnTo>
                <a:lnTo>
                  <a:pt x="66568" y="28310"/>
                </a:lnTo>
                <a:lnTo>
                  <a:pt x="78669" y="25541"/>
                </a:lnTo>
                <a:lnTo>
                  <a:pt x="92451" y="22742"/>
                </a:lnTo>
                <a:lnTo>
                  <a:pt x="103544" y="19924"/>
                </a:lnTo>
                <a:lnTo>
                  <a:pt x="112844" y="17092"/>
                </a:lnTo>
                <a:lnTo>
                  <a:pt x="120949" y="14252"/>
                </a:lnTo>
                <a:lnTo>
                  <a:pt x="129211" y="12359"/>
                </a:lnTo>
                <a:lnTo>
                  <a:pt x="137576" y="11096"/>
                </a:lnTo>
                <a:lnTo>
                  <a:pt x="146009" y="10255"/>
                </a:lnTo>
                <a:lnTo>
                  <a:pt x="170621" y="6780"/>
                </a:lnTo>
                <a:lnTo>
                  <a:pt x="23145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089"/>
          <p:cNvSpPr/>
          <p:nvPr/>
        </p:nvSpPr>
        <p:spPr>
          <a:xfrm>
            <a:off x="5454967" y="3789045"/>
            <a:ext cx="178825" cy="257176"/>
          </a:xfrm>
          <a:custGeom>
            <a:avLst/>
            <a:gdLst/>
            <a:ahLst/>
            <a:cxnLst/>
            <a:rect l="0" t="0" r="0" b="0"/>
            <a:pathLst>
              <a:path w="178825" h="257176">
                <a:moveTo>
                  <a:pt x="137160" y="0"/>
                </a:moveTo>
                <a:lnTo>
                  <a:pt x="128058" y="4550"/>
                </a:lnTo>
                <a:lnTo>
                  <a:pt x="120615" y="10654"/>
                </a:lnTo>
                <a:lnTo>
                  <a:pt x="110890" y="19485"/>
                </a:lnTo>
                <a:lnTo>
                  <a:pt x="99644" y="30135"/>
                </a:lnTo>
                <a:lnTo>
                  <a:pt x="87385" y="42950"/>
                </a:lnTo>
                <a:lnTo>
                  <a:pt x="74449" y="57208"/>
                </a:lnTo>
                <a:lnTo>
                  <a:pt x="61063" y="72428"/>
                </a:lnTo>
                <a:lnTo>
                  <a:pt x="50234" y="83528"/>
                </a:lnTo>
                <a:lnTo>
                  <a:pt x="41109" y="91880"/>
                </a:lnTo>
                <a:lnTo>
                  <a:pt x="33121" y="98401"/>
                </a:lnTo>
                <a:lnTo>
                  <a:pt x="27796" y="103701"/>
                </a:lnTo>
                <a:lnTo>
                  <a:pt x="24246" y="108186"/>
                </a:lnTo>
                <a:lnTo>
                  <a:pt x="18548" y="117678"/>
                </a:lnTo>
                <a:lnTo>
                  <a:pt x="19033" y="119409"/>
                </a:lnTo>
                <a:lnTo>
                  <a:pt x="22111" y="123873"/>
                </a:lnTo>
                <a:lnTo>
                  <a:pt x="24266" y="125445"/>
                </a:lnTo>
                <a:lnTo>
                  <a:pt x="29200" y="127190"/>
                </a:lnTo>
                <a:lnTo>
                  <a:pt x="39469" y="127656"/>
                </a:lnTo>
                <a:lnTo>
                  <a:pt x="102305" y="128403"/>
                </a:lnTo>
                <a:lnTo>
                  <a:pt x="113924" y="128465"/>
                </a:lnTo>
                <a:lnTo>
                  <a:pt x="124527" y="130411"/>
                </a:lnTo>
                <a:lnTo>
                  <a:pt x="134453" y="133613"/>
                </a:lnTo>
                <a:lnTo>
                  <a:pt x="143928" y="137653"/>
                </a:lnTo>
                <a:lnTo>
                  <a:pt x="152149" y="142251"/>
                </a:lnTo>
                <a:lnTo>
                  <a:pt x="159536" y="147221"/>
                </a:lnTo>
                <a:lnTo>
                  <a:pt x="166364" y="152440"/>
                </a:lnTo>
                <a:lnTo>
                  <a:pt x="170917" y="156871"/>
                </a:lnTo>
                <a:lnTo>
                  <a:pt x="175976" y="164335"/>
                </a:lnTo>
                <a:lnTo>
                  <a:pt x="177325" y="169564"/>
                </a:lnTo>
                <a:lnTo>
                  <a:pt x="178224" y="175908"/>
                </a:lnTo>
                <a:lnTo>
                  <a:pt x="178824" y="182994"/>
                </a:lnTo>
                <a:lnTo>
                  <a:pt x="177319" y="188671"/>
                </a:lnTo>
                <a:lnTo>
                  <a:pt x="174410" y="193408"/>
                </a:lnTo>
                <a:lnTo>
                  <a:pt x="166098" y="202164"/>
                </a:lnTo>
                <a:lnTo>
                  <a:pt x="139689" y="228881"/>
                </a:lnTo>
                <a:lnTo>
                  <a:pt x="133131" y="233550"/>
                </a:lnTo>
                <a:lnTo>
                  <a:pt x="125902" y="237615"/>
                </a:lnTo>
                <a:lnTo>
                  <a:pt x="118224" y="241277"/>
                </a:lnTo>
                <a:lnTo>
                  <a:pt x="110249" y="243719"/>
                </a:lnTo>
                <a:lnTo>
                  <a:pt x="102074" y="245347"/>
                </a:lnTo>
                <a:lnTo>
                  <a:pt x="93767" y="246432"/>
                </a:lnTo>
                <a:lnTo>
                  <a:pt x="86324" y="248108"/>
                </a:lnTo>
                <a:lnTo>
                  <a:pt x="79457" y="250177"/>
                </a:lnTo>
                <a:lnTo>
                  <a:pt x="72973" y="252510"/>
                </a:lnTo>
                <a:lnTo>
                  <a:pt x="65794" y="254065"/>
                </a:lnTo>
                <a:lnTo>
                  <a:pt x="58150" y="255101"/>
                </a:lnTo>
                <a:lnTo>
                  <a:pt x="50197" y="255792"/>
                </a:lnTo>
                <a:lnTo>
                  <a:pt x="41085" y="256253"/>
                </a:lnTo>
                <a:lnTo>
                  <a:pt x="0" y="257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090"/>
          <p:cNvSpPr/>
          <p:nvPr/>
        </p:nvSpPr>
        <p:spPr>
          <a:xfrm>
            <a:off x="4426267" y="4294822"/>
            <a:ext cx="480061" cy="547438"/>
          </a:xfrm>
          <a:custGeom>
            <a:avLst/>
            <a:gdLst/>
            <a:ahLst/>
            <a:cxnLst/>
            <a:rect l="0" t="0" r="0" b="0"/>
            <a:pathLst>
              <a:path w="480061" h="547438">
                <a:moveTo>
                  <a:pt x="480060" y="0"/>
                </a:moveTo>
                <a:lnTo>
                  <a:pt x="466408" y="4551"/>
                </a:lnTo>
                <a:lnTo>
                  <a:pt x="457165" y="9325"/>
                </a:lnTo>
                <a:lnTo>
                  <a:pt x="444066" y="17368"/>
                </a:lnTo>
                <a:lnTo>
                  <a:pt x="438919" y="20151"/>
                </a:lnTo>
                <a:lnTo>
                  <a:pt x="428120" y="23244"/>
                </a:lnTo>
                <a:lnTo>
                  <a:pt x="413161" y="26523"/>
                </a:lnTo>
                <a:lnTo>
                  <a:pt x="401170" y="30065"/>
                </a:lnTo>
                <a:lnTo>
                  <a:pt x="387462" y="34331"/>
                </a:lnTo>
                <a:lnTo>
                  <a:pt x="373560" y="38127"/>
                </a:lnTo>
                <a:lnTo>
                  <a:pt x="359530" y="41611"/>
                </a:lnTo>
                <a:lnTo>
                  <a:pt x="345414" y="44885"/>
                </a:lnTo>
                <a:lnTo>
                  <a:pt x="333146" y="46116"/>
                </a:lnTo>
                <a:lnTo>
                  <a:pt x="322110" y="45984"/>
                </a:lnTo>
                <a:lnTo>
                  <a:pt x="311895" y="44944"/>
                </a:lnTo>
                <a:lnTo>
                  <a:pt x="303180" y="44250"/>
                </a:lnTo>
                <a:lnTo>
                  <a:pt x="288417" y="43479"/>
                </a:lnTo>
                <a:lnTo>
                  <a:pt x="278955" y="42321"/>
                </a:lnTo>
                <a:lnTo>
                  <a:pt x="267886" y="40597"/>
                </a:lnTo>
                <a:lnTo>
                  <a:pt x="255743" y="38494"/>
                </a:lnTo>
                <a:lnTo>
                  <a:pt x="246695" y="37093"/>
                </a:lnTo>
                <a:lnTo>
                  <a:pt x="234102" y="35536"/>
                </a:lnTo>
                <a:lnTo>
                  <a:pt x="222790" y="32304"/>
                </a:lnTo>
                <a:lnTo>
                  <a:pt x="211413" y="28645"/>
                </a:lnTo>
                <a:lnTo>
                  <a:pt x="200006" y="27019"/>
                </a:lnTo>
                <a:lnTo>
                  <a:pt x="187426" y="26103"/>
                </a:lnTo>
                <a:lnTo>
                  <a:pt x="182216" y="25832"/>
                </a:lnTo>
                <a:lnTo>
                  <a:pt x="181485" y="27699"/>
                </a:lnTo>
                <a:lnTo>
                  <a:pt x="179503" y="40380"/>
                </a:lnTo>
                <a:lnTo>
                  <a:pt x="175664" y="54142"/>
                </a:lnTo>
                <a:lnTo>
                  <a:pt x="173323" y="69783"/>
                </a:lnTo>
                <a:lnTo>
                  <a:pt x="172698" y="77955"/>
                </a:lnTo>
                <a:lnTo>
                  <a:pt x="170378" y="92927"/>
                </a:lnTo>
                <a:lnTo>
                  <a:pt x="162718" y="134964"/>
                </a:lnTo>
                <a:lnTo>
                  <a:pt x="158962" y="151888"/>
                </a:lnTo>
                <a:lnTo>
                  <a:pt x="155504" y="165077"/>
                </a:lnTo>
                <a:lnTo>
                  <a:pt x="152247" y="175774"/>
                </a:lnTo>
                <a:lnTo>
                  <a:pt x="148628" y="192739"/>
                </a:lnTo>
                <a:lnTo>
                  <a:pt x="146067" y="207582"/>
                </a:lnTo>
                <a:lnTo>
                  <a:pt x="141753" y="223704"/>
                </a:lnTo>
                <a:lnTo>
                  <a:pt x="139202" y="237854"/>
                </a:lnTo>
                <a:lnTo>
                  <a:pt x="137563" y="253359"/>
                </a:lnTo>
                <a:lnTo>
                  <a:pt x="137280" y="260595"/>
                </a:lnTo>
                <a:lnTo>
                  <a:pt x="138192" y="261360"/>
                </a:lnTo>
                <a:lnTo>
                  <a:pt x="139753" y="260918"/>
                </a:lnTo>
                <a:lnTo>
                  <a:pt x="141747" y="259670"/>
                </a:lnTo>
                <a:lnTo>
                  <a:pt x="146501" y="258284"/>
                </a:lnTo>
                <a:lnTo>
                  <a:pt x="152763" y="257394"/>
                </a:lnTo>
                <a:lnTo>
                  <a:pt x="162950" y="252689"/>
                </a:lnTo>
                <a:lnTo>
                  <a:pt x="175293" y="247879"/>
                </a:lnTo>
                <a:lnTo>
                  <a:pt x="198306" y="239815"/>
                </a:lnTo>
                <a:lnTo>
                  <a:pt x="206499" y="237030"/>
                </a:lnTo>
                <a:lnTo>
                  <a:pt x="214819" y="235172"/>
                </a:lnTo>
                <a:lnTo>
                  <a:pt x="223222" y="233934"/>
                </a:lnTo>
                <a:lnTo>
                  <a:pt x="231682" y="233109"/>
                </a:lnTo>
                <a:lnTo>
                  <a:pt x="240179" y="232559"/>
                </a:lnTo>
                <a:lnTo>
                  <a:pt x="248703" y="232191"/>
                </a:lnTo>
                <a:lnTo>
                  <a:pt x="266744" y="231783"/>
                </a:lnTo>
                <a:lnTo>
                  <a:pt x="287463" y="231602"/>
                </a:lnTo>
                <a:lnTo>
                  <a:pt x="297369" y="232507"/>
                </a:lnTo>
                <a:lnTo>
                  <a:pt x="306832" y="234062"/>
                </a:lnTo>
                <a:lnTo>
                  <a:pt x="315997" y="236051"/>
                </a:lnTo>
                <a:lnTo>
                  <a:pt x="324964" y="238330"/>
                </a:lnTo>
                <a:lnTo>
                  <a:pt x="333800" y="240802"/>
                </a:lnTo>
                <a:lnTo>
                  <a:pt x="342549" y="243402"/>
                </a:lnTo>
                <a:lnTo>
                  <a:pt x="351238" y="247041"/>
                </a:lnTo>
                <a:lnTo>
                  <a:pt x="359889" y="251371"/>
                </a:lnTo>
                <a:lnTo>
                  <a:pt x="368513" y="256163"/>
                </a:lnTo>
                <a:lnTo>
                  <a:pt x="383176" y="266568"/>
                </a:lnTo>
                <a:lnTo>
                  <a:pt x="396995" y="277542"/>
                </a:lnTo>
                <a:lnTo>
                  <a:pt x="404681" y="283136"/>
                </a:lnTo>
                <a:lnTo>
                  <a:pt x="412662" y="288770"/>
                </a:lnTo>
                <a:lnTo>
                  <a:pt x="420841" y="298241"/>
                </a:lnTo>
                <a:lnTo>
                  <a:pt x="429151" y="310270"/>
                </a:lnTo>
                <a:lnTo>
                  <a:pt x="437548" y="324004"/>
                </a:lnTo>
                <a:lnTo>
                  <a:pt x="444099" y="336018"/>
                </a:lnTo>
                <a:lnTo>
                  <a:pt x="449418" y="346884"/>
                </a:lnTo>
                <a:lnTo>
                  <a:pt x="453917" y="356986"/>
                </a:lnTo>
                <a:lnTo>
                  <a:pt x="456916" y="366579"/>
                </a:lnTo>
                <a:lnTo>
                  <a:pt x="458916" y="375831"/>
                </a:lnTo>
                <a:lnTo>
                  <a:pt x="460249" y="384856"/>
                </a:lnTo>
                <a:lnTo>
                  <a:pt x="460185" y="393731"/>
                </a:lnTo>
                <a:lnTo>
                  <a:pt x="459190" y="402505"/>
                </a:lnTo>
                <a:lnTo>
                  <a:pt x="457574" y="411212"/>
                </a:lnTo>
                <a:lnTo>
                  <a:pt x="455544" y="419874"/>
                </a:lnTo>
                <a:lnTo>
                  <a:pt x="453239" y="428506"/>
                </a:lnTo>
                <a:lnTo>
                  <a:pt x="450750" y="437118"/>
                </a:lnTo>
                <a:lnTo>
                  <a:pt x="442903" y="451767"/>
                </a:lnTo>
                <a:lnTo>
                  <a:pt x="433066" y="465580"/>
                </a:lnTo>
                <a:lnTo>
                  <a:pt x="422344" y="481245"/>
                </a:lnTo>
                <a:lnTo>
                  <a:pt x="415865" y="487518"/>
                </a:lnTo>
                <a:lnTo>
                  <a:pt x="401046" y="497027"/>
                </a:lnTo>
                <a:lnTo>
                  <a:pt x="389284" y="502801"/>
                </a:lnTo>
                <a:lnTo>
                  <a:pt x="358435" y="516838"/>
                </a:lnTo>
                <a:lnTo>
                  <a:pt x="344684" y="521723"/>
                </a:lnTo>
                <a:lnTo>
                  <a:pt x="332659" y="524981"/>
                </a:lnTo>
                <a:lnTo>
                  <a:pt x="321786" y="527152"/>
                </a:lnTo>
                <a:lnTo>
                  <a:pt x="299544" y="532105"/>
                </a:lnTo>
                <a:lnTo>
                  <a:pt x="288278" y="534759"/>
                </a:lnTo>
                <a:lnTo>
                  <a:pt x="276958" y="536528"/>
                </a:lnTo>
                <a:lnTo>
                  <a:pt x="265601" y="537708"/>
                </a:lnTo>
                <a:lnTo>
                  <a:pt x="254220" y="538495"/>
                </a:lnTo>
                <a:lnTo>
                  <a:pt x="241870" y="539019"/>
                </a:lnTo>
                <a:lnTo>
                  <a:pt x="203639" y="539757"/>
                </a:lnTo>
                <a:lnTo>
                  <a:pt x="182899" y="539929"/>
                </a:lnTo>
                <a:lnTo>
                  <a:pt x="171463" y="540928"/>
                </a:lnTo>
                <a:lnTo>
                  <a:pt x="159076" y="542546"/>
                </a:lnTo>
                <a:lnTo>
                  <a:pt x="146056" y="544578"/>
                </a:lnTo>
                <a:lnTo>
                  <a:pt x="134518" y="545932"/>
                </a:lnTo>
                <a:lnTo>
                  <a:pt x="123968" y="546834"/>
                </a:lnTo>
                <a:lnTo>
                  <a:pt x="114079" y="547437"/>
                </a:lnTo>
                <a:lnTo>
                  <a:pt x="99865" y="545933"/>
                </a:lnTo>
                <a:lnTo>
                  <a:pt x="82769" y="543025"/>
                </a:lnTo>
                <a:lnTo>
                  <a:pt x="63752" y="539182"/>
                </a:lnTo>
                <a:lnTo>
                  <a:pt x="48216" y="534714"/>
                </a:lnTo>
                <a:lnTo>
                  <a:pt x="35002" y="529831"/>
                </a:lnTo>
                <a:lnTo>
                  <a:pt x="0" y="5057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091"/>
          <p:cNvSpPr/>
          <p:nvPr/>
        </p:nvSpPr>
        <p:spPr>
          <a:xfrm>
            <a:off x="6442062" y="3703320"/>
            <a:ext cx="225096" cy="351312"/>
          </a:xfrm>
          <a:custGeom>
            <a:avLst/>
            <a:gdLst/>
            <a:ahLst/>
            <a:cxnLst/>
            <a:rect l="0" t="0" r="0" b="0"/>
            <a:pathLst>
              <a:path w="225096" h="351312">
                <a:moveTo>
                  <a:pt x="161620" y="0"/>
                </a:moveTo>
                <a:lnTo>
                  <a:pt x="147968" y="0"/>
                </a:lnTo>
                <a:lnTo>
                  <a:pt x="142041" y="952"/>
                </a:lnTo>
                <a:lnTo>
                  <a:pt x="136185" y="2540"/>
                </a:lnTo>
                <a:lnTo>
                  <a:pt x="130376" y="4550"/>
                </a:lnTo>
                <a:lnTo>
                  <a:pt x="124598" y="5891"/>
                </a:lnTo>
                <a:lnTo>
                  <a:pt x="118841" y="6785"/>
                </a:lnTo>
                <a:lnTo>
                  <a:pt x="113099" y="7381"/>
                </a:lnTo>
                <a:lnTo>
                  <a:pt x="105460" y="10635"/>
                </a:lnTo>
                <a:lnTo>
                  <a:pt x="96558" y="15663"/>
                </a:lnTo>
                <a:lnTo>
                  <a:pt x="86813" y="21871"/>
                </a:lnTo>
                <a:lnTo>
                  <a:pt x="78411" y="26963"/>
                </a:lnTo>
                <a:lnTo>
                  <a:pt x="70905" y="31310"/>
                </a:lnTo>
                <a:lnTo>
                  <a:pt x="63996" y="35161"/>
                </a:lnTo>
                <a:lnTo>
                  <a:pt x="57485" y="39633"/>
                </a:lnTo>
                <a:lnTo>
                  <a:pt x="51239" y="44519"/>
                </a:lnTo>
                <a:lnTo>
                  <a:pt x="45170" y="49682"/>
                </a:lnTo>
                <a:lnTo>
                  <a:pt x="40172" y="54076"/>
                </a:lnTo>
                <a:lnTo>
                  <a:pt x="32078" y="61499"/>
                </a:lnTo>
                <a:lnTo>
                  <a:pt x="13065" y="80134"/>
                </a:lnTo>
                <a:lnTo>
                  <a:pt x="8291" y="86760"/>
                </a:lnTo>
                <a:lnTo>
                  <a:pt x="5108" y="93082"/>
                </a:lnTo>
                <a:lnTo>
                  <a:pt x="2986" y="99202"/>
                </a:lnTo>
                <a:lnTo>
                  <a:pt x="1572" y="105187"/>
                </a:lnTo>
                <a:lnTo>
                  <a:pt x="629" y="111082"/>
                </a:lnTo>
                <a:lnTo>
                  <a:pt x="0" y="116917"/>
                </a:lnTo>
                <a:lnTo>
                  <a:pt x="533" y="121760"/>
                </a:lnTo>
                <a:lnTo>
                  <a:pt x="1841" y="125941"/>
                </a:lnTo>
                <a:lnTo>
                  <a:pt x="5835" y="133126"/>
                </a:lnTo>
                <a:lnTo>
                  <a:pt x="10784" y="139495"/>
                </a:lnTo>
                <a:lnTo>
                  <a:pt x="14391" y="141573"/>
                </a:lnTo>
                <a:lnTo>
                  <a:pt x="18700" y="142960"/>
                </a:lnTo>
                <a:lnTo>
                  <a:pt x="23477" y="143884"/>
                </a:lnTo>
                <a:lnTo>
                  <a:pt x="28567" y="144500"/>
                </a:lnTo>
                <a:lnTo>
                  <a:pt x="33866" y="144910"/>
                </a:lnTo>
                <a:lnTo>
                  <a:pt x="39304" y="145185"/>
                </a:lnTo>
                <a:lnTo>
                  <a:pt x="44833" y="146320"/>
                </a:lnTo>
                <a:lnTo>
                  <a:pt x="50425" y="148029"/>
                </a:lnTo>
                <a:lnTo>
                  <a:pt x="56057" y="150121"/>
                </a:lnTo>
                <a:lnTo>
                  <a:pt x="62670" y="151515"/>
                </a:lnTo>
                <a:lnTo>
                  <a:pt x="69936" y="152445"/>
                </a:lnTo>
                <a:lnTo>
                  <a:pt x="77637" y="153065"/>
                </a:lnTo>
                <a:lnTo>
                  <a:pt x="84677" y="153478"/>
                </a:lnTo>
                <a:lnTo>
                  <a:pt x="97578" y="153937"/>
                </a:lnTo>
                <a:lnTo>
                  <a:pt x="104638" y="155012"/>
                </a:lnTo>
                <a:lnTo>
                  <a:pt x="112202" y="156681"/>
                </a:lnTo>
                <a:lnTo>
                  <a:pt x="120102" y="158747"/>
                </a:lnTo>
                <a:lnTo>
                  <a:pt x="128226" y="161076"/>
                </a:lnTo>
                <a:lnTo>
                  <a:pt x="144873" y="166204"/>
                </a:lnTo>
                <a:lnTo>
                  <a:pt x="152361" y="168905"/>
                </a:lnTo>
                <a:lnTo>
                  <a:pt x="159257" y="171658"/>
                </a:lnTo>
                <a:lnTo>
                  <a:pt x="165760" y="174446"/>
                </a:lnTo>
                <a:lnTo>
                  <a:pt x="178065" y="180084"/>
                </a:lnTo>
                <a:lnTo>
                  <a:pt x="184014" y="182921"/>
                </a:lnTo>
                <a:lnTo>
                  <a:pt x="189884" y="186717"/>
                </a:lnTo>
                <a:lnTo>
                  <a:pt x="195703" y="191153"/>
                </a:lnTo>
                <a:lnTo>
                  <a:pt x="201486" y="196015"/>
                </a:lnTo>
                <a:lnTo>
                  <a:pt x="206295" y="201162"/>
                </a:lnTo>
                <a:lnTo>
                  <a:pt x="210454" y="206498"/>
                </a:lnTo>
                <a:lnTo>
                  <a:pt x="214178" y="211960"/>
                </a:lnTo>
                <a:lnTo>
                  <a:pt x="217614" y="217506"/>
                </a:lnTo>
                <a:lnTo>
                  <a:pt x="220857" y="223109"/>
                </a:lnTo>
                <a:lnTo>
                  <a:pt x="223972" y="228750"/>
                </a:lnTo>
                <a:lnTo>
                  <a:pt x="225095" y="235367"/>
                </a:lnTo>
                <a:lnTo>
                  <a:pt x="224892" y="242636"/>
                </a:lnTo>
                <a:lnTo>
                  <a:pt x="223803" y="250340"/>
                </a:lnTo>
                <a:lnTo>
                  <a:pt x="222125" y="257381"/>
                </a:lnTo>
                <a:lnTo>
                  <a:pt x="220055" y="263980"/>
                </a:lnTo>
                <a:lnTo>
                  <a:pt x="217722" y="270284"/>
                </a:lnTo>
                <a:lnTo>
                  <a:pt x="213308" y="279249"/>
                </a:lnTo>
                <a:lnTo>
                  <a:pt x="207509" y="289988"/>
                </a:lnTo>
                <a:lnTo>
                  <a:pt x="200785" y="301911"/>
                </a:lnTo>
                <a:lnTo>
                  <a:pt x="195350" y="310811"/>
                </a:lnTo>
                <a:lnTo>
                  <a:pt x="190774" y="317697"/>
                </a:lnTo>
                <a:lnTo>
                  <a:pt x="186771" y="323241"/>
                </a:lnTo>
                <a:lnTo>
                  <a:pt x="182198" y="327888"/>
                </a:lnTo>
                <a:lnTo>
                  <a:pt x="177244" y="331940"/>
                </a:lnTo>
                <a:lnTo>
                  <a:pt x="172035" y="335593"/>
                </a:lnTo>
                <a:lnTo>
                  <a:pt x="166659" y="338981"/>
                </a:lnTo>
                <a:lnTo>
                  <a:pt x="161169" y="342192"/>
                </a:lnTo>
                <a:lnTo>
                  <a:pt x="155605" y="345285"/>
                </a:lnTo>
                <a:lnTo>
                  <a:pt x="150942" y="347348"/>
                </a:lnTo>
                <a:lnTo>
                  <a:pt x="146882" y="348722"/>
                </a:lnTo>
                <a:lnTo>
                  <a:pt x="143222" y="349639"/>
                </a:lnTo>
                <a:lnTo>
                  <a:pt x="136616" y="350657"/>
                </a:lnTo>
                <a:lnTo>
                  <a:pt x="130505" y="351110"/>
                </a:lnTo>
                <a:lnTo>
                  <a:pt x="124613" y="351311"/>
                </a:lnTo>
                <a:lnTo>
                  <a:pt x="121709" y="350412"/>
                </a:lnTo>
                <a:lnTo>
                  <a:pt x="115942" y="346874"/>
                </a:lnTo>
                <a:lnTo>
                  <a:pt x="110204" y="339586"/>
                </a:lnTo>
                <a:lnTo>
                  <a:pt x="107340" y="334975"/>
                </a:lnTo>
                <a:lnTo>
                  <a:pt x="104158" y="324773"/>
                </a:lnTo>
                <a:lnTo>
                  <a:pt x="101613" y="30860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092"/>
          <p:cNvSpPr/>
          <p:nvPr/>
        </p:nvSpPr>
        <p:spPr>
          <a:xfrm>
            <a:off x="6680834" y="3609022"/>
            <a:ext cx="308611" cy="377191"/>
          </a:xfrm>
          <a:custGeom>
            <a:avLst/>
            <a:gdLst/>
            <a:ahLst/>
            <a:cxnLst/>
            <a:rect l="0" t="0" r="0" b="0"/>
            <a:pathLst>
              <a:path w="308611" h="377191">
                <a:moveTo>
                  <a:pt x="0" y="0"/>
                </a:moveTo>
                <a:lnTo>
                  <a:pt x="13653" y="4551"/>
                </a:lnTo>
                <a:lnTo>
                  <a:pt x="22896" y="9325"/>
                </a:lnTo>
                <a:lnTo>
                  <a:pt x="26694" y="11932"/>
                </a:lnTo>
                <a:lnTo>
                  <a:pt x="33454" y="19908"/>
                </a:lnTo>
                <a:lnTo>
                  <a:pt x="39634" y="30756"/>
                </a:lnTo>
                <a:lnTo>
                  <a:pt x="42616" y="37649"/>
                </a:lnTo>
                <a:lnTo>
                  <a:pt x="45556" y="45102"/>
                </a:lnTo>
                <a:lnTo>
                  <a:pt x="47515" y="52928"/>
                </a:lnTo>
                <a:lnTo>
                  <a:pt x="48822" y="61003"/>
                </a:lnTo>
                <a:lnTo>
                  <a:pt x="49693" y="69244"/>
                </a:lnTo>
                <a:lnTo>
                  <a:pt x="51227" y="78547"/>
                </a:lnTo>
                <a:lnTo>
                  <a:pt x="53202" y="88560"/>
                </a:lnTo>
                <a:lnTo>
                  <a:pt x="55471" y="99045"/>
                </a:lnTo>
                <a:lnTo>
                  <a:pt x="57936" y="113655"/>
                </a:lnTo>
                <a:lnTo>
                  <a:pt x="63214" y="150209"/>
                </a:lnTo>
                <a:lnTo>
                  <a:pt x="65003" y="166814"/>
                </a:lnTo>
                <a:lnTo>
                  <a:pt x="66196" y="181694"/>
                </a:lnTo>
                <a:lnTo>
                  <a:pt x="66990" y="195425"/>
                </a:lnTo>
                <a:lnTo>
                  <a:pt x="67874" y="220841"/>
                </a:lnTo>
                <a:lnTo>
                  <a:pt x="68109" y="232952"/>
                </a:lnTo>
                <a:lnTo>
                  <a:pt x="69219" y="243884"/>
                </a:lnTo>
                <a:lnTo>
                  <a:pt x="70912" y="254029"/>
                </a:lnTo>
                <a:lnTo>
                  <a:pt x="72992" y="263650"/>
                </a:lnTo>
                <a:lnTo>
                  <a:pt x="74379" y="272922"/>
                </a:lnTo>
                <a:lnTo>
                  <a:pt x="75304" y="281961"/>
                </a:lnTo>
                <a:lnTo>
                  <a:pt x="75921" y="290844"/>
                </a:lnTo>
                <a:lnTo>
                  <a:pt x="77284" y="298671"/>
                </a:lnTo>
                <a:lnTo>
                  <a:pt x="79145" y="305794"/>
                </a:lnTo>
                <a:lnTo>
                  <a:pt x="81339" y="312448"/>
                </a:lnTo>
                <a:lnTo>
                  <a:pt x="82801" y="318789"/>
                </a:lnTo>
                <a:lnTo>
                  <a:pt x="83776" y="324921"/>
                </a:lnTo>
                <a:lnTo>
                  <a:pt x="84859" y="335862"/>
                </a:lnTo>
                <a:lnTo>
                  <a:pt x="85469" y="344519"/>
                </a:lnTo>
                <a:lnTo>
                  <a:pt x="85611" y="340127"/>
                </a:lnTo>
                <a:lnTo>
                  <a:pt x="87555" y="333431"/>
                </a:lnTo>
                <a:lnTo>
                  <a:pt x="90754" y="324205"/>
                </a:lnTo>
                <a:lnTo>
                  <a:pt x="99391" y="301254"/>
                </a:lnTo>
                <a:lnTo>
                  <a:pt x="109579" y="275178"/>
                </a:lnTo>
                <a:lnTo>
                  <a:pt x="114963" y="264415"/>
                </a:lnTo>
                <a:lnTo>
                  <a:pt x="120457" y="255334"/>
                </a:lnTo>
                <a:lnTo>
                  <a:pt x="132595" y="238259"/>
                </a:lnTo>
                <a:lnTo>
                  <a:pt x="147514" y="217970"/>
                </a:lnTo>
                <a:lnTo>
                  <a:pt x="154541" y="210084"/>
                </a:lnTo>
                <a:lnTo>
                  <a:pt x="161129" y="203873"/>
                </a:lnTo>
                <a:lnTo>
                  <a:pt x="167427" y="198781"/>
                </a:lnTo>
                <a:lnTo>
                  <a:pt x="173531" y="194433"/>
                </a:lnTo>
                <a:lnTo>
                  <a:pt x="179505" y="190582"/>
                </a:lnTo>
                <a:lnTo>
                  <a:pt x="185393" y="187062"/>
                </a:lnTo>
                <a:lnTo>
                  <a:pt x="191223" y="184716"/>
                </a:lnTo>
                <a:lnTo>
                  <a:pt x="197015" y="183151"/>
                </a:lnTo>
                <a:lnTo>
                  <a:pt x="202781" y="182108"/>
                </a:lnTo>
                <a:lnTo>
                  <a:pt x="211728" y="180950"/>
                </a:lnTo>
                <a:lnTo>
                  <a:pt x="215448" y="180640"/>
                </a:lnTo>
                <a:lnTo>
                  <a:pt x="224660" y="182837"/>
                </a:lnTo>
                <a:lnTo>
                  <a:pt x="234152" y="186988"/>
                </a:lnTo>
                <a:lnTo>
                  <a:pt x="241545" y="192009"/>
                </a:lnTo>
                <a:lnTo>
                  <a:pt x="250546" y="199955"/>
                </a:lnTo>
                <a:lnTo>
                  <a:pt x="255613" y="204741"/>
                </a:lnTo>
                <a:lnTo>
                  <a:pt x="259944" y="210789"/>
                </a:lnTo>
                <a:lnTo>
                  <a:pt x="263783" y="217678"/>
                </a:lnTo>
                <a:lnTo>
                  <a:pt x="267296" y="225129"/>
                </a:lnTo>
                <a:lnTo>
                  <a:pt x="270590" y="235811"/>
                </a:lnTo>
                <a:lnTo>
                  <a:pt x="273739" y="248647"/>
                </a:lnTo>
                <a:lnTo>
                  <a:pt x="276790" y="262920"/>
                </a:lnTo>
                <a:lnTo>
                  <a:pt x="278824" y="279103"/>
                </a:lnTo>
                <a:lnTo>
                  <a:pt x="280181" y="296558"/>
                </a:lnTo>
                <a:lnTo>
                  <a:pt x="281085" y="314863"/>
                </a:lnTo>
                <a:lnTo>
                  <a:pt x="282640" y="328971"/>
                </a:lnTo>
                <a:lnTo>
                  <a:pt x="284629" y="340282"/>
                </a:lnTo>
                <a:lnTo>
                  <a:pt x="286908" y="349727"/>
                </a:lnTo>
                <a:lnTo>
                  <a:pt x="289380" y="356977"/>
                </a:lnTo>
                <a:lnTo>
                  <a:pt x="294666" y="367571"/>
                </a:lnTo>
                <a:lnTo>
                  <a:pt x="297409" y="370778"/>
                </a:lnTo>
                <a:lnTo>
                  <a:pt x="300191" y="372915"/>
                </a:lnTo>
                <a:lnTo>
                  <a:pt x="308610"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093"/>
          <p:cNvSpPr/>
          <p:nvPr/>
        </p:nvSpPr>
        <p:spPr>
          <a:xfrm>
            <a:off x="7023734" y="3737771"/>
            <a:ext cx="142621" cy="203274"/>
          </a:xfrm>
          <a:custGeom>
            <a:avLst/>
            <a:gdLst/>
            <a:ahLst/>
            <a:cxnLst/>
            <a:rect l="0" t="0" r="0" b="0"/>
            <a:pathLst>
              <a:path w="142621" h="203274">
                <a:moveTo>
                  <a:pt x="68581" y="25556"/>
                </a:moveTo>
                <a:lnTo>
                  <a:pt x="64030" y="39208"/>
                </a:lnTo>
                <a:lnTo>
                  <a:pt x="61737" y="47993"/>
                </a:lnTo>
                <a:lnTo>
                  <a:pt x="56649" y="70453"/>
                </a:lnTo>
                <a:lnTo>
                  <a:pt x="54911" y="81205"/>
                </a:lnTo>
                <a:lnTo>
                  <a:pt x="53753" y="91230"/>
                </a:lnTo>
                <a:lnTo>
                  <a:pt x="52980" y="100771"/>
                </a:lnTo>
                <a:lnTo>
                  <a:pt x="51513" y="111895"/>
                </a:lnTo>
                <a:lnTo>
                  <a:pt x="49583" y="124073"/>
                </a:lnTo>
                <a:lnTo>
                  <a:pt x="47342" y="136954"/>
                </a:lnTo>
                <a:lnTo>
                  <a:pt x="46802" y="147446"/>
                </a:lnTo>
                <a:lnTo>
                  <a:pt x="47394" y="156346"/>
                </a:lnTo>
                <a:lnTo>
                  <a:pt x="48741" y="164185"/>
                </a:lnTo>
                <a:lnTo>
                  <a:pt x="50592" y="171315"/>
                </a:lnTo>
                <a:lnTo>
                  <a:pt x="52778" y="177974"/>
                </a:lnTo>
                <a:lnTo>
                  <a:pt x="55188" y="184318"/>
                </a:lnTo>
                <a:lnTo>
                  <a:pt x="57747" y="189500"/>
                </a:lnTo>
                <a:lnTo>
                  <a:pt x="60406" y="193907"/>
                </a:lnTo>
                <a:lnTo>
                  <a:pt x="63131" y="197798"/>
                </a:lnTo>
                <a:lnTo>
                  <a:pt x="66852" y="200391"/>
                </a:lnTo>
                <a:lnTo>
                  <a:pt x="71239" y="202120"/>
                </a:lnTo>
                <a:lnTo>
                  <a:pt x="76068" y="203273"/>
                </a:lnTo>
                <a:lnTo>
                  <a:pt x="80240" y="203089"/>
                </a:lnTo>
                <a:lnTo>
                  <a:pt x="83974" y="202014"/>
                </a:lnTo>
                <a:lnTo>
                  <a:pt x="87415" y="200344"/>
                </a:lnTo>
                <a:lnTo>
                  <a:pt x="90661" y="198279"/>
                </a:lnTo>
                <a:lnTo>
                  <a:pt x="93779" y="195950"/>
                </a:lnTo>
                <a:lnTo>
                  <a:pt x="96809" y="193444"/>
                </a:lnTo>
                <a:lnTo>
                  <a:pt x="99783" y="190822"/>
                </a:lnTo>
                <a:lnTo>
                  <a:pt x="105626" y="185367"/>
                </a:lnTo>
                <a:lnTo>
                  <a:pt x="109470" y="179722"/>
                </a:lnTo>
                <a:lnTo>
                  <a:pt x="113938" y="172148"/>
                </a:lnTo>
                <a:lnTo>
                  <a:pt x="118821" y="163290"/>
                </a:lnTo>
                <a:lnTo>
                  <a:pt x="123982" y="152621"/>
                </a:lnTo>
                <a:lnTo>
                  <a:pt x="129327" y="140746"/>
                </a:lnTo>
                <a:lnTo>
                  <a:pt x="134796" y="128067"/>
                </a:lnTo>
                <a:lnTo>
                  <a:pt x="138442" y="117709"/>
                </a:lnTo>
                <a:lnTo>
                  <a:pt x="140872" y="108899"/>
                </a:lnTo>
                <a:lnTo>
                  <a:pt x="142492" y="101121"/>
                </a:lnTo>
                <a:lnTo>
                  <a:pt x="142620" y="91172"/>
                </a:lnTo>
                <a:lnTo>
                  <a:pt x="141753" y="79778"/>
                </a:lnTo>
                <a:lnTo>
                  <a:pt x="140222" y="67419"/>
                </a:lnTo>
                <a:lnTo>
                  <a:pt x="138249" y="58227"/>
                </a:lnTo>
                <a:lnTo>
                  <a:pt x="135981" y="51147"/>
                </a:lnTo>
                <a:lnTo>
                  <a:pt x="133517" y="45474"/>
                </a:lnTo>
                <a:lnTo>
                  <a:pt x="128238" y="34091"/>
                </a:lnTo>
                <a:lnTo>
                  <a:pt x="125497" y="28389"/>
                </a:lnTo>
                <a:lnTo>
                  <a:pt x="121765" y="23635"/>
                </a:lnTo>
                <a:lnTo>
                  <a:pt x="117372" y="19513"/>
                </a:lnTo>
                <a:lnTo>
                  <a:pt x="112538" y="15812"/>
                </a:lnTo>
                <a:lnTo>
                  <a:pt x="107411" y="12393"/>
                </a:lnTo>
                <a:lnTo>
                  <a:pt x="102087" y="9160"/>
                </a:lnTo>
                <a:lnTo>
                  <a:pt x="96634" y="6053"/>
                </a:lnTo>
                <a:lnTo>
                  <a:pt x="91092" y="3982"/>
                </a:lnTo>
                <a:lnTo>
                  <a:pt x="85494" y="2601"/>
                </a:lnTo>
                <a:lnTo>
                  <a:pt x="79856" y="1680"/>
                </a:lnTo>
                <a:lnTo>
                  <a:pt x="74193" y="1066"/>
                </a:lnTo>
                <a:lnTo>
                  <a:pt x="68512" y="657"/>
                </a:lnTo>
                <a:lnTo>
                  <a:pt x="62820" y="384"/>
                </a:lnTo>
                <a:lnTo>
                  <a:pt x="51415" y="81"/>
                </a:lnTo>
                <a:lnTo>
                  <a:pt x="45707" y="0"/>
                </a:lnTo>
                <a:lnTo>
                  <a:pt x="40949" y="899"/>
                </a:lnTo>
                <a:lnTo>
                  <a:pt x="36824" y="2451"/>
                </a:lnTo>
                <a:lnTo>
                  <a:pt x="33122" y="4437"/>
                </a:lnTo>
                <a:lnTo>
                  <a:pt x="29702" y="5762"/>
                </a:lnTo>
                <a:lnTo>
                  <a:pt x="26468" y="6645"/>
                </a:lnTo>
                <a:lnTo>
                  <a:pt x="23361" y="7234"/>
                </a:lnTo>
                <a:lnTo>
                  <a:pt x="20336" y="8579"/>
                </a:lnTo>
                <a:lnTo>
                  <a:pt x="17368" y="10428"/>
                </a:lnTo>
                <a:lnTo>
                  <a:pt x="14436" y="12613"/>
                </a:lnTo>
                <a:lnTo>
                  <a:pt x="11529" y="14070"/>
                </a:lnTo>
                <a:lnTo>
                  <a:pt x="8639" y="15041"/>
                </a:lnTo>
                <a:lnTo>
                  <a:pt x="0" y="1698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094"/>
          <p:cNvSpPr/>
          <p:nvPr/>
        </p:nvSpPr>
        <p:spPr>
          <a:xfrm>
            <a:off x="7195184" y="3722262"/>
            <a:ext cx="171451" cy="211975"/>
          </a:xfrm>
          <a:custGeom>
            <a:avLst/>
            <a:gdLst/>
            <a:ahLst/>
            <a:cxnLst/>
            <a:rect l="0" t="0" r="0" b="0"/>
            <a:pathLst>
              <a:path w="171451" h="211975">
                <a:moveTo>
                  <a:pt x="0" y="49638"/>
                </a:moveTo>
                <a:lnTo>
                  <a:pt x="18204" y="54188"/>
                </a:lnTo>
                <a:lnTo>
                  <a:pt x="24519" y="56482"/>
                </a:lnTo>
                <a:lnTo>
                  <a:pt x="29681" y="58963"/>
                </a:lnTo>
                <a:lnTo>
                  <a:pt x="34076" y="61569"/>
                </a:lnTo>
                <a:lnTo>
                  <a:pt x="37957" y="63307"/>
                </a:lnTo>
                <a:lnTo>
                  <a:pt x="41497" y="64466"/>
                </a:lnTo>
                <a:lnTo>
                  <a:pt x="44811" y="65238"/>
                </a:lnTo>
                <a:lnTo>
                  <a:pt x="49876" y="65753"/>
                </a:lnTo>
                <a:lnTo>
                  <a:pt x="56111" y="66096"/>
                </a:lnTo>
                <a:lnTo>
                  <a:pt x="63125" y="66325"/>
                </a:lnTo>
                <a:lnTo>
                  <a:pt x="70658" y="65525"/>
                </a:lnTo>
                <a:lnTo>
                  <a:pt x="78538" y="64039"/>
                </a:lnTo>
                <a:lnTo>
                  <a:pt x="86649" y="62096"/>
                </a:lnTo>
                <a:lnTo>
                  <a:pt x="93961" y="59848"/>
                </a:lnTo>
                <a:lnTo>
                  <a:pt x="100741" y="57397"/>
                </a:lnTo>
                <a:lnTo>
                  <a:pt x="107166" y="54811"/>
                </a:lnTo>
                <a:lnTo>
                  <a:pt x="113355" y="52134"/>
                </a:lnTo>
                <a:lnTo>
                  <a:pt x="125310" y="46619"/>
                </a:lnTo>
                <a:lnTo>
                  <a:pt x="129261" y="43816"/>
                </a:lnTo>
                <a:lnTo>
                  <a:pt x="131894" y="40994"/>
                </a:lnTo>
                <a:lnTo>
                  <a:pt x="133650" y="38160"/>
                </a:lnTo>
                <a:lnTo>
                  <a:pt x="135773" y="34366"/>
                </a:lnTo>
                <a:lnTo>
                  <a:pt x="140671" y="25070"/>
                </a:lnTo>
                <a:lnTo>
                  <a:pt x="141406" y="20877"/>
                </a:lnTo>
                <a:lnTo>
                  <a:pt x="140944" y="17129"/>
                </a:lnTo>
                <a:lnTo>
                  <a:pt x="139683" y="13677"/>
                </a:lnTo>
                <a:lnTo>
                  <a:pt x="136937" y="10424"/>
                </a:lnTo>
                <a:lnTo>
                  <a:pt x="133202" y="7303"/>
                </a:lnTo>
                <a:lnTo>
                  <a:pt x="128806" y="4269"/>
                </a:lnTo>
                <a:lnTo>
                  <a:pt x="123971" y="2247"/>
                </a:lnTo>
                <a:lnTo>
                  <a:pt x="118843" y="899"/>
                </a:lnTo>
                <a:lnTo>
                  <a:pt x="113519" y="0"/>
                </a:lnTo>
                <a:lnTo>
                  <a:pt x="107112" y="1306"/>
                </a:lnTo>
                <a:lnTo>
                  <a:pt x="99983" y="4081"/>
                </a:lnTo>
                <a:lnTo>
                  <a:pt x="72561" y="17673"/>
                </a:lnTo>
                <a:lnTo>
                  <a:pt x="67424" y="21660"/>
                </a:lnTo>
                <a:lnTo>
                  <a:pt x="63048" y="26223"/>
                </a:lnTo>
                <a:lnTo>
                  <a:pt x="59177" y="31171"/>
                </a:lnTo>
                <a:lnTo>
                  <a:pt x="55643" y="36374"/>
                </a:lnTo>
                <a:lnTo>
                  <a:pt x="52336" y="41748"/>
                </a:lnTo>
                <a:lnTo>
                  <a:pt x="49178" y="47235"/>
                </a:lnTo>
                <a:lnTo>
                  <a:pt x="46121" y="54703"/>
                </a:lnTo>
                <a:lnTo>
                  <a:pt x="43129" y="63492"/>
                </a:lnTo>
                <a:lnTo>
                  <a:pt x="40184" y="73162"/>
                </a:lnTo>
                <a:lnTo>
                  <a:pt x="38220" y="81513"/>
                </a:lnTo>
                <a:lnTo>
                  <a:pt x="36910" y="88985"/>
                </a:lnTo>
                <a:lnTo>
                  <a:pt x="36037" y="95872"/>
                </a:lnTo>
                <a:lnTo>
                  <a:pt x="35455" y="105226"/>
                </a:lnTo>
                <a:lnTo>
                  <a:pt x="34808" y="128318"/>
                </a:lnTo>
                <a:lnTo>
                  <a:pt x="36541" y="140191"/>
                </a:lnTo>
                <a:lnTo>
                  <a:pt x="39601" y="151917"/>
                </a:lnTo>
                <a:lnTo>
                  <a:pt x="43546" y="163544"/>
                </a:lnTo>
                <a:lnTo>
                  <a:pt x="48080" y="172247"/>
                </a:lnTo>
                <a:lnTo>
                  <a:pt x="53009" y="179002"/>
                </a:lnTo>
                <a:lnTo>
                  <a:pt x="70056" y="196688"/>
                </a:lnTo>
                <a:lnTo>
                  <a:pt x="74327" y="200059"/>
                </a:lnTo>
                <a:lnTo>
                  <a:pt x="79079" y="203258"/>
                </a:lnTo>
                <a:lnTo>
                  <a:pt x="84152" y="206344"/>
                </a:lnTo>
                <a:lnTo>
                  <a:pt x="89439" y="208401"/>
                </a:lnTo>
                <a:lnTo>
                  <a:pt x="94869" y="209772"/>
                </a:lnTo>
                <a:lnTo>
                  <a:pt x="100393" y="210687"/>
                </a:lnTo>
                <a:lnTo>
                  <a:pt x="105029" y="211296"/>
                </a:lnTo>
                <a:lnTo>
                  <a:pt x="109072" y="211702"/>
                </a:lnTo>
                <a:lnTo>
                  <a:pt x="112720" y="211974"/>
                </a:lnTo>
                <a:lnTo>
                  <a:pt x="118009" y="211202"/>
                </a:lnTo>
                <a:lnTo>
                  <a:pt x="124394" y="209734"/>
                </a:lnTo>
                <a:lnTo>
                  <a:pt x="131506" y="207804"/>
                </a:lnTo>
                <a:lnTo>
                  <a:pt x="138154" y="206517"/>
                </a:lnTo>
                <a:lnTo>
                  <a:pt x="144491" y="205659"/>
                </a:lnTo>
                <a:lnTo>
                  <a:pt x="150619" y="205087"/>
                </a:lnTo>
                <a:lnTo>
                  <a:pt x="155658" y="204706"/>
                </a:lnTo>
                <a:lnTo>
                  <a:pt x="159970" y="204451"/>
                </a:lnTo>
                <a:lnTo>
                  <a:pt x="171450" y="2039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095"/>
          <p:cNvSpPr/>
          <p:nvPr/>
        </p:nvSpPr>
        <p:spPr>
          <a:xfrm>
            <a:off x="7349490" y="3703320"/>
            <a:ext cx="221958" cy="334328"/>
          </a:xfrm>
          <a:custGeom>
            <a:avLst/>
            <a:gdLst/>
            <a:ahLst/>
            <a:cxnLst/>
            <a:rect l="0" t="0" r="0" b="0"/>
            <a:pathLst>
              <a:path w="221958" h="334328">
                <a:moveTo>
                  <a:pt x="145732" y="0"/>
                </a:moveTo>
                <a:lnTo>
                  <a:pt x="136631" y="4550"/>
                </a:lnTo>
                <a:lnTo>
                  <a:pt x="132997" y="7796"/>
                </a:lnTo>
                <a:lnTo>
                  <a:pt x="121427" y="22418"/>
                </a:lnTo>
                <a:lnTo>
                  <a:pt x="115241" y="29233"/>
                </a:lnTo>
                <a:lnTo>
                  <a:pt x="108260" y="36633"/>
                </a:lnTo>
                <a:lnTo>
                  <a:pt x="103606" y="43472"/>
                </a:lnTo>
                <a:lnTo>
                  <a:pt x="100503" y="49936"/>
                </a:lnTo>
                <a:lnTo>
                  <a:pt x="98435" y="56151"/>
                </a:lnTo>
                <a:lnTo>
                  <a:pt x="96136" y="65596"/>
                </a:lnTo>
                <a:lnTo>
                  <a:pt x="94661" y="74869"/>
                </a:lnTo>
                <a:lnTo>
                  <a:pt x="94405" y="81026"/>
                </a:lnTo>
                <a:lnTo>
                  <a:pt x="96274" y="83545"/>
                </a:lnTo>
                <a:lnTo>
                  <a:pt x="99425" y="86176"/>
                </a:lnTo>
                <a:lnTo>
                  <a:pt x="103431" y="88884"/>
                </a:lnTo>
                <a:lnTo>
                  <a:pt x="108959" y="91640"/>
                </a:lnTo>
                <a:lnTo>
                  <a:pt x="115502" y="94431"/>
                </a:lnTo>
                <a:lnTo>
                  <a:pt x="122721" y="97244"/>
                </a:lnTo>
                <a:lnTo>
                  <a:pt x="132296" y="101977"/>
                </a:lnTo>
                <a:lnTo>
                  <a:pt x="143442" y="107989"/>
                </a:lnTo>
                <a:lnTo>
                  <a:pt x="165669" y="120385"/>
                </a:lnTo>
                <a:lnTo>
                  <a:pt x="181898" y="129069"/>
                </a:lnTo>
                <a:lnTo>
                  <a:pt x="187940" y="133671"/>
                </a:lnTo>
                <a:lnTo>
                  <a:pt x="192921" y="138644"/>
                </a:lnTo>
                <a:lnTo>
                  <a:pt x="197194" y="143864"/>
                </a:lnTo>
                <a:lnTo>
                  <a:pt x="201947" y="148297"/>
                </a:lnTo>
                <a:lnTo>
                  <a:pt x="207021" y="152204"/>
                </a:lnTo>
                <a:lnTo>
                  <a:pt x="212309" y="155762"/>
                </a:lnTo>
                <a:lnTo>
                  <a:pt x="215834" y="160039"/>
                </a:lnTo>
                <a:lnTo>
                  <a:pt x="218185" y="164795"/>
                </a:lnTo>
                <a:lnTo>
                  <a:pt x="219751" y="169871"/>
                </a:lnTo>
                <a:lnTo>
                  <a:pt x="220795" y="176112"/>
                </a:lnTo>
                <a:lnTo>
                  <a:pt x="221492" y="183130"/>
                </a:lnTo>
                <a:lnTo>
                  <a:pt x="221957" y="190667"/>
                </a:lnTo>
                <a:lnTo>
                  <a:pt x="220361" y="197596"/>
                </a:lnTo>
                <a:lnTo>
                  <a:pt x="217393" y="204120"/>
                </a:lnTo>
                <a:lnTo>
                  <a:pt x="213508" y="210375"/>
                </a:lnTo>
                <a:lnTo>
                  <a:pt x="209013" y="216450"/>
                </a:lnTo>
                <a:lnTo>
                  <a:pt x="204112" y="222405"/>
                </a:lnTo>
                <a:lnTo>
                  <a:pt x="198939" y="228280"/>
                </a:lnTo>
                <a:lnTo>
                  <a:pt x="193586" y="234102"/>
                </a:lnTo>
                <a:lnTo>
                  <a:pt x="182558" y="245650"/>
                </a:lnTo>
                <a:lnTo>
                  <a:pt x="175046" y="252349"/>
                </a:lnTo>
                <a:lnTo>
                  <a:pt x="166227" y="259673"/>
                </a:lnTo>
                <a:lnTo>
                  <a:pt x="156537" y="267412"/>
                </a:lnTo>
                <a:lnTo>
                  <a:pt x="148174" y="273525"/>
                </a:lnTo>
                <a:lnTo>
                  <a:pt x="140693" y="278552"/>
                </a:lnTo>
                <a:lnTo>
                  <a:pt x="133800" y="282856"/>
                </a:lnTo>
                <a:lnTo>
                  <a:pt x="125395" y="287631"/>
                </a:lnTo>
                <a:lnTo>
                  <a:pt x="105896" y="298016"/>
                </a:lnTo>
                <a:lnTo>
                  <a:pt x="96315" y="302500"/>
                </a:lnTo>
                <a:lnTo>
                  <a:pt x="87070" y="306441"/>
                </a:lnTo>
                <a:lnTo>
                  <a:pt x="78049" y="310021"/>
                </a:lnTo>
                <a:lnTo>
                  <a:pt x="65368" y="314313"/>
                </a:lnTo>
                <a:lnTo>
                  <a:pt x="0" y="3343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096"/>
          <p:cNvSpPr/>
          <p:nvPr/>
        </p:nvSpPr>
        <p:spPr>
          <a:xfrm>
            <a:off x="6526755" y="4277677"/>
            <a:ext cx="306618" cy="591503"/>
          </a:xfrm>
          <a:custGeom>
            <a:avLst/>
            <a:gdLst/>
            <a:ahLst/>
            <a:cxnLst/>
            <a:rect l="0" t="0" r="0" b="0"/>
            <a:pathLst>
              <a:path w="306618" h="591503">
                <a:moveTo>
                  <a:pt x="102645" y="0"/>
                </a:moveTo>
                <a:lnTo>
                  <a:pt x="93543" y="13652"/>
                </a:lnTo>
                <a:lnTo>
                  <a:pt x="86535" y="30515"/>
                </a:lnTo>
                <a:lnTo>
                  <a:pt x="83332" y="40346"/>
                </a:lnTo>
                <a:lnTo>
                  <a:pt x="79292" y="49757"/>
                </a:lnTo>
                <a:lnTo>
                  <a:pt x="69723" y="67834"/>
                </a:lnTo>
                <a:lnTo>
                  <a:pt x="64200" y="82854"/>
                </a:lnTo>
                <a:lnTo>
                  <a:pt x="60794" y="96831"/>
                </a:lnTo>
                <a:lnTo>
                  <a:pt x="56104" y="112568"/>
                </a:lnTo>
                <a:lnTo>
                  <a:pt x="48109" y="137494"/>
                </a:lnTo>
                <a:lnTo>
                  <a:pt x="39989" y="154454"/>
                </a:lnTo>
                <a:lnTo>
                  <a:pt x="30983" y="171516"/>
                </a:lnTo>
                <a:lnTo>
                  <a:pt x="23804" y="188624"/>
                </a:lnTo>
                <a:lnTo>
                  <a:pt x="19980" y="205753"/>
                </a:lnTo>
                <a:lnTo>
                  <a:pt x="18960" y="214322"/>
                </a:lnTo>
                <a:lnTo>
                  <a:pt x="16375" y="225748"/>
                </a:lnTo>
                <a:lnTo>
                  <a:pt x="12746" y="239081"/>
                </a:lnTo>
                <a:lnTo>
                  <a:pt x="8422" y="253685"/>
                </a:lnTo>
                <a:lnTo>
                  <a:pt x="5540" y="265326"/>
                </a:lnTo>
                <a:lnTo>
                  <a:pt x="2337" y="283341"/>
                </a:lnTo>
                <a:lnTo>
                  <a:pt x="914" y="300236"/>
                </a:lnTo>
                <a:lnTo>
                  <a:pt x="534" y="308743"/>
                </a:lnTo>
                <a:lnTo>
                  <a:pt x="112" y="330894"/>
                </a:lnTo>
                <a:lnTo>
                  <a:pt x="0" y="343469"/>
                </a:lnTo>
                <a:lnTo>
                  <a:pt x="877" y="354709"/>
                </a:lnTo>
                <a:lnTo>
                  <a:pt x="2415" y="365060"/>
                </a:lnTo>
                <a:lnTo>
                  <a:pt x="6664" y="383229"/>
                </a:lnTo>
                <a:lnTo>
                  <a:pt x="11726" y="397654"/>
                </a:lnTo>
                <a:lnTo>
                  <a:pt x="19691" y="415495"/>
                </a:lnTo>
                <a:lnTo>
                  <a:pt x="24483" y="425587"/>
                </a:lnTo>
                <a:lnTo>
                  <a:pt x="28630" y="435172"/>
                </a:lnTo>
                <a:lnTo>
                  <a:pt x="35776" y="453443"/>
                </a:lnTo>
                <a:lnTo>
                  <a:pt x="39968" y="460410"/>
                </a:lnTo>
                <a:lnTo>
                  <a:pt x="44668" y="466008"/>
                </a:lnTo>
                <a:lnTo>
                  <a:pt x="54970" y="475720"/>
                </a:lnTo>
                <a:lnTo>
                  <a:pt x="65899" y="486386"/>
                </a:lnTo>
                <a:lnTo>
                  <a:pt x="71480" y="490945"/>
                </a:lnTo>
                <a:lnTo>
                  <a:pt x="77106" y="494936"/>
                </a:lnTo>
                <a:lnTo>
                  <a:pt x="82761" y="498550"/>
                </a:lnTo>
                <a:lnTo>
                  <a:pt x="88436" y="501912"/>
                </a:lnTo>
                <a:lnTo>
                  <a:pt x="94125" y="505105"/>
                </a:lnTo>
                <a:lnTo>
                  <a:pt x="105526" y="511194"/>
                </a:lnTo>
                <a:lnTo>
                  <a:pt x="134081" y="525741"/>
                </a:lnTo>
                <a:lnTo>
                  <a:pt x="139794" y="527659"/>
                </a:lnTo>
                <a:lnTo>
                  <a:pt x="145509" y="528938"/>
                </a:lnTo>
                <a:lnTo>
                  <a:pt x="151223" y="529790"/>
                </a:lnTo>
                <a:lnTo>
                  <a:pt x="156938" y="530358"/>
                </a:lnTo>
                <a:lnTo>
                  <a:pt x="162652" y="530738"/>
                </a:lnTo>
                <a:lnTo>
                  <a:pt x="168367" y="530990"/>
                </a:lnTo>
                <a:lnTo>
                  <a:pt x="174082" y="530206"/>
                </a:lnTo>
                <a:lnTo>
                  <a:pt x="179797" y="528731"/>
                </a:lnTo>
                <a:lnTo>
                  <a:pt x="185512" y="526794"/>
                </a:lnTo>
                <a:lnTo>
                  <a:pt x="193132" y="524551"/>
                </a:lnTo>
                <a:lnTo>
                  <a:pt x="211759" y="519519"/>
                </a:lnTo>
                <a:lnTo>
                  <a:pt x="219203" y="515891"/>
                </a:lnTo>
                <a:lnTo>
                  <a:pt x="225118" y="511568"/>
                </a:lnTo>
                <a:lnTo>
                  <a:pt x="230013" y="506780"/>
                </a:lnTo>
                <a:lnTo>
                  <a:pt x="235182" y="502636"/>
                </a:lnTo>
                <a:lnTo>
                  <a:pt x="240533" y="498921"/>
                </a:lnTo>
                <a:lnTo>
                  <a:pt x="246006" y="495492"/>
                </a:lnTo>
                <a:lnTo>
                  <a:pt x="252511" y="489395"/>
                </a:lnTo>
                <a:lnTo>
                  <a:pt x="259705" y="481521"/>
                </a:lnTo>
                <a:lnTo>
                  <a:pt x="267359" y="472461"/>
                </a:lnTo>
                <a:lnTo>
                  <a:pt x="273415" y="464517"/>
                </a:lnTo>
                <a:lnTo>
                  <a:pt x="282682" y="450609"/>
                </a:lnTo>
                <a:lnTo>
                  <a:pt x="289976" y="435538"/>
                </a:lnTo>
                <a:lnTo>
                  <a:pt x="296393" y="420268"/>
                </a:lnTo>
                <a:lnTo>
                  <a:pt x="302420" y="407131"/>
                </a:lnTo>
                <a:lnTo>
                  <a:pt x="305734" y="389862"/>
                </a:lnTo>
                <a:lnTo>
                  <a:pt x="306617" y="379923"/>
                </a:lnTo>
                <a:lnTo>
                  <a:pt x="306254" y="370440"/>
                </a:lnTo>
                <a:lnTo>
                  <a:pt x="303311" y="352283"/>
                </a:lnTo>
                <a:lnTo>
                  <a:pt x="298827" y="339767"/>
                </a:lnTo>
                <a:lnTo>
                  <a:pt x="296298" y="335097"/>
                </a:lnTo>
                <a:lnTo>
                  <a:pt x="288408" y="327367"/>
                </a:lnTo>
                <a:lnTo>
                  <a:pt x="279503" y="321709"/>
                </a:lnTo>
                <a:lnTo>
                  <a:pt x="272371" y="319194"/>
                </a:lnTo>
                <a:lnTo>
                  <a:pt x="263001" y="317778"/>
                </a:lnTo>
                <a:lnTo>
                  <a:pt x="254559" y="317447"/>
                </a:lnTo>
                <a:lnTo>
                  <a:pt x="233617" y="317235"/>
                </a:lnTo>
                <a:lnTo>
                  <a:pt x="228059" y="319123"/>
                </a:lnTo>
                <a:lnTo>
                  <a:pt x="222450" y="322286"/>
                </a:lnTo>
                <a:lnTo>
                  <a:pt x="216805" y="326300"/>
                </a:lnTo>
                <a:lnTo>
                  <a:pt x="211136" y="330881"/>
                </a:lnTo>
                <a:lnTo>
                  <a:pt x="205452" y="335840"/>
                </a:lnTo>
                <a:lnTo>
                  <a:pt x="199758" y="341051"/>
                </a:lnTo>
                <a:lnTo>
                  <a:pt x="188351" y="351921"/>
                </a:lnTo>
                <a:lnTo>
                  <a:pt x="160955" y="378972"/>
                </a:lnTo>
                <a:lnTo>
                  <a:pt x="153900" y="386950"/>
                </a:lnTo>
                <a:lnTo>
                  <a:pt x="147293" y="395127"/>
                </a:lnTo>
                <a:lnTo>
                  <a:pt x="140982" y="403436"/>
                </a:lnTo>
                <a:lnTo>
                  <a:pt x="128892" y="420288"/>
                </a:lnTo>
                <a:lnTo>
                  <a:pt x="123000" y="428781"/>
                </a:lnTo>
                <a:lnTo>
                  <a:pt x="113914" y="445840"/>
                </a:lnTo>
                <a:lnTo>
                  <a:pt x="105748" y="462946"/>
                </a:lnTo>
                <a:lnTo>
                  <a:pt x="100904" y="471509"/>
                </a:lnTo>
                <a:lnTo>
                  <a:pt x="95769" y="480074"/>
                </a:lnTo>
                <a:lnTo>
                  <a:pt x="90441" y="491499"/>
                </a:lnTo>
                <a:lnTo>
                  <a:pt x="84984" y="504832"/>
                </a:lnTo>
                <a:lnTo>
                  <a:pt x="79440" y="519434"/>
                </a:lnTo>
                <a:lnTo>
                  <a:pt x="75745" y="531074"/>
                </a:lnTo>
                <a:lnTo>
                  <a:pt x="71639" y="549088"/>
                </a:lnTo>
                <a:lnTo>
                  <a:pt x="69328" y="565389"/>
                </a:lnTo>
                <a:lnTo>
                  <a:pt x="68643" y="576251"/>
                </a:lnTo>
                <a:lnTo>
                  <a:pt x="69499" y="579430"/>
                </a:lnTo>
                <a:lnTo>
                  <a:pt x="76927" y="5915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097"/>
          <p:cNvSpPr/>
          <p:nvPr/>
        </p:nvSpPr>
        <p:spPr>
          <a:xfrm>
            <a:off x="3502286" y="4690525"/>
            <a:ext cx="66339" cy="45169"/>
          </a:xfrm>
          <a:custGeom>
            <a:avLst/>
            <a:gdLst/>
            <a:ahLst/>
            <a:cxnLst/>
            <a:rect l="0" t="0" r="0" b="0"/>
            <a:pathLst>
              <a:path w="66339" h="45169">
                <a:moveTo>
                  <a:pt x="49586" y="15777"/>
                </a:moveTo>
                <a:lnTo>
                  <a:pt x="45035" y="24879"/>
                </a:lnTo>
                <a:lnTo>
                  <a:pt x="43694" y="28512"/>
                </a:lnTo>
                <a:lnTo>
                  <a:pt x="42801" y="31887"/>
                </a:lnTo>
                <a:lnTo>
                  <a:pt x="42205" y="35090"/>
                </a:lnTo>
                <a:lnTo>
                  <a:pt x="41808" y="38177"/>
                </a:lnTo>
                <a:lnTo>
                  <a:pt x="41543" y="41188"/>
                </a:lnTo>
                <a:lnTo>
                  <a:pt x="41367" y="44148"/>
                </a:lnTo>
                <a:lnTo>
                  <a:pt x="42201" y="45168"/>
                </a:lnTo>
                <a:lnTo>
                  <a:pt x="43711" y="44897"/>
                </a:lnTo>
                <a:lnTo>
                  <a:pt x="45669" y="43762"/>
                </a:lnTo>
                <a:lnTo>
                  <a:pt x="47927" y="43007"/>
                </a:lnTo>
                <a:lnTo>
                  <a:pt x="50385" y="42502"/>
                </a:lnTo>
                <a:lnTo>
                  <a:pt x="52976" y="42166"/>
                </a:lnTo>
                <a:lnTo>
                  <a:pt x="54704" y="40990"/>
                </a:lnTo>
                <a:lnTo>
                  <a:pt x="55855" y="39253"/>
                </a:lnTo>
                <a:lnTo>
                  <a:pt x="56623" y="37143"/>
                </a:lnTo>
                <a:lnTo>
                  <a:pt x="58087" y="33831"/>
                </a:lnTo>
                <a:lnTo>
                  <a:pt x="62254" y="25071"/>
                </a:lnTo>
                <a:lnTo>
                  <a:pt x="63747" y="21021"/>
                </a:lnTo>
                <a:lnTo>
                  <a:pt x="64742" y="17368"/>
                </a:lnTo>
                <a:lnTo>
                  <a:pt x="66338" y="9212"/>
                </a:lnTo>
                <a:lnTo>
                  <a:pt x="65517" y="7591"/>
                </a:lnTo>
                <a:lnTo>
                  <a:pt x="64016" y="5557"/>
                </a:lnTo>
                <a:lnTo>
                  <a:pt x="59316" y="0"/>
                </a:lnTo>
                <a:lnTo>
                  <a:pt x="56072" y="497"/>
                </a:lnTo>
                <a:lnTo>
                  <a:pt x="51052" y="1780"/>
                </a:lnTo>
                <a:lnTo>
                  <a:pt x="44849" y="3589"/>
                </a:lnTo>
                <a:lnTo>
                  <a:pt x="38808" y="5746"/>
                </a:lnTo>
                <a:lnTo>
                  <a:pt x="32876" y="8137"/>
                </a:lnTo>
                <a:lnTo>
                  <a:pt x="27016" y="10684"/>
                </a:lnTo>
                <a:lnTo>
                  <a:pt x="22157" y="12382"/>
                </a:lnTo>
                <a:lnTo>
                  <a:pt x="17965" y="13514"/>
                </a:lnTo>
                <a:lnTo>
                  <a:pt x="14217" y="14268"/>
                </a:lnTo>
                <a:lnTo>
                  <a:pt x="10767" y="14771"/>
                </a:lnTo>
                <a:lnTo>
                  <a:pt x="7514" y="15106"/>
                </a:lnTo>
                <a:lnTo>
                  <a:pt x="4393" y="15330"/>
                </a:lnTo>
                <a:lnTo>
                  <a:pt x="2312" y="16432"/>
                </a:lnTo>
                <a:lnTo>
                  <a:pt x="925" y="18118"/>
                </a:lnTo>
                <a:lnTo>
                  <a:pt x="0" y="20196"/>
                </a:lnTo>
                <a:lnTo>
                  <a:pt x="337" y="21580"/>
                </a:lnTo>
                <a:lnTo>
                  <a:pt x="1513" y="22503"/>
                </a:lnTo>
                <a:lnTo>
                  <a:pt x="6723" y="243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098"/>
          <p:cNvSpPr/>
          <p:nvPr/>
        </p:nvSpPr>
        <p:spPr>
          <a:xfrm>
            <a:off x="5517052" y="4466774"/>
            <a:ext cx="81955" cy="66888"/>
          </a:xfrm>
          <a:custGeom>
            <a:avLst/>
            <a:gdLst/>
            <a:ahLst/>
            <a:cxnLst/>
            <a:rect l="0" t="0" r="0" b="0"/>
            <a:pathLst>
              <a:path w="81955" h="66888">
                <a:moveTo>
                  <a:pt x="15068" y="59505"/>
                </a:moveTo>
                <a:lnTo>
                  <a:pt x="15068" y="64057"/>
                </a:lnTo>
                <a:lnTo>
                  <a:pt x="16020" y="65397"/>
                </a:lnTo>
                <a:lnTo>
                  <a:pt x="17608" y="66291"/>
                </a:lnTo>
                <a:lnTo>
                  <a:pt x="19618" y="66887"/>
                </a:lnTo>
                <a:lnTo>
                  <a:pt x="21911" y="66331"/>
                </a:lnTo>
                <a:lnTo>
                  <a:pt x="24392" y="65008"/>
                </a:lnTo>
                <a:lnTo>
                  <a:pt x="26999" y="63175"/>
                </a:lnTo>
                <a:lnTo>
                  <a:pt x="29690" y="60999"/>
                </a:lnTo>
                <a:lnTo>
                  <a:pt x="32436" y="58596"/>
                </a:lnTo>
                <a:lnTo>
                  <a:pt x="35219" y="56042"/>
                </a:lnTo>
                <a:lnTo>
                  <a:pt x="40851" y="50664"/>
                </a:lnTo>
                <a:lnTo>
                  <a:pt x="77933" y="13784"/>
                </a:lnTo>
                <a:lnTo>
                  <a:pt x="79838" y="10927"/>
                </a:lnTo>
                <a:lnTo>
                  <a:pt x="81108" y="8070"/>
                </a:lnTo>
                <a:lnTo>
                  <a:pt x="81954" y="5213"/>
                </a:lnTo>
                <a:lnTo>
                  <a:pt x="80614" y="3308"/>
                </a:lnTo>
                <a:lnTo>
                  <a:pt x="77815" y="2038"/>
                </a:lnTo>
                <a:lnTo>
                  <a:pt x="74044" y="1191"/>
                </a:lnTo>
                <a:lnTo>
                  <a:pt x="70578" y="627"/>
                </a:lnTo>
                <a:lnTo>
                  <a:pt x="67314" y="251"/>
                </a:lnTo>
                <a:lnTo>
                  <a:pt x="64186" y="0"/>
                </a:lnTo>
                <a:lnTo>
                  <a:pt x="61148" y="785"/>
                </a:lnTo>
                <a:lnTo>
                  <a:pt x="58171" y="2261"/>
                </a:lnTo>
                <a:lnTo>
                  <a:pt x="55233" y="4198"/>
                </a:lnTo>
                <a:lnTo>
                  <a:pt x="51369" y="6441"/>
                </a:lnTo>
                <a:lnTo>
                  <a:pt x="41997" y="11473"/>
                </a:lnTo>
                <a:lnTo>
                  <a:pt x="37783" y="14149"/>
                </a:lnTo>
                <a:lnTo>
                  <a:pt x="34021" y="16886"/>
                </a:lnTo>
                <a:lnTo>
                  <a:pt x="30561" y="19663"/>
                </a:lnTo>
                <a:lnTo>
                  <a:pt x="26349" y="22466"/>
                </a:lnTo>
                <a:lnTo>
                  <a:pt x="21636" y="25288"/>
                </a:lnTo>
                <a:lnTo>
                  <a:pt x="16589" y="28121"/>
                </a:lnTo>
                <a:lnTo>
                  <a:pt x="12272" y="30010"/>
                </a:lnTo>
                <a:lnTo>
                  <a:pt x="8441" y="31269"/>
                </a:lnTo>
                <a:lnTo>
                  <a:pt x="4935" y="32109"/>
                </a:lnTo>
                <a:lnTo>
                  <a:pt x="2597" y="33621"/>
                </a:lnTo>
                <a:lnTo>
                  <a:pt x="1039" y="35582"/>
                </a:lnTo>
                <a:lnTo>
                  <a:pt x="0" y="37842"/>
                </a:lnTo>
                <a:lnTo>
                  <a:pt x="260" y="38395"/>
                </a:lnTo>
                <a:lnTo>
                  <a:pt x="1386" y="37812"/>
                </a:lnTo>
                <a:lnTo>
                  <a:pt x="6495" y="3378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099"/>
          <p:cNvSpPr/>
          <p:nvPr/>
        </p:nvSpPr>
        <p:spPr>
          <a:xfrm>
            <a:off x="7572375" y="4432440"/>
            <a:ext cx="325756" cy="16688"/>
          </a:xfrm>
          <a:custGeom>
            <a:avLst/>
            <a:gdLst/>
            <a:ahLst/>
            <a:cxnLst/>
            <a:rect l="0" t="0" r="0" b="0"/>
            <a:pathLst>
              <a:path w="325756" h="16688">
                <a:moveTo>
                  <a:pt x="0" y="16687"/>
                </a:moveTo>
                <a:lnTo>
                  <a:pt x="74569" y="16687"/>
                </a:lnTo>
                <a:lnTo>
                  <a:pt x="86860" y="15735"/>
                </a:lnTo>
                <a:lnTo>
                  <a:pt x="123376" y="12137"/>
                </a:lnTo>
                <a:lnTo>
                  <a:pt x="204111" y="3018"/>
                </a:lnTo>
                <a:lnTo>
                  <a:pt x="217037" y="1859"/>
                </a:lnTo>
                <a:lnTo>
                  <a:pt x="227558" y="1087"/>
                </a:lnTo>
                <a:lnTo>
                  <a:pt x="240288" y="572"/>
                </a:lnTo>
                <a:lnTo>
                  <a:pt x="269671" y="0"/>
                </a:lnTo>
                <a:lnTo>
                  <a:pt x="281699" y="800"/>
                </a:lnTo>
                <a:lnTo>
                  <a:pt x="291621" y="2285"/>
                </a:lnTo>
                <a:lnTo>
                  <a:pt x="325755" y="811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100"/>
          <p:cNvSpPr/>
          <p:nvPr/>
        </p:nvSpPr>
        <p:spPr>
          <a:xfrm>
            <a:off x="7460932" y="4534861"/>
            <a:ext cx="402909" cy="8565"/>
          </a:xfrm>
          <a:custGeom>
            <a:avLst/>
            <a:gdLst/>
            <a:ahLst/>
            <a:cxnLst/>
            <a:rect l="0" t="0" r="0" b="0"/>
            <a:pathLst>
              <a:path w="402909" h="8565">
                <a:moveTo>
                  <a:pt x="0" y="8564"/>
                </a:moveTo>
                <a:lnTo>
                  <a:pt x="81488" y="8564"/>
                </a:lnTo>
                <a:lnTo>
                  <a:pt x="94330" y="7611"/>
                </a:lnTo>
                <a:lnTo>
                  <a:pt x="105749" y="6024"/>
                </a:lnTo>
                <a:lnTo>
                  <a:pt x="116220" y="4013"/>
                </a:lnTo>
                <a:lnTo>
                  <a:pt x="126057" y="2672"/>
                </a:lnTo>
                <a:lnTo>
                  <a:pt x="135473" y="1778"/>
                </a:lnTo>
                <a:lnTo>
                  <a:pt x="144608" y="1183"/>
                </a:lnTo>
                <a:lnTo>
                  <a:pt x="175077" y="521"/>
                </a:lnTo>
                <a:lnTo>
                  <a:pt x="376797" y="0"/>
                </a:lnTo>
                <a:lnTo>
                  <a:pt x="383596" y="950"/>
                </a:lnTo>
                <a:lnTo>
                  <a:pt x="389081" y="2536"/>
                </a:lnTo>
                <a:lnTo>
                  <a:pt x="402908" y="856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101"/>
          <p:cNvSpPr/>
          <p:nvPr/>
        </p:nvSpPr>
        <p:spPr>
          <a:xfrm>
            <a:off x="5917922" y="5100637"/>
            <a:ext cx="17106" cy="720091"/>
          </a:xfrm>
          <a:custGeom>
            <a:avLst/>
            <a:gdLst/>
            <a:ahLst/>
            <a:cxnLst/>
            <a:rect l="0" t="0" r="0" b="0"/>
            <a:pathLst>
              <a:path w="17106" h="720091">
                <a:moveTo>
                  <a:pt x="17105" y="0"/>
                </a:moveTo>
                <a:lnTo>
                  <a:pt x="17105" y="11932"/>
                </a:lnTo>
                <a:lnTo>
                  <a:pt x="3436" y="149567"/>
                </a:lnTo>
                <a:lnTo>
                  <a:pt x="2277" y="167339"/>
                </a:lnTo>
                <a:lnTo>
                  <a:pt x="990" y="197246"/>
                </a:lnTo>
                <a:lnTo>
                  <a:pt x="265" y="235502"/>
                </a:lnTo>
                <a:lnTo>
                  <a:pt x="0" y="380569"/>
                </a:lnTo>
                <a:lnTo>
                  <a:pt x="939" y="423257"/>
                </a:lnTo>
                <a:lnTo>
                  <a:pt x="2518" y="461242"/>
                </a:lnTo>
                <a:lnTo>
                  <a:pt x="6750" y="542429"/>
                </a:lnTo>
                <a:lnTo>
                  <a:pt x="7344" y="558787"/>
                </a:lnTo>
                <a:lnTo>
                  <a:pt x="8693" y="574455"/>
                </a:lnTo>
                <a:lnTo>
                  <a:pt x="10544" y="589662"/>
                </a:lnTo>
                <a:lnTo>
                  <a:pt x="12731" y="604563"/>
                </a:lnTo>
                <a:lnTo>
                  <a:pt x="14189" y="616402"/>
                </a:lnTo>
                <a:lnTo>
                  <a:pt x="15161" y="626200"/>
                </a:lnTo>
                <a:lnTo>
                  <a:pt x="15809" y="634637"/>
                </a:lnTo>
                <a:lnTo>
                  <a:pt x="16241" y="642166"/>
                </a:lnTo>
                <a:lnTo>
                  <a:pt x="16721" y="655612"/>
                </a:lnTo>
                <a:lnTo>
                  <a:pt x="17029" y="678814"/>
                </a:lnTo>
                <a:lnTo>
                  <a:pt x="17105" y="7200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102"/>
          <p:cNvSpPr/>
          <p:nvPr/>
        </p:nvSpPr>
        <p:spPr>
          <a:xfrm>
            <a:off x="5832157" y="5032183"/>
            <a:ext cx="317149" cy="737110"/>
          </a:xfrm>
          <a:custGeom>
            <a:avLst/>
            <a:gdLst/>
            <a:ahLst/>
            <a:cxnLst/>
            <a:rect l="0" t="0" r="0" b="0"/>
            <a:pathLst>
              <a:path w="317149" h="737110">
                <a:moveTo>
                  <a:pt x="0" y="51309"/>
                </a:moveTo>
                <a:lnTo>
                  <a:pt x="18204" y="46758"/>
                </a:lnTo>
                <a:lnTo>
                  <a:pt x="24518" y="45417"/>
                </a:lnTo>
                <a:lnTo>
                  <a:pt x="34074" y="43928"/>
                </a:lnTo>
                <a:lnTo>
                  <a:pt x="38909" y="42578"/>
                </a:lnTo>
                <a:lnTo>
                  <a:pt x="44037" y="40726"/>
                </a:lnTo>
                <a:lnTo>
                  <a:pt x="49360" y="38539"/>
                </a:lnTo>
                <a:lnTo>
                  <a:pt x="54815" y="37081"/>
                </a:lnTo>
                <a:lnTo>
                  <a:pt x="60355" y="36108"/>
                </a:lnTo>
                <a:lnTo>
                  <a:pt x="65955" y="35461"/>
                </a:lnTo>
                <a:lnTo>
                  <a:pt x="72544" y="34075"/>
                </a:lnTo>
                <a:lnTo>
                  <a:pt x="79796" y="32200"/>
                </a:lnTo>
                <a:lnTo>
                  <a:pt x="87487" y="29998"/>
                </a:lnTo>
                <a:lnTo>
                  <a:pt x="97377" y="26624"/>
                </a:lnTo>
                <a:lnTo>
                  <a:pt x="121067" y="17795"/>
                </a:lnTo>
                <a:lnTo>
                  <a:pt x="131194" y="14679"/>
                </a:lnTo>
                <a:lnTo>
                  <a:pt x="139850" y="12602"/>
                </a:lnTo>
                <a:lnTo>
                  <a:pt x="168755" y="7138"/>
                </a:lnTo>
                <a:lnTo>
                  <a:pt x="181083" y="4716"/>
                </a:lnTo>
                <a:lnTo>
                  <a:pt x="193112" y="3103"/>
                </a:lnTo>
                <a:lnTo>
                  <a:pt x="204941" y="2027"/>
                </a:lnTo>
                <a:lnTo>
                  <a:pt x="225387" y="831"/>
                </a:lnTo>
                <a:lnTo>
                  <a:pt x="237650" y="300"/>
                </a:lnTo>
                <a:lnTo>
                  <a:pt x="248815" y="63"/>
                </a:lnTo>
                <a:lnTo>
                  <a:pt x="254459" y="0"/>
                </a:lnTo>
                <a:lnTo>
                  <a:pt x="258222" y="910"/>
                </a:lnTo>
                <a:lnTo>
                  <a:pt x="260730" y="2470"/>
                </a:lnTo>
                <a:lnTo>
                  <a:pt x="269308" y="11817"/>
                </a:lnTo>
                <a:lnTo>
                  <a:pt x="270978" y="14503"/>
                </a:lnTo>
                <a:lnTo>
                  <a:pt x="272835" y="20029"/>
                </a:lnTo>
                <a:lnTo>
                  <a:pt x="271120" y="35819"/>
                </a:lnTo>
                <a:lnTo>
                  <a:pt x="269329" y="46698"/>
                </a:lnTo>
                <a:lnTo>
                  <a:pt x="268136" y="60617"/>
                </a:lnTo>
                <a:lnTo>
                  <a:pt x="267340" y="76565"/>
                </a:lnTo>
                <a:lnTo>
                  <a:pt x="266809" y="93864"/>
                </a:lnTo>
                <a:lnTo>
                  <a:pt x="265502" y="112064"/>
                </a:lnTo>
                <a:lnTo>
                  <a:pt x="263679" y="130865"/>
                </a:lnTo>
                <a:lnTo>
                  <a:pt x="261512" y="150066"/>
                </a:lnTo>
                <a:lnTo>
                  <a:pt x="261018" y="183822"/>
                </a:lnTo>
                <a:lnTo>
                  <a:pt x="264937" y="365681"/>
                </a:lnTo>
                <a:lnTo>
                  <a:pt x="266159" y="388525"/>
                </a:lnTo>
                <a:lnTo>
                  <a:pt x="267927" y="411375"/>
                </a:lnTo>
                <a:lnTo>
                  <a:pt x="270058" y="434228"/>
                </a:lnTo>
                <a:lnTo>
                  <a:pt x="272431" y="452321"/>
                </a:lnTo>
                <a:lnTo>
                  <a:pt x="274966" y="467240"/>
                </a:lnTo>
                <a:lnTo>
                  <a:pt x="277608" y="480044"/>
                </a:lnTo>
                <a:lnTo>
                  <a:pt x="279369" y="493343"/>
                </a:lnTo>
                <a:lnTo>
                  <a:pt x="280544" y="506971"/>
                </a:lnTo>
                <a:lnTo>
                  <a:pt x="281327" y="520818"/>
                </a:lnTo>
                <a:lnTo>
                  <a:pt x="282801" y="534813"/>
                </a:lnTo>
                <a:lnTo>
                  <a:pt x="284737" y="548905"/>
                </a:lnTo>
                <a:lnTo>
                  <a:pt x="286979" y="563062"/>
                </a:lnTo>
                <a:lnTo>
                  <a:pt x="292011" y="583873"/>
                </a:lnTo>
                <a:lnTo>
                  <a:pt x="297423" y="601377"/>
                </a:lnTo>
                <a:lnTo>
                  <a:pt x="303003" y="621856"/>
                </a:lnTo>
                <a:lnTo>
                  <a:pt x="306949" y="641154"/>
                </a:lnTo>
                <a:lnTo>
                  <a:pt x="310412" y="649377"/>
                </a:lnTo>
                <a:lnTo>
                  <a:pt x="314174" y="656207"/>
                </a:lnTo>
                <a:lnTo>
                  <a:pt x="315845" y="662418"/>
                </a:lnTo>
                <a:lnTo>
                  <a:pt x="317104" y="682794"/>
                </a:lnTo>
                <a:lnTo>
                  <a:pt x="317148" y="688522"/>
                </a:lnTo>
                <a:lnTo>
                  <a:pt x="316207" y="690430"/>
                </a:lnTo>
                <a:lnTo>
                  <a:pt x="314627" y="691702"/>
                </a:lnTo>
                <a:lnTo>
                  <a:pt x="312622" y="692550"/>
                </a:lnTo>
                <a:lnTo>
                  <a:pt x="305248" y="693744"/>
                </a:lnTo>
                <a:lnTo>
                  <a:pt x="303511" y="694864"/>
                </a:lnTo>
                <a:lnTo>
                  <a:pt x="302353" y="696563"/>
                </a:lnTo>
                <a:lnTo>
                  <a:pt x="301582" y="698648"/>
                </a:lnTo>
                <a:lnTo>
                  <a:pt x="300114" y="700039"/>
                </a:lnTo>
                <a:lnTo>
                  <a:pt x="298184" y="700966"/>
                </a:lnTo>
                <a:lnTo>
                  <a:pt x="293499" y="701996"/>
                </a:lnTo>
                <a:lnTo>
                  <a:pt x="288241" y="702453"/>
                </a:lnTo>
                <a:lnTo>
                  <a:pt x="285506" y="703528"/>
                </a:lnTo>
                <a:lnTo>
                  <a:pt x="279926" y="707261"/>
                </a:lnTo>
                <a:lnTo>
                  <a:pt x="271732" y="709556"/>
                </a:lnTo>
                <a:lnTo>
                  <a:pt x="266880" y="710168"/>
                </a:lnTo>
                <a:lnTo>
                  <a:pt x="258948" y="713388"/>
                </a:lnTo>
                <a:lnTo>
                  <a:pt x="252248" y="717042"/>
                </a:lnTo>
                <a:lnTo>
                  <a:pt x="246095" y="718665"/>
                </a:lnTo>
                <a:lnTo>
                  <a:pt x="237646" y="719387"/>
                </a:lnTo>
                <a:lnTo>
                  <a:pt x="232726" y="719579"/>
                </a:lnTo>
                <a:lnTo>
                  <a:pt x="223731" y="720660"/>
                </a:lnTo>
                <a:lnTo>
                  <a:pt x="198496" y="724401"/>
                </a:lnTo>
                <a:lnTo>
                  <a:pt x="187576" y="725780"/>
                </a:lnTo>
                <a:lnTo>
                  <a:pt x="178391" y="726699"/>
                </a:lnTo>
                <a:lnTo>
                  <a:pt x="170362" y="727311"/>
                </a:lnTo>
                <a:lnTo>
                  <a:pt x="163104" y="727720"/>
                </a:lnTo>
                <a:lnTo>
                  <a:pt x="149961" y="728173"/>
                </a:lnTo>
                <a:lnTo>
                  <a:pt x="131851" y="728429"/>
                </a:lnTo>
                <a:lnTo>
                  <a:pt x="125048" y="729417"/>
                </a:lnTo>
                <a:lnTo>
                  <a:pt x="117656" y="731029"/>
                </a:lnTo>
                <a:lnTo>
                  <a:pt x="68580" y="73710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103"/>
          <p:cNvSpPr/>
          <p:nvPr/>
        </p:nvSpPr>
        <p:spPr>
          <a:xfrm>
            <a:off x="6907996" y="4972050"/>
            <a:ext cx="587087" cy="728499"/>
          </a:xfrm>
          <a:custGeom>
            <a:avLst/>
            <a:gdLst/>
            <a:ahLst/>
            <a:cxnLst/>
            <a:rect l="0" t="0" r="0" b="0"/>
            <a:pathLst>
              <a:path w="587087" h="728499">
                <a:moveTo>
                  <a:pt x="312906" y="0"/>
                </a:moveTo>
                <a:lnTo>
                  <a:pt x="294703" y="4551"/>
                </a:lnTo>
                <a:lnTo>
                  <a:pt x="280686" y="6785"/>
                </a:lnTo>
                <a:lnTo>
                  <a:pt x="268106" y="8730"/>
                </a:lnTo>
                <a:lnTo>
                  <a:pt x="250313" y="15181"/>
                </a:lnTo>
                <a:lnTo>
                  <a:pt x="238732" y="20399"/>
                </a:lnTo>
                <a:lnTo>
                  <a:pt x="221502" y="33243"/>
                </a:lnTo>
                <a:lnTo>
                  <a:pt x="204332" y="49114"/>
                </a:lnTo>
                <a:lnTo>
                  <a:pt x="190356" y="57706"/>
                </a:lnTo>
                <a:lnTo>
                  <a:pt x="182628" y="61330"/>
                </a:lnTo>
                <a:lnTo>
                  <a:pt x="168962" y="72978"/>
                </a:lnTo>
                <a:lnTo>
                  <a:pt x="155586" y="87679"/>
                </a:lnTo>
                <a:lnTo>
                  <a:pt x="132943" y="111069"/>
                </a:lnTo>
                <a:lnTo>
                  <a:pt x="119892" y="124293"/>
                </a:lnTo>
                <a:lnTo>
                  <a:pt x="105203" y="141601"/>
                </a:lnTo>
                <a:lnTo>
                  <a:pt x="90101" y="161042"/>
                </a:lnTo>
                <a:lnTo>
                  <a:pt x="77039" y="179206"/>
                </a:lnTo>
                <a:lnTo>
                  <a:pt x="68984" y="192813"/>
                </a:lnTo>
                <a:lnTo>
                  <a:pt x="59804" y="209505"/>
                </a:lnTo>
                <a:lnTo>
                  <a:pt x="49873" y="228252"/>
                </a:lnTo>
                <a:lnTo>
                  <a:pt x="42301" y="244560"/>
                </a:lnTo>
                <a:lnTo>
                  <a:pt x="36300" y="259243"/>
                </a:lnTo>
                <a:lnTo>
                  <a:pt x="31347" y="272841"/>
                </a:lnTo>
                <a:lnTo>
                  <a:pt x="26140" y="288574"/>
                </a:lnTo>
                <a:lnTo>
                  <a:pt x="15275" y="323835"/>
                </a:lnTo>
                <a:lnTo>
                  <a:pt x="11615" y="338763"/>
                </a:lnTo>
                <a:lnTo>
                  <a:pt x="9176" y="351571"/>
                </a:lnTo>
                <a:lnTo>
                  <a:pt x="709" y="410864"/>
                </a:lnTo>
                <a:lnTo>
                  <a:pt x="0" y="425357"/>
                </a:lnTo>
                <a:lnTo>
                  <a:pt x="479" y="437876"/>
                </a:lnTo>
                <a:lnTo>
                  <a:pt x="1752" y="449080"/>
                </a:lnTo>
                <a:lnTo>
                  <a:pt x="5705" y="476768"/>
                </a:lnTo>
                <a:lnTo>
                  <a:pt x="8093" y="492153"/>
                </a:lnTo>
                <a:lnTo>
                  <a:pt x="10638" y="505267"/>
                </a:lnTo>
                <a:lnTo>
                  <a:pt x="16005" y="527458"/>
                </a:lnTo>
                <a:lnTo>
                  <a:pt x="20674" y="539281"/>
                </a:lnTo>
                <a:lnTo>
                  <a:pt x="26645" y="551926"/>
                </a:lnTo>
                <a:lnTo>
                  <a:pt x="33482" y="565117"/>
                </a:lnTo>
                <a:lnTo>
                  <a:pt x="42804" y="580580"/>
                </a:lnTo>
                <a:lnTo>
                  <a:pt x="53780" y="597556"/>
                </a:lnTo>
                <a:lnTo>
                  <a:pt x="65861" y="615541"/>
                </a:lnTo>
                <a:lnTo>
                  <a:pt x="77724" y="630388"/>
                </a:lnTo>
                <a:lnTo>
                  <a:pt x="89443" y="643143"/>
                </a:lnTo>
                <a:lnTo>
                  <a:pt x="101066" y="654505"/>
                </a:lnTo>
                <a:lnTo>
                  <a:pt x="111672" y="663984"/>
                </a:lnTo>
                <a:lnTo>
                  <a:pt x="121600" y="672208"/>
                </a:lnTo>
                <a:lnTo>
                  <a:pt x="131075" y="679596"/>
                </a:lnTo>
                <a:lnTo>
                  <a:pt x="142156" y="686427"/>
                </a:lnTo>
                <a:lnTo>
                  <a:pt x="154305" y="692885"/>
                </a:lnTo>
                <a:lnTo>
                  <a:pt x="194371" y="712387"/>
                </a:lnTo>
                <a:lnTo>
                  <a:pt x="210694" y="719206"/>
                </a:lnTo>
                <a:lnTo>
                  <a:pt x="226521" y="724460"/>
                </a:lnTo>
                <a:lnTo>
                  <a:pt x="239905" y="726794"/>
                </a:lnTo>
                <a:lnTo>
                  <a:pt x="254744" y="727832"/>
                </a:lnTo>
                <a:lnTo>
                  <a:pt x="270864" y="728293"/>
                </a:lnTo>
                <a:lnTo>
                  <a:pt x="287553" y="728498"/>
                </a:lnTo>
                <a:lnTo>
                  <a:pt x="297909" y="727600"/>
                </a:lnTo>
                <a:lnTo>
                  <a:pt x="309575" y="726049"/>
                </a:lnTo>
                <a:lnTo>
                  <a:pt x="322116" y="724063"/>
                </a:lnTo>
                <a:lnTo>
                  <a:pt x="335239" y="720834"/>
                </a:lnTo>
                <a:lnTo>
                  <a:pt x="348750" y="716776"/>
                </a:lnTo>
                <a:lnTo>
                  <a:pt x="362519" y="712165"/>
                </a:lnTo>
                <a:lnTo>
                  <a:pt x="374557" y="707187"/>
                </a:lnTo>
                <a:lnTo>
                  <a:pt x="385439" y="701962"/>
                </a:lnTo>
                <a:lnTo>
                  <a:pt x="395551" y="696575"/>
                </a:lnTo>
                <a:lnTo>
                  <a:pt x="406104" y="690126"/>
                </a:lnTo>
                <a:lnTo>
                  <a:pt x="416948" y="682969"/>
                </a:lnTo>
                <a:lnTo>
                  <a:pt x="427987" y="675340"/>
                </a:lnTo>
                <a:lnTo>
                  <a:pt x="438204" y="667396"/>
                </a:lnTo>
                <a:lnTo>
                  <a:pt x="447873" y="659243"/>
                </a:lnTo>
                <a:lnTo>
                  <a:pt x="465284" y="642565"/>
                </a:lnTo>
                <a:lnTo>
                  <a:pt x="479372" y="625627"/>
                </a:lnTo>
                <a:lnTo>
                  <a:pt x="487701" y="614252"/>
                </a:lnTo>
                <a:lnTo>
                  <a:pt x="507115" y="586373"/>
                </a:lnTo>
                <a:lnTo>
                  <a:pt x="514769" y="573795"/>
                </a:lnTo>
                <a:lnTo>
                  <a:pt x="525813" y="552200"/>
                </a:lnTo>
                <a:lnTo>
                  <a:pt x="533897" y="530537"/>
                </a:lnTo>
                <a:lnTo>
                  <a:pt x="541616" y="509161"/>
                </a:lnTo>
                <a:lnTo>
                  <a:pt x="551398" y="490136"/>
                </a:lnTo>
                <a:lnTo>
                  <a:pt x="559555" y="469615"/>
                </a:lnTo>
                <a:lnTo>
                  <a:pt x="565403" y="447795"/>
                </a:lnTo>
                <a:lnTo>
                  <a:pt x="569647" y="414091"/>
                </a:lnTo>
                <a:lnTo>
                  <a:pt x="574016" y="391368"/>
                </a:lnTo>
                <a:lnTo>
                  <a:pt x="581831" y="352604"/>
                </a:lnTo>
                <a:lnTo>
                  <a:pt x="584828" y="330067"/>
                </a:lnTo>
                <a:lnTo>
                  <a:pt x="585627" y="320058"/>
                </a:lnTo>
                <a:lnTo>
                  <a:pt x="586160" y="305764"/>
                </a:lnTo>
                <a:lnTo>
                  <a:pt x="587016" y="240773"/>
                </a:lnTo>
                <a:lnTo>
                  <a:pt x="587086" y="229095"/>
                </a:lnTo>
                <a:lnTo>
                  <a:pt x="585228" y="215595"/>
                </a:lnTo>
                <a:lnTo>
                  <a:pt x="582084" y="200880"/>
                </a:lnTo>
                <a:lnTo>
                  <a:pt x="578083" y="185355"/>
                </a:lnTo>
                <a:lnTo>
                  <a:pt x="571097" y="160485"/>
                </a:lnTo>
                <a:lnTo>
                  <a:pt x="563866" y="140859"/>
                </a:lnTo>
                <a:lnTo>
                  <a:pt x="549083" y="119100"/>
                </a:lnTo>
                <a:lnTo>
                  <a:pt x="531687" y="100588"/>
                </a:lnTo>
                <a:lnTo>
                  <a:pt x="509810" y="83038"/>
                </a:lnTo>
                <a:lnTo>
                  <a:pt x="496939" y="71513"/>
                </a:lnTo>
                <a:lnTo>
                  <a:pt x="478983" y="58865"/>
                </a:lnTo>
                <a:lnTo>
                  <a:pt x="464823" y="52197"/>
                </a:lnTo>
                <a:lnTo>
                  <a:pt x="449005" y="46058"/>
                </a:lnTo>
                <a:lnTo>
                  <a:pt x="432449" y="40156"/>
                </a:lnTo>
                <a:lnTo>
                  <a:pt x="415567" y="36897"/>
                </a:lnTo>
                <a:lnTo>
                  <a:pt x="398538" y="34496"/>
                </a:lnTo>
                <a:lnTo>
                  <a:pt x="381445" y="30253"/>
                </a:lnTo>
                <a:lnTo>
                  <a:pt x="371934" y="28741"/>
                </a:lnTo>
                <a:lnTo>
                  <a:pt x="361782" y="27733"/>
                </a:lnTo>
                <a:lnTo>
                  <a:pt x="351206" y="27061"/>
                </a:lnTo>
                <a:lnTo>
                  <a:pt x="338439" y="27566"/>
                </a:lnTo>
                <a:lnTo>
                  <a:pt x="324213" y="28854"/>
                </a:lnTo>
                <a:lnTo>
                  <a:pt x="309014" y="30666"/>
                </a:lnTo>
                <a:lnTo>
                  <a:pt x="296024" y="31874"/>
                </a:lnTo>
                <a:lnTo>
                  <a:pt x="284506" y="32679"/>
                </a:lnTo>
                <a:lnTo>
                  <a:pt x="273971" y="33216"/>
                </a:lnTo>
                <a:lnTo>
                  <a:pt x="257184" y="36353"/>
                </a:lnTo>
                <a:lnTo>
                  <a:pt x="240516" y="40921"/>
                </a:lnTo>
                <a:lnTo>
                  <a:pt x="217232" y="46127"/>
                </a:lnTo>
                <a:lnTo>
                  <a:pt x="201170" y="49076"/>
                </a:lnTo>
                <a:lnTo>
                  <a:pt x="184319" y="514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104"/>
          <p:cNvSpPr/>
          <p:nvPr/>
        </p:nvSpPr>
        <p:spPr>
          <a:xfrm>
            <a:off x="7063792" y="5203923"/>
            <a:ext cx="189319" cy="213627"/>
          </a:xfrm>
          <a:custGeom>
            <a:avLst/>
            <a:gdLst/>
            <a:ahLst/>
            <a:cxnLst/>
            <a:rect l="0" t="0" r="0" b="0"/>
            <a:pathLst>
              <a:path w="189319" h="213627">
                <a:moveTo>
                  <a:pt x="105675" y="42447"/>
                </a:moveTo>
                <a:lnTo>
                  <a:pt x="96574" y="37896"/>
                </a:lnTo>
                <a:lnTo>
                  <a:pt x="92940" y="36555"/>
                </a:lnTo>
                <a:lnTo>
                  <a:pt x="89565" y="35661"/>
                </a:lnTo>
                <a:lnTo>
                  <a:pt x="86363" y="35066"/>
                </a:lnTo>
                <a:lnTo>
                  <a:pt x="82322" y="34668"/>
                </a:lnTo>
                <a:lnTo>
                  <a:pt x="77724" y="34404"/>
                </a:lnTo>
                <a:lnTo>
                  <a:pt x="68488" y="34109"/>
                </a:lnTo>
                <a:lnTo>
                  <a:pt x="61207" y="33979"/>
                </a:lnTo>
                <a:lnTo>
                  <a:pt x="57932" y="34897"/>
                </a:lnTo>
                <a:lnTo>
                  <a:pt x="54797" y="36461"/>
                </a:lnTo>
                <a:lnTo>
                  <a:pt x="51754" y="38456"/>
                </a:lnTo>
                <a:lnTo>
                  <a:pt x="48773" y="41692"/>
                </a:lnTo>
                <a:lnTo>
                  <a:pt x="45832" y="45753"/>
                </a:lnTo>
                <a:lnTo>
                  <a:pt x="39073" y="56298"/>
                </a:lnTo>
                <a:lnTo>
                  <a:pt x="29719" y="70511"/>
                </a:lnTo>
                <a:lnTo>
                  <a:pt x="24558" y="79253"/>
                </a:lnTo>
                <a:lnTo>
                  <a:pt x="19212" y="88892"/>
                </a:lnTo>
                <a:lnTo>
                  <a:pt x="13744" y="99128"/>
                </a:lnTo>
                <a:lnTo>
                  <a:pt x="9145" y="108809"/>
                </a:lnTo>
                <a:lnTo>
                  <a:pt x="5126" y="118121"/>
                </a:lnTo>
                <a:lnTo>
                  <a:pt x="1496" y="127186"/>
                </a:lnTo>
                <a:lnTo>
                  <a:pt x="27" y="136087"/>
                </a:lnTo>
                <a:lnTo>
                  <a:pt x="0" y="144879"/>
                </a:lnTo>
                <a:lnTo>
                  <a:pt x="935" y="153597"/>
                </a:lnTo>
                <a:lnTo>
                  <a:pt x="2511" y="161314"/>
                </a:lnTo>
                <a:lnTo>
                  <a:pt x="4514" y="168364"/>
                </a:lnTo>
                <a:lnTo>
                  <a:pt x="6802" y="174969"/>
                </a:lnTo>
                <a:lnTo>
                  <a:pt x="9280" y="180325"/>
                </a:lnTo>
                <a:lnTo>
                  <a:pt x="11884" y="184848"/>
                </a:lnTo>
                <a:lnTo>
                  <a:pt x="14572" y="188816"/>
                </a:lnTo>
                <a:lnTo>
                  <a:pt x="18270" y="193366"/>
                </a:lnTo>
                <a:lnTo>
                  <a:pt x="22640" y="198305"/>
                </a:lnTo>
                <a:lnTo>
                  <a:pt x="27458" y="203502"/>
                </a:lnTo>
                <a:lnTo>
                  <a:pt x="31623" y="206967"/>
                </a:lnTo>
                <a:lnTo>
                  <a:pt x="35352" y="209277"/>
                </a:lnTo>
                <a:lnTo>
                  <a:pt x="38790" y="210817"/>
                </a:lnTo>
                <a:lnTo>
                  <a:pt x="42988" y="211844"/>
                </a:lnTo>
                <a:lnTo>
                  <a:pt x="47691" y="212528"/>
                </a:lnTo>
                <a:lnTo>
                  <a:pt x="52731" y="212984"/>
                </a:lnTo>
                <a:lnTo>
                  <a:pt x="59902" y="213288"/>
                </a:lnTo>
                <a:lnTo>
                  <a:pt x="78029" y="213626"/>
                </a:lnTo>
                <a:lnTo>
                  <a:pt x="86292" y="212764"/>
                </a:lnTo>
                <a:lnTo>
                  <a:pt x="93705" y="211237"/>
                </a:lnTo>
                <a:lnTo>
                  <a:pt x="100552" y="209265"/>
                </a:lnTo>
                <a:lnTo>
                  <a:pt x="107023" y="206999"/>
                </a:lnTo>
                <a:lnTo>
                  <a:pt x="113242" y="204536"/>
                </a:lnTo>
                <a:lnTo>
                  <a:pt x="119292" y="201941"/>
                </a:lnTo>
                <a:lnTo>
                  <a:pt x="124278" y="199259"/>
                </a:lnTo>
                <a:lnTo>
                  <a:pt x="128555" y="196518"/>
                </a:lnTo>
                <a:lnTo>
                  <a:pt x="132358" y="193739"/>
                </a:lnTo>
                <a:lnTo>
                  <a:pt x="136799" y="190933"/>
                </a:lnTo>
                <a:lnTo>
                  <a:pt x="141665" y="188110"/>
                </a:lnTo>
                <a:lnTo>
                  <a:pt x="146813" y="185275"/>
                </a:lnTo>
                <a:lnTo>
                  <a:pt x="151198" y="181481"/>
                </a:lnTo>
                <a:lnTo>
                  <a:pt x="155074" y="177046"/>
                </a:lnTo>
                <a:lnTo>
                  <a:pt x="158610" y="172185"/>
                </a:lnTo>
                <a:lnTo>
                  <a:pt x="172688" y="151690"/>
                </a:lnTo>
                <a:lnTo>
                  <a:pt x="177021" y="141946"/>
                </a:lnTo>
                <a:lnTo>
                  <a:pt x="180861" y="130687"/>
                </a:lnTo>
                <a:lnTo>
                  <a:pt x="184374" y="118418"/>
                </a:lnTo>
                <a:lnTo>
                  <a:pt x="186716" y="108334"/>
                </a:lnTo>
                <a:lnTo>
                  <a:pt x="188277" y="99707"/>
                </a:lnTo>
                <a:lnTo>
                  <a:pt x="189318" y="92050"/>
                </a:lnTo>
                <a:lnTo>
                  <a:pt x="189059" y="85993"/>
                </a:lnTo>
                <a:lnTo>
                  <a:pt x="187935" y="81002"/>
                </a:lnTo>
                <a:lnTo>
                  <a:pt x="186232" y="76724"/>
                </a:lnTo>
                <a:lnTo>
                  <a:pt x="182240" y="70060"/>
                </a:lnTo>
                <a:lnTo>
                  <a:pt x="176721" y="61809"/>
                </a:lnTo>
                <a:lnTo>
                  <a:pt x="170184" y="52497"/>
                </a:lnTo>
                <a:lnTo>
                  <a:pt x="163921" y="44384"/>
                </a:lnTo>
                <a:lnTo>
                  <a:pt x="157841" y="37071"/>
                </a:lnTo>
                <a:lnTo>
                  <a:pt x="151883" y="30290"/>
                </a:lnTo>
                <a:lnTo>
                  <a:pt x="146005" y="24817"/>
                </a:lnTo>
                <a:lnTo>
                  <a:pt x="140182" y="20217"/>
                </a:lnTo>
                <a:lnTo>
                  <a:pt x="134394" y="16197"/>
                </a:lnTo>
                <a:lnTo>
                  <a:pt x="129584" y="13517"/>
                </a:lnTo>
                <a:lnTo>
                  <a:pt x="125424" y="11730"/>
                </a:lnTo>
                <a:lnTo>
                  <a:pt x="121698" y="10539"/>
                </a:lnTo>
                <a:lnTo>
                  <a:pt x="117310" y="8792"/>
                </a:lnTo>
                <a:lnTo>
                  <a:pt x="112480" y="6676"/>
                </a:lnTo>
                <a:lnTo>
                  <a:pt x="107354" y="4311"/>
                </a:lnTo>
                <a:lnTo>
                  <a:pt x="102032" y="2736"/>
                </a:lnTo>
                <a:lnTo>
                  <a:pt x="96579" y="1685"/>
                </a:lnTo>
                <a:lnTo>
                  <a:pt x="91038" y="985"/>
                </a:lnTo>
                <a:lnTo>
                  <a:pt x="85440" y="518"/>
                </a:lnTo>
                <a:lnTo>
                  <a:pt x="79802" y="207"/>
                </a:lnTo>
                <a:lnTo>
                  <a:pt x="74139" y="0"/>
                </a:lnTo>
                <a:lnTo>
                  <a:pt x="68459" y="814"/>
                </a:lnTo>
                <a:lnTo>
                  <a:pt x="62766" y="2308"/>
                </a:lnTo>
                <a:lnTo>
                  <a:pt x="57067" y="4258"/>
                </a:lnTo>
                <a:lnTo>
                  <a:pt x="51362" y="6510"/>
                </a:lnTo>
                <a:lnTo>
                  <a:pt x="45654" y="8964"/>
                </a:lnTo>
                <a:lnTo>
                  <a:pt x="28523" y="1672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PenAnnotation2048"/>
          <p:cNvSpPr/>
          <p:nvPr/>
        </p:nvSpPr>
        <p:spPr>
          <a:xfrm>
            <a:off x="373372" y="876187"/>
            <a:ext cx="323461" cy="529704"/>
          </a:xfrm>
          <a:custGeom>
            <a:avLst/>
            <a:gdLst/>
            <a:ahLst/>
            <a:cxnLst/>
            <a:rect l="0" t="0" r="0" b="0"/>
            <a:pathLst>
              <a:path w="323461" h="529704">
                <a:moveTo>
                  <a:pt x="23820" y="529703"/>
                </a:moveTo>
                <a:lnTo>
                  <a:pt x="4507" y="529703"/>
                </a:lnTo>
                <a:lnTo>
                  <a:pt x="2372" y="528750"/>
                </a:lnTo>
                <a:lnTo>
                  <a:pt x="949" y="527163"/>
                </a:lnTo>
                <a:lnTo>
                  <a:pt x="0" y="525152"/>
                </a:lnTo>
                <a:lnTo>
                  <a:pt x="1486" y="512758"/>
                </a:lnTo>
                <a:lnTo>
                  <a:pt x="3215" y="504118"/>
                </a:lnTo>
                <a:lnTo>
                  <a:pt x="5321" y="495501"/>
                </a:lnTo>
                <a:lnTo>
                  <a:pt x="7677" y="486899"/>
                </a:lnTo>
                <a:lnTo>
                  <a:pt x="10201" y="478307"/>
                </a:lnTo>
                <a:lnTo>
                  <a:pt x="12835" y="466864"/>
                </a:lnTo>
                <a:lnTo>
                  <a:pt x="18303" y="438909"/>
                </a:lnTo>
                <a:lnTo>
                  <a:pt x="22047" y="422501"/>
                </a:lnTo>
                <a:lnTo>
                  <a:pt x="47199" y="324180"/>
                </a:lnTo>
                <a:lnTo>
                  <a:pt x="52741" y="306010"/>
                </a:lnTo>
                <a:lnTo>
                  <a:pt x="58341" y="290087"/>
                </a:lnTo>
                <a:lnTo>
                  <a:pt x="68690" y="263187"/>
                </a:lnTo>
                <a:lnTo>
                  <a:pt x="76465" y="241706"/>
                </a:lnTo>
                <a:lnTo>
                  <a:pt x="80824" y="231025"/>
                </a:lnTo>
                <a:lnTo>
                  <a:pt x="85635" y="220094"/>
                </a:lnTo>
                <a:lnTo>
                  <a:pt x="90748" y="208997"/>
                </a:lnTo>
                <a:lnTo>
                  <a:pt x="95108" y="197789"/>
                </a:lnTo>
                <a:lnTo>
                  <a:pt x="98968" y="186507"/>
                </a:lnTo>
                <a:lnTo>
                  <a:pt x="102494" y="175175"/>
                </a:lnTo>
                <a:lnTo>
                  <a:pt x="108654" y="158096"/>
                </a:lnTo>
                <a:lnTo>
                  <a:pt x="125659" y="113719"/>
                </a:lnTo>
                <a:lnTo>
                  <a:pt x="138297" y="82566"/>
                </a:lnTo>
                <a:lnTo>
                  <a:pt x="143000" y="71591"/>
                </a:lnTo>
                <a:lnTo>
                  <a:pt x="148041" y="61418"/>
                </a:lnTo>
                <a:lnTo>
                  <a:pt x="153306" y="51778"/>
                </a:lnTo>
                <a:lnTo>
                  <a:pt x="163285" y="35351"/>
                </a:lnTo>
                <a:lnTo>
                  <a:pt x="173304" y="20749"/>
                </a:lnTo>
                <a:lnTo>
                  <a:pt x="177649" y="10390"/>
                </a:lnTo>
                <a:lnTo>
                  <a:pt x="185318" y="0"/>
                </a:lnTo>
                <a:lnTo>
                  <a:pt x="186730" y="355"/>
                </a:lnTo>
                <a:lnTo>
                  <a:pt x="193957" y="5746"/>
                </a:lnTo>
                <a:lnTo>
                  <a:pt x="199432" y="11024"/>
                </a:lnTo>
                <a:lnTo>
                  <a:pt x="200902" y="14372"/>
                </a:lnTo>
                <a:lnTo>
                  <a:pt x="203924" y="28185"/>
                </a:lnTo>
                <a:lnTo>
                  <a:pt x="209476" y="44343"/>
                </a:lnTo>
                <a:lnTo>
                  <a:pt x="211109" y="55542"/>
                </a:lnTo>
                <a:lnTo>
                  <a:pt x="219454" y="71950"/>
                </a:lnTo>
                <a:lnTo>
                  <a:pt x="225680" y="81659"/>
                </a:lnTo>
                <a:lnTo>
                  <a:pt x="232598" y="97527"/>
                </a:lnTo>
                <a:lnTo>
                  <a:pt x="236625" y="111882"/>
                </a:lnTo>
                <a:lnTo>
                  <a:pt x="244248" y="136029"/>
                </a:lnTo>
                <a:lnTo>
                  <a:pt x="300998" y="306818"/>
                </a:lnTo>
                <a:lnTo>
                  <a:pt x="303855" y="316343"/>
                </a:lnTo>
                <a:lnTo>
                  <a:pt x="309570" y="337086"/>
                </a:lnTo>
                <a:lnTo>
                  <a:pt x="311475" y="346999"/>
                </a:lnTo>
                <a:lnTo>
                  <a:pt x="312745" y="356465"/>
                </a:lnTo>
                <a:lnTo>
                  <a:pt x="313592" y="365634"/>
                </a:lnTo>
                <a:lnTo>
                  <a:pt x="315109" y="377461"/>
                </a:lnTo>
                <a:lnTo>
                  <a:pt x="319334" y="405842"/>
                </a:lnTo>
                <a:lnTo>
                  <a:pt x="320842" y="419506"/>
                </a:lnTo>
                <a:lnTo>
                  <a:pt x="321847" y="432426"/>
                </a:lnTo>
                <a:lnTo>
                  <a:pt x="322964" y="455036"/>
                </a:lnTo>
                <a:lnTo>
                  <a:pt x="323460" y="471435"/>
                </a:lnTo>
                <a:lnTo>
                  <a:pt x="322640" y="481332"/>
                </a:lnTo>
                <a:lnTo>
                  <a:pt x="321141" y="492693"/>
                </a:lnTo>
                <a:lnTo>
                  <a:pt x="319189" y="505030"/>
                </a:lnTo>
                <a:lnTo>
                  <a:pt x="317020" y="516197"/>
                </a:lnTo>
                <a:lnTo>
                  <a:pt x="316442" y="517841"/>
                </a:lnTo>
                <a:lnTo>
                  <a:pt x="316056" y="517985"/>
                </a:lnTo>
                <a:lnTo>
                  <a:pt x="315799" y="517128"/>
                </a:lnTo>
                <a:lnTo>
                  <a:pt x="306712" y="4954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MARTPenAnnotation2049"/>
          <p:cNvSpPr/>
          <p:nvPr/>
        </p:nvSpPr>
        <p:spPr>
          <a:xfrm>
            <a:off x="380047" y="1165978"/>
            <a:ext cx="454343" cy="77035"/>
          </a:xfrm>
          <a:custGeom>
            <a:avLst/>
            <a:gdLst/>
            <a:ahLst/>
            <a:cxnLst/>
            <a:rect l="0" t="0" r="0" b="0"/>
            <a:pathLst>
              <a:path w="454343" h="77035">
                <a:moveTo>
                  <a:pt x="0" y="77034"/>
                </a:moveTo>
                <a:lnTo>
                  <a:pt x="11932" y="77034"/>
                </a:lnTo>
                <a:lnTo>
                  <a:pt x="15574" y="76082"/>
                </a:lnTo>
                <a:lnTo>
                  <a:pt x="19908" y="74494"/>
                </a:lnTo>
                <a:lnTo>
                  <a:pt x="24702" y="72483"/>
                </a:lnTo>
                <a:lnTo>
                  <a:pt x="37649" y="70249"/>
                </a:lnTo>
                <a:lnTo>
                  <a:pt x="45102" y="69653"/>
                </a:lnTo>
                <a:lnTo>
                  <a:pt x="54833" y="68304"/>
                </a:lnTo>
                <a:lnTo>
                  <a:pt x="109750" y="59293"/>
                </a:lnTo>
                <a:lnTo>
                  <a:pt x="146885" y="53909"/>
                </a:lnTo>
                <a:lnTo>
                  <a:pt x="188790" y="48341"/>
                </a:lnTo>
                <a:lnTo>
                  <a:pt x="209680" y="44571"/>
                </a:lnTo>
                <a:lnTo>
                  <a:pt x="230274" y="40152"/>
                </a:lnTo>
                <a:lnTo>
                  <a:pt x="250671" y="35301"/>
                </a:lnTo>
                <a:lnTo>
                  <a:pt x="267126" y="31114"/>
                </a:lnTo>
                <a:lnTo>
                  <a:pt x="293030" y="23923"/>
                </a:lnTo>
                <a:lnTo>
                  <a:pt x="314068" y="17552"/>
                </a:lnTo>
                <a:lnTo>
                  <a:pt x="323679" y="14519"/>
                </a:lnTo>
                <a:lnTo>
                  <a:pt x="332943" y="12497"/>
                </a:lnTo>
                <a:lnTo>
                  <a:pt x="341977" y="11150"/>
                </a:lnTo>
                <a:lnTo>
                  <a:pt x="350857" y="10251"/>
                </a:lnTo>
                <a:lnTo>
                  <a:pt x="358682" y="8700"/>
                </a:lnTo>
                <a:lnTo>
                  <a:pt x="365804" y="6713"/>
                </a:lnTo>
                <a:lnTo>
                  <a:pt x="372457" y="4436"/>
                </a:lnTo>
                <a:lnTo>
                  <a:pt x="379750" y="2918"/>
                </a:lnTo>
                <a:lnTo>
                  <a:pt x="387469" y="1906"/>
                </a:lnTo>
                <a:lnTo>
                  <a:pt x="395473" y="1231"/>
                </a:lnTo>
                <a:lnTo>
                  <a:pt x="409445" y="481"/>
                </a:lnTo>
                <a:lnTo>
                  <a:pt x="425482" y="59"/>
                </a:lnTo>
                <a:lnTo>
                  <a:pt x="429387" y="0"/>
                </a:lnTo>
                <a:lnTo>
                  <a:pt x="433896" y="913"/>
                </a:lnTo>
                <a:lnTo>
                  <a:pt x="438806" y="2474"/>
                </a:lnTo>
                <a:lnTo>
                  <a:pt x="454342" y="84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2050"/>
          <p:cNvSpPr/>
          <p:nvPr/>
        </p:nvSpPr>
        <p:spPr>
          <a:xfrm>
            <a:off x="885824" y="762952"/>
            <a:ext cx="828829" cy="197168"/>
          </a:xfrm>
          <a:custGeom>
            <a:avLst/>
            <a:gdLst/>
            <a:ahLst/>
            <a:cxnLst/>
            <a:rect l="0" t="0" r="0" b="0"/>
            <a:pathLst>
              <a:path w="828829" h="197168">
                <a:moveTo>
                  <a:pt x="0" y="197167"/>
                </a:moveTo>
                <a:lnTo>
                  <a:pt x="9102" y="197167"/>
                </a:lnTo>
                <a:lnTo>
                  <a:pt x="18651" y="194628"/>
                </a:lnTo>
                <a:lnTo>
                  <a:pt x="32196" y="190382"/>
                </a:lnTo>
                <a:lnTo>
                  <a:pt x="40027" y="188437"/>
                </a:lnTo>
                <a:lnTo>
                  <a:pt x="49858" y="184397"/>
                </a:lnTo>
                <a:lnTo>
                  <a:pt x="68197" y="179427"/>
                </a:lnTo>
                <a:lnTo>
                  <a:pt x="92222" y="174043"/>
                </a:lnTo>
                <a:lnTo>
                  <a:pt x="118776" y="168475"/>
                </a:lnTo>
                <a:lnTo>
                  <a:pt x="138832" y="162825"/>
                </a:lnTo>
                <a:lnTo>
                  <a:pt x="146847" y="159985"/>
                </a:lnTo>
                <a:lnTo>
                  <a:pt x="183693" y="149210"/>
                </a:lnTo>
                <a:lnTo>
                  <a:pt x="245563" y="132158"/>
                </a:lnTo>
                <a:lnTo>
                  <a:pt x="260864" y="128110"/>
                </a:lnTo>
                <a:lnTo>
                  <a:pt x="285485" y="123613"/>
                </a:lnTo>
                <a:lnTo>
                  <a:pt x="305952" y="120662"/>
                </a:lnTo>
                <a:lnTo>
                  <a:pt x="324574" y="116175"/>
                </a:lnTo>
                <a:lnTo>
                  <a:pt x="339835" y="111006"/>
                </a:lnTo>
                <a:lnTo>
                  <a:pt x="353921" y="106486"/>
                </a:lnTo>
                <a:lnTo>
                  <a:pt x="377916" y="102989"/>
                </a:lnTo>
                <a:lnTo>
                  <a:pt x="402170" y="97296"/>
                </a:lnTo>
                <a:lnTo>
                  <a:pt x="422798" y="94233"/>
                </a:lnTo>
                <a:lnTo>
                  <a:pt x="438418" y="90142"/>
                </a:lnTo>
                <a:lnTo>
                  <a:pt x="454885" y="85148"/>
                </a:lnTo>
                <a:lnTo>
                  <a:pt x="471729" y="80706"/>
                </a:lnTo>
                <a:lnTo>
                  <a:pt x="496324" y="77253"/>
                </a:lnTo>
                <a:lnTo>
                  <a:pt x="509831" y="73070"/>
                </a:lnTo>
                <a:lnTo>
                  <a:pt x="532696" y="65359"/>
                </a:lnTo>
                <a:lnTo>
                  <a:pt x="557569" y="61593"/>
                </a:lnTo>
                <a:lnTo>
                  <a:pt x="583036" y="55926"/>
                </a:lnTo>
                <a:lnTo>
                  <a:pt x="600122" y="50891"/>
                </a:lnTo>
                <a:lnTo>
                  <a:pt x="634375" y="39898"/>
                </a:lnTo>
                <a:lnTo>
                  <a:pt x="648659" y="36123"/>
                </a:lnTo>
                <a:lnTo>
                  <a:pt x="687391" y="26850"/>
                </a:lnTo>
                <a:lnTo>
                  <a:pt x="703053" y="23615"/>
                </a:lnTo>
                <a:lnTo>
                  <a:pt x="725536" y="20021"/>
                </a:lnTo>
                <a:lnTo>
                  <a:pt x="746958" y="18423"/>
                </a:lnTo>
                <a:lnTo>
                  <a:pt x="767274" y="16761"/>
                </a:lnTo>
                <a:lnTo>
                  <a:pt x="789422" y="11422"/>
                </a:lnTo>
                <a:lnTo>
                  <a:pt x="813850" y="8823"/>
                </a:lnTo>
                <a:lnTo>
                  <a:pt x="828828" y="8605"/>
                </a:lnTo>
                <a:lnTo>
                  <a:pt x="828777" y="7642"/>
                </a:lnTo>
                <a:lnTo>
                  <a:pt x="824392" y="1792"/>
                </a:lnTo>
                <a:lnTo>
                  <a:pt x="82296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051"/>
          <p:cNvSpPr/>
          <p:nvPr/>
        </p:nvSpPr>
        <p:spPr>
          <a:xfrm>
            <a:off x="2008832" y="497740"/>
            <a:ext cx="291456" cy="367965"/>
          </a:xfrm>
          <a:custGeom>
            <a:avLst/>
            <a:gdLst/>
            <a:ahLst/>
            <a:cxnLst/>
            <a:rect l="0" t="0" r="0" b="0"/>
            <a:pathLst>
              <a:path w="291456" h="367965">
                <a:moveTo>
                  <a:pt x="25707" y="42327"/>
                </a:moveTo>
                <a:lnTo>
                  <a:pt x="25707" y="92433"/>
                </a:lnTo>
                <a:lnTo>
                  <a:pt x="24755" y="100496"/>
                </a:lnTo>
                <a:lnTo>
                  <a:pt x="23168" y="110634"/>
                </a:lnTo>
                <a:lnTo>
                  <a:pt x="21157" y="122155"/>
                </a:lnTo>
                <a:lnTo>
                  <a:pt x="19816" y="131741"/>
                </a:lnTo>
                <a:lnTo>
                  <a:pt x="18922" y="140036"/>
                </a:lnTo>
                <a:lnTo>
                  <a:pt x="18327" y="147471"/>
                </a:lnTo>
                <a:lnTo>
                  <a:pt x="16977" y="155286"/>
                </a:lnTo>
                <a:lnTo>
                  <a:pt x="15124" y="163353"/>
                </a:lnTo>
                <a:lnTo>
                  <a:pt x="12937" y="171588"/>
                </a:lnTo>
                <a:lnTo>
                  <a:pt x="11479" y="179936"/>
                </a:lnTo>
                <a:lnTo>
                  <a:pt x="10507" y="188359"/>
                </a:lnTo>
                <a:lnTo>
                  <a:pt x="9859" y="196832"/>
                </a:lnTo>
                <a:lnTo>
                  <a:pt x="8474" y="204385"/>
                </a:lnTo>
                <a:lnTo>
                  <a:pt x="6599" y="211326"/>
                </a:lnTo>
                <a:lnTo>
                  <a:pt x="4396" y="217858"/>
                </a:lnTo>
                <a:lnTo>
                  <a:pt x="2927" y="229833"/>
                </a:lnTo>
                <a:lnTo>
                  <a:pt x="1948" y="245436"/>
                </a:lnTo>
                <a:lnTo>
                  <a:pt x="860" y="282140"/>
                </a:lnTo>
                <a:lnTo>
                  <a:pt x="66" y="349934"/>
                </a:lnTo>
                <a:lnTo>
                  <a:pt x="13" y="340691"/>
                </a:lnTo>
                <a:lnTo>
                  <a:pt x="0" y="320983"/>
                </a:lnTo>
                <a:lnTo>
                  <a:pt x="949" y="311918"/>
                </a:lnTo>
                <a:lnTo>
                  <a:pt x="2534" y="303969"/>
                </a:lnTo>
                <a:lnTo>
                  <a:pt x="4544" y="296765"/>
                </a:lnTo>
                <a:lnTo>
                  <a:pt x="5883" y="290057"/>
                </a:lnTo>
                <a:lnTo>
                  <a:pt x="6776" y="283681"/>
                </a:lnTo>
                <a:lnTo>
                  <a:pt x="7372" y="277524"/>
                </a:lnTo>
                <a:lnTo>
                  <a:pt x="7769" y="268658"/>
                </a:lnTo>
                <a:lnTo>
                  <a:pt x="8327" y="236282"/>
                </a:lnTo>
                <a:lnTo>
                  <a:pt x="8458" y="220287"/>
                </a:lnTo>
                <a:lnTo>
                  <a:pt x="15934" y="79333"/>
                </a:lnTo>
                <a:lnTo>
                  <a:pt x="16601" y="55916"/>
                </a:lnTo>
                <a:lnTo>
                  <a:pt x="17030" y="26702"/>
                </a:lnTo>
                <a:lnTo>
                  <a:pt x="18017" y="22385"/>
                </a:lnTo>
                <a:lnTo>
                  <a:pt x="21655" y="15049"/>
                </a:lnTo>
                <a:lnTo>
                  <a:pt x="29057" y="5564"/>
                </a:lnTo>
                <a:lnTo>
                  <a:pt x="32732" y="1272"/>
                </a:lnTo>
                <a:lnTo>
                  <a:pt x="34201" y="669"/>
                </a:lnTo>
                <a:lnTo>
                  <a:pt x="38372" y="0"/>
                </a:lnTo>
                <a:lnTo>
                  <a:pt x="40818" y="774"/>
                </a:lnTo>
                <a:lnTo>
                  <a:pt x="46076" y="4174"/>
                </a:lnTo>
                <a:lnTo>
                  <a:pt x="54391" y="11443"/>
                </a:lnTo>
                <a:lnTo>
                  <a:pt x="60045" y="19393"/>
                </a:lnTo>
                <a:lnTo>
                  <a:pt x="65734" y="28324"/>
                </a:lnTo>
                <a:lnTo>
                  <a:pt x="74291" y="38707"/>
                </a:lnTo>
                <a:lnTo>
                  <a:pt x="80003" y="44846"/>
                </a:lnTo>
                <a:lnTo>
                  <a:pt x="93124" y="58207"/>
                </a:lnTo>
                <a:lnTo>
                  <a:pt x="96369" y="63391"/>
                </a:lnTo>
                <a:lnTo>
                  <a:pt x="99975" y="74232"/>
                </a:lnTo>
                <a:lnTo>
                  <a:pt x="102842" y="78837"/>
                </a:lnTo>
                <a:lnTo>
                  <a:pt x="111107" y="86494"/>
                </a:lnTo>
                <a:lnTo>
                  <a:pt x="114073" y="90821"/>
                </a:lnTo>
                <a:lnTo>
                  <a:pt x="117368" y="100710"/>
                </a:lnTo>
                <a:lnTo>
                  <a:pt x="123913" y="111455"/>
                </a:lnTo>
                <a:lnTo>
                  <a:pt x="132220" y="122581"/>
                </a:lnTo>
                <a:lnTo>
                  <a:pt x="139086" y="133875"/>
                </a:lnTo>
                <a:lnTo>
                  <a:pt x="147853" y="145245"/>
                </a:lnTo>
                <a:lnTo>
                  <a:pt x="152858" y="150944"/>
                </a:lnTo>
                <a:lnTo>
                  <a:pt x="157147" y="157601"/>
                </a:lnTo>
                <a:lnTo>
                  <a:pt x="160959" y="164896"/>
                </a:lnTo>
                <a:lnTo>
                  <a:pt x="164452" y="172617"/>
                </a:lnTo>
                <a:lnTo>
                  <a:pt x="178471" y="201687"/>
                </a:lnTo>
                <a:lnTo>
                  <a:pt x="183747" y="210480"/>
                </a:lnTo>
                <a:lnTo>
                  <a:pt x="189170" y="218246"/>
                </a:lnTo>
                <a:lnTo>
                  <a:pt x="194690" y="225329"/>
                </a:lnTo>
                <a:lnTo>
                  <a:pt x="198370" y="231956"/>
                </a:lnTo>
                <a:lnTo>
                  <a:pt x="200823" y="238279"/>
                </a:lnTo>
                <a:lnTo>
                  <a:pt x="202459" y="244399"/>
                </a:lnTo>
                <a:lnTo>
                  <a:pt x="204502" y="250384"/>
                </a:lnTo>
                <a:lnTo>
                  <a:pt x="206816" y="256279"/>
                </a:lnTo>
                <a:lnTo>
                  <a:pt x="209312" y="262114"/>
                </a:lnTo>
                <a:lnTo>
                  <a:pt x="214624" y="273678"/>
                </a:lnTo>
                <a:lnTo>
                  <a:pt x="225796" y="296623"/>
                </a:lnTo>
                <a:lnTo>
                  <a:pt x="229585" y="303298"/>
                </a:lnTo>
                <a:lnTo>
                  <a:pt x="234016" y="310605"/>
                </a:lnTo>
                <a:lnTo>
                  <a:pt x="238875" y="318334"/>
                </a:lnTo>
                <a:lnTo>
                  <a:pt x="246814" y="329462"/>
                </a:lnTo>
                <a:lnTo>
                  <a:pt x="253517" y="337583"/>
                </a:lnTo>
                <a:lnTo>
                  <a:pt x="259671" y="344367"/>
                </a:lnTo>
                <a:lnTo>
                  <a:pt x="268491" y="353541"/>
                </a:lnTo>
                <a:lnTo>
                  <a:pt x="278350" y="363536"/>
                </a:lnTo>
                <a:lnTo>
                  <a:pt x="280813" y="365052"/>
                </a:lnTo>
                <a:lnTo>
                  <a:pt x="289865" y="367683"/>
                </a:lnTo>
                <a:lnTo>
                  <a:pt x="290984" y="367964"/>
                </a:lnTo>
                <a:lnTo>
                  <a:pt x="291455" y="35951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052"/>
          <p:cNvSpPr/>
          <p:nvPr/>
        </p:nvSpPr>
        <p:spPr>
          <a:xfrm>
            <a:off x="2043112" y="660082"/>
            <a:ext cx="231458" cy="34259"/>
          </a:xfrm>
          <a:custGeom>
            <a:avLst/>
            <a:gdLst/>
            <a:ahLst/>
            <a:cxnLst/>
            <a:rect l="0" t="0" r="0" b="0"/>
            <a:pathLst>
              <a:path w="231458" h="34259">
                <a:moveTo>
                  <a:pt x="0" y="17145"/>
                </a:moveTo>
                <a:lnTo>
                  <a:pt x="7381" y="24526"/>
                </a:lnTo>
                <a:lnTo>
                  <a:pt x="10583" y="25188"/>
                </a:lnTo>
                <a:lnTo>
                  <a:pt x="12770" y="25364"/>
                </a:lnTo>
                <a:lnTo>
                  <a:pt x="15181" y="26435"/>
                </a:lnTo>
                <a:lnTo>
                  <a:pt x="17741" y="28101"/>
                </a:lnTo>
                <a:lnTo>
                  <a:pt x="20400" y="30164"/>
                </a:lnTo>
                <a:lnTo>
                  <a:pt x="24077" y="31539"/>
                </a:lnTo>
                <a:lnTo>
                  <a:pt x="28434" y="32456"/>
                </a:lnTo>
                <a:lnTo>
                  <a:pt x="40012" y="33928"/>
                </a:lnTo>
                <a:lnTo>
                  <a:pt x="46676" y="34129"/>
                </a:lnTo>
                <a:lnTo>
                  <a:pt x="66476" y="34258"/>
                </a:lnTo>
                <a:lnTo>
                  <a:pt x="71940" y="33316"/>
                </a:lnTo>
                <a:lnTo>
                  <a:pt x="77487" y="31736"/>
                </a:lnTo>
                <a:lnTo>
                  <a:pt x="83091" y="29730"/>
                </a:lnTo>
                <a:lnTo>
                  <a:pt x="88731" y="28392"/>
                </a:lnTo>
                <a:lnTo>
                  <a:pt x="94397" y="27501"/>
                </a:lnTo>
                <a:lnTo>
                  <a:pt x="100079" y="26906"/>
                </a:lnTo>
                <a:lnTo>
                  <a:pt x="105771" y="25558"/>
                </a:lnTo>
                <a:lnTo>
                  <a:pt x="111472" y="23706"/>
                </a:lnTo>
                <a:lnTo>
                  <a:pt x="117177" y="21519"/>
                </a:lnTo>
                <a:lnTo>
                  <a:pt x="122886" y="19108"/>
                </a:lnTo>
                <a:lnTo>
                  <a:pt x="128596" y="16549"/>
                </a:lnTo>
                <a:lnTo>
                  <a:pt x="134308" y="13890"/>
                </a:lnTo>
                <a:lnTo>
                  <a:pt x="140021" y="12118"/>
                </a:lnTo>
                <a:lnTo>
                  <a:pt x="145735" y="10936"/>
                </a:lnTo>
                <a:lnTo>
                  <a:pt x="151449" y="10148"/>
                </a:lnTo>
                <a:lnTo>
                  <a:pt x="157163" y="8670"/>
                </a:lnTo>
                <a:lnTo>
                  <a:pt x="162878" y="6733"/>
                </a:lnTo>
                <a:lnTo>
                  <a:pt x="168593" y="4489"/>
                </a:lnTo>
                <a:lnTo>
                  <a:pt x="174308" y="2992"/>
                </a:lnTo>
                <a:lnTo>
                  <a:pt x="180023" y="1995"/>
                </a:lnTo>
                <a:lnTo>
                  <a:pt x="185738" y="1330"/>
                </a:lnTo>
                <a:lnTo>
                  <a:pt x="191452" y="887"/>
                </a:lnTo>
                <a:lnTo>
                  <a:pt x="197167" y="591"/>
                </a:lnTo>
                <a:lnTo>
                  <a:pt x="209232" y="175"/>
                </a:lnTo>
                <a:lnTo>
                  <a:pt x="23145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053"/>
          <p:cNvSpPr/>
          <p:nvPr/>
        </p:nvSpPr>
        <p:spPr>
          <a:xfrm>
            <a:off x="1142999" y="1191577"/>
            <a:ext cx="874396" cy="162879"/>
          </a:xfrm>
          <a:custGeom>
            <a:avLst/>
            <a:gdLst/>
            <a:ahLst/>
            <a:cxnLst/>
            <a:rect l="0" t="0" r="0" b="0"/>
            <a:pathLst>
              <a:path w="874396" h="162879">
                <a:moveTo>
                  <a:pt x="0" y="0"/>
                </a:moveTo>
                <a:lnTo>
                  <a:pt x="18204" y="4551"/>
                </a:lnTo>
                <a:lnTo>
                  <a:pt x="43672" y="8731"/>
                </a:lnTo>
                <a:lnTo>
                  <a:pt x="72115" y="12770"/>
                </a:lnTo>
                <a:lnTo>
                  <a:pt x="101417" y="15181"/>
                </a:lnTo>
                <a:lnTo>
                  <a:pt x="184774" y="20400"/>
                </a:lnTo>
                <a:lnTo>
                  <a:pt x="218433" y="23125"/>
                </a:lnTo>
                <a:lnTo>
                  <a:pt x="244682" y="25894"/>
                </a:lnTo>
                <a:lnTo>
                  <a:pt x="265992" y="28693"/>
                </a:lnTo>
                <a:lnTo>
                  <a:pt x="291628" y="33416"/>
                </a:lnTo>
                <a:lnTo>
                  <a:pt x="350593" y="46284"/>
                </a:lnTo>
                <a:lnTo>
                  <a:pt x="541152" y="90507"/>
                </a:lnTo>
                <a:lnTo>
                  <a:pt x="637042" y="114264"/>
                </a:lnTo>
                <a:lnTo>
                  <a:pt x="648532" y="118086"/>
                </a:lnTo>
                <a:lnTo>
                  <a:pt x="660003" y="122539"/>
                </a:lnTo>
                <a:lnTo>
                  <a:pt x="671459" y="127413"/>
                </a:lnTo>
                <a:lnTo>
                  <a:pt x="682907" y="130662"/>
                </a:lnTo>
                <a:lnTo>
                  <a:pt x="716270" y="136187"/>
                </a:lnTo>
                <a:lnTo>
                  <a:pt x="747534" y="143433"/>
                </a:lnTo>
                <a:lnTo>
                  <a:pt x="776102" y="148838"/>
                </a:lnTo>
                <a:lnTo>
                  <a:pt x="797690" y="151875"/>
                </a:lnTo>
                <a:lnTo>
                  <a:pt x="813634" y="154178"/>
                </a:lnTo>
                <a:lnTo>
                  <a:pt x="827070" y="158376"/>
                </a:lnTo>
                <a:lnTo>
                  <a:pt x="850266" y="161988"/>
                </a:lnTo>
                <a:lnTo>
                  <a:pt x="874395"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054"/>
          <p:cNvSpPr/>
          <p:nvPr/>
        </p:nvSpPr>
        <p:spPr>
          <a:xfrm>
            <a:off x="2111692" y="1277302"/>
            <a:ext cx="128379" cy="350962"/>
          </a:xfrm>
          <a:custGeom>
            <a:avLst/>
            <a:gdLst/>
            <a:ahLst/>
            <a:cxnLst/>
            <a:rect l="0" t="0" r="0" b="0"/>
            <a:pathLst>
              <a:path w="128379" h="350962">
                <a:moveTo>
                  <a:pt x="0" y="0"/>
                </a:moveTo>
                <a:lnTo>
                  <a:pt x="0" y="9102"/>
                </a:lnTo>
                <a:lnTo>
                  <a:pt x="2540" y="18650"/>
                </a:lnTo>
                <a:lnTo>
                  <a:pt x="4551" y="23864"/>
                </a:lnTo>
                <a:lnTo>
                  <a:pt x="6844" y="31149"/>
                </a:lnTo>
                <a:lnTo>
                  <a:pt x="11932" y="49404"/>
                </a:lnTo>
                <a:lnTo>
                  <a:pt x="14622" y="57701"/>
                </a:lnTo>
                <a:lnTo>
                  <a:pt x="17368" y="65137"/>
                </a:lnTo>
                <a:lnTo>
                  <a:pt x="20151" y="72000"/>
                </a:lnTo>
                <a:lnTo>
                  <a:pt x="22959" y="79433"/>
                </a:lnTo>
                <a:lnTo>
                  <a:pt x="28619" y="95311"/>
                </a:lnTo>
                <a:lnTo>
                  <a:pt x="37161" y="120315"/>
                </a:lnTo>
                <a:lnTo>
                  <a:pt x="40966" y="128788"/>
                </a:lnTo>
                <a:lnTo>
                  <a:pt x="45408" y="137293"/>
                </a:lnTo>
                <a:lnTo>
                  <a:pt x="50275" y="145821"/>
                </a:lnTo>
                <a:lnTo>
                  <a:pt x="53519" y="154364"/>
                </a:lnTo>
                <a:lnTo>
                  <a:pt x="55682" y="162917"/>
                </a:lnTo>
                <a:lnTo>
                  <a:pt x="57124" y="171476"/>
                </a:lnTo>
                <a:lnTo>
                  <a:pt x="59990" y="183850"/>
                </a:lnTo>
                <a:lnTo>
                  <a:pt x="68255" y="215379"/>
                </a:lnTo>
                <a:lnTo>
                  <a:pt x="73126" y="231216"/>
                </a:lnTo>
                <a:lnTo>
                  <a:pt x="78278" y="246536"/>
                </a:lnTo>
                <a:lnTo>
                  <a:pt x="95684" y="296243"/>
                </a:lnTo>
                <a:lnTo>
                  <a:pt x="99032" y="304175"/>
                </a:lnTo>
                <a:lnTo>
                  <a:pt x="102216" y="310416"/>
                </a:lnTo>
                <a:lnTo>
                  <a:pt x="105292" y="315529"/>
                </a:lnTo>
                <a:lnTo>
                  <a:pt x="108709" y="323750"/>
                </a:lnTo>
                <a:lnTo>
                  <a:pt x="109620" y="327276"/>
                </a:lnTo>
                <a:lnTo>
                  <a:pt x="113172" y="333734"/>
                </a:lnTo>
                <a:lnTo>
                  <a:pt x="115454" y="336789"/>
                </a:lnTo>
                <a:lnTo>
                  <a:pt x="117926" y="339778"/>
                </a:lnTo>
                <a:lnTo>
                  <a:pt x="120528" y="342724"/>
                </a:lnTo>
                <a:lnTo>
                  <a:pt x="128116" y="350961"/>
                </a:lnTo>
                <a:lnTo>
                  <a:pt x="128378" y="348705"/>
                </a:lnTo>
                <a:lnTo>
                  <a:pt x="120015" y="3429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055"/>
          <p:cNvSpPr/>
          <p:nvPr/>
        </p:nvSpPr>
        <p:spPr>
          <a:xfrm>
            <a:off x="2106753" y="1261929"/>
            <a:ext cx="346844" cy="366448"/>
          </a:xfrm>
          <a:custGeom>
            <a:avLst/>
            <a:gdLst/>
            <a:ahLst/>
            <a:cxnLst/>
            <a:rect l="0" t="0" r="0" b="0"/>
            <a:pathLst>
              <a:path w="346844" h="366448">
                <a:moveTo>
                  <a:pt x="4939" y="49663"/>
                </a:moveTo>
                <a:lnTo>
                  <a:pt x="388" y="40561"/>
                </a:lnTo>
                <a:lnTo>
                  <a:pt x="0" y="37880"/>
                </a:lnTo>
                <a:lnTo>
                  <a:pt x="694" y="36093"/>
                </a:lnTo>
                <a:lnTo>
                  <a:pt x="8761" y="28497"/>
                </a:lnTo>
                <a:lnTo>
                  <a:pt x="18068" y="20253"/>
                </a:lnTo>
                <a:lnTo>
                  <a:pt x="28554" y="13415"/>
                </a:lnTo>
                <a:lnTo>
                  <a:pt x="36875" y="10257"/>
                </a:lnTo>
                <a:lnTo>
                  <a:pt x="47185" y="7200"/>
                </a:lnTo>
                <a:lnTo>
                  <a:pt x="58820" y="4209"/>
                </a:lnTo>
                <a:lnTo>
                  <a:pt x="69435" y="2216"/>
                </a:lnTo>
                <a:lnTo>
                  <a:pt x="79368" y="886"/>
                </a:lnTo>
                <a:lnTo>
                  <a:pt x="88849" y="0"/>
                </a:lnTo>
                <a:lnTo>
                  <a:pt x="99931" y="362"/>
                </a:lnTo>
                <a:lnTo>
                  <a:pt x="112082" y="1556"/>
                </a:lnTo>
                <a:lnTo>
                  <a:pt x="124945" y="3304"/>
                </a:lnTo>
                <a:lnTo>
                  <a:pt x="135426" y="4470"/>
                </a:lnTo>
                <a:lnTo>
                  <a:pt x="144318" y="5247"/>
                </a:lnTo>
                <a:lnTo>
                  <a:pt x="152151" y="5765"/>
                </a:lnTo>
                <a:lnTo>
                  <a:pt x="159277" y="7062"/>
                </a:lnTo>
                <a:lnTo>
                  <a:pt x="165934" y="8880"/>
                </a:lnTo>
                <a:lnTo>
                  <a:pt x="172276" y="11044"/>
                </a:lnTo>
                <a:lnTo>
                  <a:pt x="181864" y="15989"/>
                </a:lnTo>
                <a:lnTo>
                  <a:pt x="192616" y="24128"/>
                </a:lnTo>
                <a:lnTo>
                  <a:pt x="195780" y="26925"/>
                </a:lnTo>
                <a:lnTo>
                  <a:pt x="197888" y="30694"/>
                </a:lnTo>
                <a:lnTo>
                  <a:pt x="200232" y="39962"/>
                </a:lnTo>
                <a:lnTo>
                  <a:pt x="200857" y="46053"/>
                </a:lnTo>
                <a:lnTo>
                  <a:pt x="201273" y="52972"/>
                </a:lnTo>
                <a:lnTo>
                  <a:pt x="201551" y="60441"/>
                </a:lnTo>
                <a:lnTo>
                  <a:pt x="200784" y="67326"/>
                </a:lnTo>
                <a:lnTo>
                  <a:pt x="199319" y="73821"/>
                </a:lnTo>
                <a:lnTo>
                  <a:pt x="197391" y="80056"/>
                </a:lnTo>
                <a:lnTo>
                  <a:pt x="195153" y="86117"/>
                </a:lnTo>
                <a:lnTo>
                  <a:pt x="192708" y="92063"/>
                </a:lnTo>
                <a:lnTo>
                  <a:pt x="190126" y="97933"/>
                </a:lnTo>
                <a:lnTo>
                  <a:pt x="184717" y="109534"/>
                </a:lnTo>
                <a:lnTo>
                  <a:pt x="181941" y="115294"/>
                </a:lnTo>
                <a:lnTo>
                  <a:pt x="178185" y="121040"/>
                </a:lnTo>
                <a:lnTo>
                  <a:pt x="173776" y="126775"/>
                </a:lnTo>
                <a:lnTo>
                  <a:pt x="168932" y="132504"/>
                </a:lnTo>
                <a:lnTo>
                  <a:pt x="161010" y="143948"/>
                </a:lnTo>
                <a:lnTo>
                  <a:pt x="154314" y="154433"/>
                </a:lnTo>
                <a:lnTo>
                  <a:pt x="146142" y="165690"/>
                </a:lnTo>
                <a:lnTo>
                  <a:pt x="142631" y="176408"/>
                </a:lnTo>
                <a:lnTo>
                  <a:pt x="143406" y="177022"/>
                </a:lnTo>
                <a:lnTo>
                  <a:pt x="146807" y="177705"/>
                </a:lnTo>
                <a:lnTo>
                  <a:pt x="149048" y="176934"/>
                </a:lnTo>
                <a:lnTo>
                  <a:pt x="154077" y="173538"/>
                </a:lnTo>
                <a:lnTo>
                  <a:pt x="164568" y="171394"/>
                </a:lnTo>
                <a:lnTo>
                  <a:pt x="171366" y="170822"/>
                </a:lnTo>
                <a:lnTo>
                  <a:pt x="177803" y="169488"/>
                </a:lnTo>
                <a:lnTo>
                  <a:pt x="183999" y="167646"/>
                </a:lnTo>
                <a:lnTo>
                  <a:pt x="190035" y="165466"/>
                </a:lnTo>
                <a:lnTo>
                  <a:pt x="197869" y="164013"/>
                </a:lnTo>
                <a:lnTo>
                  <a:pt x="206901" y="163044"/>
                </a:lnTo>
                <a:lnTo>
                  <a:pt x="216733" y="162398"/>
                </a:lnTo>
                <a:lnTo>
                  <a:pt x="226145" y="161014"/>
                </a:lnTo>
                <a:lnTo>
                  <a:pt x="235277" y="159140"/>
                </a:lnTo>
                <a:lnTo>
                  <a:pt x="244223" y="156937"/>
                </a:lnTo>
                <a:lnTo>
                  <a:pt x="252092" y="156422"/>
                </a:lnTo>
                <a:lnTo>
                  <a:pt x="259242" y="157030"/>
                </a:lnTo>
                <a:lnTo>
                  <a:pt x="265915" y="158389"/>
                </a:lnTo>
                <a:lnTo>
                  <a:pt x="275125" y="159294"/>
                </a:lnTo>
                <a:lnTo>
                  <a:pt x="286028" y="159898"/>
                </a:lnTo>
                <a:lnTo>
                  <a:pt x="298059" y="160301"/>
                </a:lnTo>
                <a:lnTo>
                  <a:pt x="307032" y="161522"/>
                </a:lnTo>
                <a:lnTo>
                  <a:pt x="313967" y="163288"/>
                </a:lnTo>
                <a:lnTo>
                  <a:pt x="319543" y="165418"/>
                </a:lnTo>
                <a:lnTo>
                  <a:pt x="325165" y="169695"/>
                </a:lnTo>
                <a:lnTo>
                  <a:pt x="330818" y="175405"/>
                </a:lnTo>
                <a:lnTo>
                  <a:pt x="336492" y="182068"/>
                </a:lnTo>
                <a:lnTo>
                  <a:pt x="340274" y="188416"/>
                </a:lnTo>
                <a:lnTo>
                  <a:pt x="342796" y="194552"/>
                </a:lnTo>
                <a:lnTo>
                  <a:pt x="344477" y="200548"/>
                </a:lnTo>
                <a:lnTo>
                  <a:pt x="345597" y="206451"/>
                </a:lnTo>
                <a:lnTo>
                  <a:pt x="346345" y="212291"/>
                </a:lnTo>
                <a:lnTo>
                  <a:pt x="346843" y="218089"/>
                </a:lnTo>
                <a:lnTo>
                  <a:pt x="346222" y="222907"/>
                </a:lnTo>
                <a:lnTo>
                  <a:pt x="342993" y="230800"/>
                </a:lnTo>
                <a:lnTo>
                  <a:pt x="339846" y="236144"/>
                </a:lnTo>
                <a:lnTo>
                  <a:pt x="331269" y="249701"/>
                </a:lnTo>
                <a:lnTo>
                  <a:pt x="327267" y="256364"/>
                </a:lnTo>
                <a:lnTo>
                  <a:pt x="323647" y="262711"/>
                </a:lnTo>
                <a:lnTo>
                  <a:pt x="320281" y="268848"/>
                </a:lnTo>
                <a:lnTo>
                  <a:pt x="315179" y="274844"/>
                </a:lnTo>
                <a:lnTo>
                  <a:pt x="308921" y="280746"/>
                </a:lnTo>
                <a:lnTo>
                  <a:pt x="301891" y="286586"/>
                </a:lnTo>
                <a:lnTo>
                  <a:pt x="295299" y="292384"/>
                </a:lnTo>
                <a:lnTo>
                  <a:pt x="282896" y="303907"/>
                </a:lnTo>
                <a:lnTo>
                  <a:pt x="265202" y="321104"/>
                </a:lnTo>
                <a:lnTo>
                  <a:pt x="259410" y="325873"/>
                </a:lnTo>
                <a:lnTo>
                  <a:pt x="253644" y="330006"/>
                </a:lnTo>
                <a:lnTo>
                  <a:pt x="247895" y="333713"/>
                </a:lnTo>
                <a:lnTo>
                  <a:pt x="241205" y="337137"/>
                </a:lnTo>
                <a:lnTo>
                  <a:pt x="233887" y="340373"/>
                </a:lnTo>
                <a:lnTo>
                  <a:pt x="226151" y="343482"/>
                </a:lnTo>
                <a:lnTo>
                  <a:pt x="219088" y="346507"/>
                </a:lnTo>
                <a:lnTo>
                  <a:pt x="206162" y="352409"/>
                </a:lnTo>
                <a:lnTo>
                  <a:pt x="196606" y="355667"/>
                </a:lnTo>
                <a:lnTo>
                  <a:pt x="192725" y="356536"/>
                </a:lnTo>
                <a:lnTo>
                  <a:pt x="185872" y="360041"/>
                </a:lnTo>
                <a:lnTo>
                  <a:pt x="182711" y="362309"/>
                </a:lnTo>
                <a:lnTo>
                  <a:pt x="174119" y="364829"/>
                </a:lnTo>
                <a:lnTo>
                  <a:pt x="164902" y="365949"/>
                </a:lnTo>
                <a:lnTo>
                  <a:pt x="157631" y="366447"/>
                </a:lnTo>
                <a:lnTo>
                  <a:pt x="154359" y="365628"/>
                </a:lnTo>
                <a:lnTo>
                  <a:pt x="145202" y="360875"/>
                </a:lnTo>
                <a:lnTo>
                  <a:pt x="142263" y="360008"/>
                </a:lnTo>
                <a:lnTo>
                  <a:pt x="133526" y="3582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056"/>
          <p:cNvSpPr/>
          <p:nvPr/>
        </p:nvSpPr>
        <p:spPr>
          <a:xfrm>
            <a:off x="2377439" y="300037"/>
            <a:ext cx="1045846" cy="282540"/>
          </a:xfrm>
          <a:custGeom>
            <a:avLst/>
            <a:gdLst/>
            <a:ahLst/>
            <a:cxnLst/>
            <a:rect l="0" t="0" r="0" b="0"/>
            <a:pathLst>
              <a:path w="1045846" h="282540">
                <a:moveTo>
                  <a:pt x="0" y="274320"/>
                </a:moveTo>
                <a:lnTo>
                  <a:pt x="0" y="281701"/>
                </a:lnTo>
                <a:lnTo>
                  <a:pt x="953" y="282098"/>
                </a:lnTo>
                <a:lnTo>
                  <a:pt x="4551" y="282539"/>
                </a:lnTo>
                <a:lnTo>
                  <a:pt x="6844" y="281705"/>
                </a:lnTo>
                <a:lnTo>
                  <a:pt x="14622" y="276931"/>
                </a:lnTo>
                <a:lnTo>
                  <a:pt x="22960" y="274141"/>
                </a:lnTo>
                <a:lnTo>
                  <a:pt x="28619" y="270113"/>
                </a:lnTo>
                <a:lnTo>
                  <a:pt x="32415" y="268658"/>
                </a:lnTo>
                <a:lnTo>
                  <a:pt x="45905" y="265657"/>
                </a:lnTo>
                <a:lnTo>
                  <a:pt x="62074" y="257254"/>
                </a:lnTo>
                <a:lnTo>
                  <a:pt x="106552" y="237513"/>
                </a:lnTo>
                <a:lnTo>
                  <a:pt x="157196" y="215472"/>
                </a:lnTo>
                <a:lnTo>
                  <a:pt x="178132" y="205938"/>
                </a:lnTo>
                <a:lnTo>
                  <a:pt x="201408" y="198525"/>
                </a:lnTo>
                <a:lnTo>
                  <a:pt x="224770" y="192056"/>
                </a:lnTo>
                <a:lnTo>
                  <a:pt x="249584" y="184011"/>
                </a:lnTo>
                <a:lnTo>
                  <a:pt x="274611" y="180252"/>
                </a:lnTo>
                <a:lnTo>
                  <a:pt x="300124" y="173529"/>
                </a:lnTo>
                <a:lnTo>
                  <a:pt x="328638" y="165504"/>
                </a:lnTo>
                <a:lnTo>
                  <a:pt x="382946" y="154259"/>
                </a:lnTo>
                <a:lnTo>
                  <a:pt x="406418" y="148570"/>
                </a:lnTo>
                <a:lnTo>
                  <a:pt x="447311" y="137156"/>
                </a:lnTo>
                <a:lnTo>
                  <a:pt x="477977" y="128586"/>
                </a:lnTo>
                <a:lnTo>
                  <a:pt x="507700" y="120015"/>
                </a:lnTo>
                <a:lnTo>
                  <a:pt x="754417" y="57856"/>
                </a:lnTo>
                <a:lnTo>
                  <a:pt x="781384" y="51749"/>
                </a:lnTo>
                <a:lnTo>
                  <a:pt x="807340" y="45860"/>
                </a:lnTo>
                <a:lnTo>
                  <a:pt x="838970" y="38141"/>
                </a:lnTo>
                <a:lnTo>
                  <a:pt x="860873" y="36002"/>
                </a:lnTo>
                <a:lnTo>
                  <a:pt x="877763" y="33526"/>
                </a:lnTo>
                <a:lnTo>
                  <a:pt x="921930" y="25696"/>
                </a:lnTo>
                <a:lnTo>
                  <a:pt x="940375" y="21893"/>
                </a:lnTo>
                <a:lnTo>
                  <a:pt x="968490" y="15128"/>
                </a:lnTo>
                <a:lnTo>
                  <a:pt x="995832" y="10515"/>
                </a:lnTo>
                <a:lnTo>
                  <a:pt x="1028135" y="2043"/>
                </a:lnTo>
                <a:lnTo>
                  <a:pt x="104584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057"/>
          <p:cNvSpPr/>
          <p:nvPr/>
        </p:nvSpPr>
        <p:spPr>
          <a:xfrm>
            <a:off x="3663314" y="117008"/>
            <a:ext cx="188596" cy="232734"/>
          </a:xfrm>
          <a:custGeom>
            <a:avLst/>
            <a:gdLst/>
            <a:ahLst/>
            <a:cxnLst/>
            <a:rect l="0" t="0" r="0" b="0"/>
            <a:pathLst>
              <a:path w="188596" h="232734">
                <a:moveTo>
                  <a:pt x="0" y="45869"/>
                </a:moveTo>
                <a:lnTo>
                  <a:pt x="0" y="54971"/>
                </a:lnTo>
                <a:lnTo>
                  <a:pt x="953" y="59557"/>
                </a:lnTo>
                <a:lnTo>
                  <a:pt x="2541" y="64519"/>
                </a:lnTo>
                <a:lnTo>
                  <a:pt x="4552" y="69732"/>
                </a:lnTo>
                <a:lnTo>
                  <a:pt x="4939" y="74160"/>
                </a:lnTo>
                <a:lnTo>
                  <a:pt x="4245" y="78065"/>
                </a:lnTo>
                <a:lnTo>
                  <a:pt x="2831" y="81620"/>
                </a:lnTo>
                <a:lnTo>
                  <a:pt x="1887" y="85896"/>
                </a:lnTo>
                <a:lnTo>
                  <a:pt x="1258" y="90651"/>
                </a:lnTo>
                <a:lnTo>
                  <a:pt x="839" y="95726"/>
                </a:lnTo>
                <a:lnTo>
                  <a:pt x="559" y="100062"/>
                </a:lnTo>
                <a:lnTo>
                  <a:pt x="249" y="107420"/>
                </a:lnTo>
                <a:lnTo>
                  <a:pt x="49" y="125796"/>
                </a:lnTo>
                <a:lnTo>
                  <a:pt x="0" y="210169"/>
                </a:lnTo>
                <a:lnTo>
                  <a:pt x="953" y="213505"/>
                </a:lnTo>
                <a:lnTo>
                  <a:pt x="4552" y="219751"/>
                </a:lnTo>
                <a:lnTo>
                  <a:pt x="6786" y="225703"/>
                </a:lnTo>
                <a:lnTo>
                  <a:pt x="8220" y="232733"/>
                </a:lnTo>
                <a:lnTo>
                  <a:pt x="8337" y="232358"/>
                </a:lnTo>
                <a:lnTo>
                  <a:pt x="8503" y="227278"/>
                </a:lnTo>
                <a:lnTo>
                  <a:pt x="8572" y="173480"/>
                </a:lnTo>
                <a:lnTo>
                  <a:pt x="9525" y="169043"/>
                </a:lnTo>
                <a:lnTo>
                  <a:pt x="11113" y="164180"/>
                </a:lnTo>
                <a:lnTo>
                  <a:pt x="13124" y="159033"/>
                </a:lnTo>
                <a:lnTo>
                  <a:pt x="14465" y="154649"/>
                </a:lnTo>
                <a:lnTo>
                  <a:pt x="15358" y="150774"/>
                </a:lnTo>
                <a:lnTo>
                  <a:pt x="15954" y="147238"/>
                </a:lnTo>
                <a:lnTo>
                  <a:pt x="17303" y="142976"/>
                </a:lnTo>
                <a:lnTo>
                  <a:pt x="19156" y="138230"/>
                </a:lnTo>
                <a:lnTo>
                  <a:pt x="21343" y="133160"/>
                </a:lnTo>
                <a:lnTo>
                  <a:pt x="26314" y="122448"/>
                </a:lnTo>
                <a:lnTo>
                  <a:pt x="28973" y="116924"/>
                </a:lnTo>
                <a:lnTo>
                  <a:pt x="32650" y="110384"/>
                </a:lnTo>
                <a:lnTo>
                  <a:pt x="37007" y="103166"/>
                </a:lnTo>
                <a:lnTo>
                  <a:pt x="41816" y="95497"/>
                </a:lnTo>
                <a:lnTo>
                  <a:pt x="45023" y="88480"/>
                </a:lnTo>
                <a:lnTo>
                  <a:pt x="47160" y="81896"/>
                </a:lnTo>
                <a:lnTo>
                  <a:pt x="48585" y="75602"/>
                </a:lnTo>
                <a:lnTo>
                  <a:pt x="49536" y="69501"/>
                </a:lnTo>
                <a:lnTo>
                  <a:pt x="50169" y="63529"/>
                </a:lnTo>
                <a:lnTo>
                  <a:pt x="50591" y="57642"/>
                </a:lnTo>
                <a:lnTo>
                  <a:pt x="51825" y="52765"/>
                </a:lnTo>
                <a:lnTo>
                  <a:pt x="53600" y="48561"/>
                </a:lnTo>
                <a:lnTo>
                  <a:pt x="58113" y="41351"/>
                </a:lnTo>
                <a:lnTo>
                  <a:pt x="63293" y="34971"/>
                </a:lnTo>
                <a:lnTo>
                  <a:pt x="65056" y="31936"/>
                </a:lnTo>
                <a:lnTo>
                  <a:pt x="68488" y="22162"/>
                </a:lnTo>
                <a:lnTo>
                  <a:pt x="70424" y="17682"/>
                </a:lnTo>
                <a:lnTo>
                  <a:pt x="72667" y="12790"/>
                </a:lnTo>
                <a:lnTo>
                  <a:pt x="74162" y="8576"/>
                </a:lnTo>
                <a:lnTo>
                  <a:pt x="75824" y="1354"/>
                </a:lnTo>
                <a:lnTo>
                  <a:pt x="77220" y="0"/>
                </a:lnTo>
                <a:lnTo>
                  <a:pt x="79102" y="50"/>
                </a:lnTo>
                <a:lnTo>
                  <a:pt x="84417" y="2422"/>
                </a:lnTo>
                <a:lnTo>
                  <a:pt x="85144" y="7827"/>
                </a:lnTo>
                <a:lnTo>
                  <a:pt x="85338" y="11935"/>
                </a:lnTo>
                <a:lnTo>
                  <a:pt x="86420" y="16579"/>
                </a:lnTo>
                <a:lnTo>
                  <a:pt x="88093" y="21580"/>
                </a:lnTo>
                <a:lnTo>
                  <a:pt x="90161" y="26819"/>
                </a:lnTo>
                <a:lnTo>
                  <a:pt x="91540" y="32216"/>
                </a:lnTo>
                <a:lnTo>
                  <a:pt x="92459" y="37720"/>
                </a:lnTo>
                <a:lnTo>
                  <a:pt x="93072" y="43294"/>
                </a:lnTo>
                <a:lnTo>
                  <a:pt x="94434" y="49867"/>
                </a:lnTo>
                <a:lnTo>
                  <a:pt x="96294" y="57107"/>
                </a:lnTo>
                <a:lnTo>
                  <a:pt x="98486" y="64791"/>
                </a:lnTo>
                <a:lnTo>
                  <a:pt x="100900" y="71819"/>
                </a:lnTo>
                <a:lnTo>
                  <a:pt x="103462" y="78409"/>
                </a:lnTo>
                <a:lnTo>
                  <a:pt x="106122" y="84707"/>
                </a:lnTo>
                <a:lnTo>
                  <a:pt x="108848" y="91764"/>
                </a:lnTo>
                <a:lnTo>
                  <a:pt x="114417" y="107224"/>
                </a:lnTo>
                <a:lnTo>
                  <a:pt x="117236" y="114395"/>
                </a:lnTo>
                <a:lnTo>
                  <a:pt x="120067" y="121080"/>
                </a:lnTo>
                <a:lnTo>
                  <a:pt x="122908" y="127442"/>
                </a:lnTo>
                <a:lnTo>
                  <a:pt x="125754" y="134541"/>
                </a:lnTo>
                <a:lnTo>
                  <a:pt x="131456" y="150049"/>
                </a:lnTo>
                <a:lnTo>
                  <a:pt x="134310" y="157232"/>
                </a:lnTo>
                <a:lnTo>
                  <a:pt x="137165" y="163926"/>
                </a:lnTo>
                <a:lnTo>
                  <a:pt x="140021" y="170294"/>
                </a:lnTo>
                <a:lnTo>
                  <a:pt x="142878" y="175491"/>
                </a:lnTo>
                <a:lnTo>
                  <a:pt x="145734" y="179909"/>
                </a:lnTo>
                <a:lnTo>
                  <a:pt x="148591" y="183806"/>
                </a:lnTo>
                <a:lnTo>
                  <a:pt x="154306" y="190677"/>
                </a:lnTo>
                <a:lnTo>
                  <a:pt x="160021" y="196906"/>
                </a:lnTo>
                <a:lnTo>
                  <a:pt x="168593" y="205767"/>
                </a:lnTo>
                <a:lnTo>
                  <a:pt x="188595" y="22589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058"/>
          <p:cNvSpPr/>
          <p:nvPr/>
        </p:nvSpPr>
        <p:spPr>
          <a:xfrm>
            <a:off x="3697604" y="240029"/>
            <a:ext cx="188597" cy="25719"/>
          </a:xfrm>
          <a:custGeom>
            <a:avLst/>
            <a:gdLst/>
            <a:ahLst/>
            <a:cxnLst/>
            <a:rect l="0" t="0" r="0" b="0"/>
            <a:pathLst>
              <a:path w="188597" h="25719">
                <a:moveTo>
                  <a:pt x="0" y="0"/>
                </a:moveTo>
                <a:lnTo>
                  <a:pt x="4551" y="4551"/>
                </a:lnTo>
                <a:lnTo>
                  <a:pt x="7797" y="5892"/>
                </a:lnTo>
                <a:lnTo>
                  <a:pt x="11866" y="6786"/>
                </a:lnTo>
                <a:lnTo>
                  <a:pt x="16483" y="7381"/>
                </a:lnTo>
                <a:lnTo>
                  <a:pt x="23371" y="7779"/>
                </a:lnTo>
                <a:lnTo>
                  <a:pt x="41185" y="8220"/>
                </a:lnTo>
                <a:lnTo>
                  <a:pt x="63532" y="8468"/>
                </a:lnTo>
                <a:lnTo>
                  <a:pt x="72835" y="9456"/>
                </a:lnTo>
                <a:lnTo>
                  <a:pt x="83800" y="11067"/>
                </a:lnTo>
                <a:lnTo>
                  <a:pt x="95871" y="13093"/>
                </a:lnTo>
                <a:lnTo>
                  <a:pt x="107730" y="14444"/>
                </a:lnTo>
                <a:lnTo>
                  <a:pt x="119445" y="15344"/>
                </a:lnTo>
                <a:lnTo>
                  <a:pt x="140717" y="16345"/>
                </a:lnTo>
                <a:lnTo>
                  <a:pt x="156521" y="16790"/>
                </a:lnTo>
                <a:lnTo>
                  <a:pt x="162450" y="17861"/>
                </a:lnTo>
                <a:lnTo>
                  <a:pt x="167355" y="19527"/>
                </a:lnTo>
                <a:lnTo>
                  <a:pt x="171578" y="21591"/>
                </a:lnTo>
                <a:lnTo>
                  <a:pt x="175345" y="22967"/>
                </a:lnTo>
                <a:lnTo>
                  <a:pt x="178810" y="23884"/>
                </a:lnTo>
                <a:lnTo>
                  <a:pt x="188596" y="257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059"/>
          <p:cNvSpPr/>
          <p:nvPr/>
        </p:nvSpPr>
        <p:spPr>
          <a:xfrm>
            <a:off x="2463164" y="548640"/>
            <a:ext cx="1174434" cy="51436"/>
          </a:xfrm>
          <a:custGeom>
            <a:avLst/>
            <a:gdLst/>
            <a:ahLst/>
            <a:cxnLst/>
            <a:rect l="0" t="0" r="0" b="0"/>
            <a:pathLst>
              <a:path w="1174434" h="51436">
                <a:moveTo>
                  <a:pt x="0" y="51435"/>
                </a:moveTo>
                <a:lnTo>
                  <a:pt x="259398" y="51435"/>
                </a:lnTo>
                <a:lnTo>
                  <a:pt x="273898" y="50482"/>
                </a:lnTo>
                <a:lnTo>
                  <a:pt x="290231" y="48895"/>
                </a:lnTo>
                <a:lnTo>
                  <a:pt x="307787" y="46884"/>
                </a:lnTo>
                <a:lnTo>
                  <a:pt x="322349" y="45543"/>
                </a:lnTo>
                <a:lnTo>
                  <a:pt x="346149" y="44054"/>
                </a:lnTo>
                <a:lnTo>
                  <a:pt x="508981" y="29449"/>
                </a:lnTo>
                <a:lnTo>
                  <a:pt x="527916" y="28205"/>
                </a:lnTo>
                <a:lnTo>
                  <a:pt x="549112" y="27376"/>
                </a:lnTo>
                <a:lnTo>
                  <a:pt x="595522" y="26454"/>
                </a:lnTo>
                <a:lnTo>
                  <a:pt x="614185" y="25256"/>
                </a:lnTo>
                <a:lnTo>
                  <a:pt x="629484" y="23505"/>
                </a:lnTo>
                <a:lnTo>
                  <a:pt x="642541" y="21385"/>
                </a:lnTo>
                <a:lnTo>
                  <a:pt x="655056" y="19971"/>
                </a:lnTo>
                <a:lnTo>
                  <a:pt x="679121" y="18401"/>
                </a:lnTo>
                <a:lnTo>
                  <a:pt x="712677" y="17703"/>
                </a:lnTo>
                <a:lnTo>
                  <a:pt x="838339" y="17154"/>
                </a:lnTo>
                <a:lnTo>
                  <a:pt x="847501" y="16198"/>
                </a:lnTo>
                <a:lnTo>
                  <a:pt x="856465" y="14609"/>
                </a:lnTo>
                <a:lnTo>
                  <a:pt x="865300" y="12597"/>
                </a:lnTo>
                <a:lnTo>
                  <a:pt x="874047" y="11255"/>
                </a:lnTo>
                <a:lnTo>
                  <a:pt x="891385" y="9764"/>
                </a:lnTo>
                <a:lnTo>
                  <a:pt x="925800" y="8808"/>
                </a:lnTo>
                <a:lnTo>
                  <a:pt x="1150228" y="8572"/>
                </a:lnTo>
                <a:lnTo>
                  <a:pt x="1153534" y="7620"/>
                </a:lnTo>
                <a:lnTo>
                  <a:pt x="1156690" y="6032"/>
                </a:lnTo>
                <a:lnTo>
                  <a:pt x="1164049" y="1191"/>
                </a:lnTo>
                <a:lnTo>
                  <a:pt x="1167595" y="529"/>
                </a:lnTo>
                <a:lnTo>
                  <a:pt x="117443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060"/>
          <p:cNvSpPr/>
          <p:nvPr/>
        </p:nvSpPr>
        <p:spPr>
          <a:xfrm>
            <a:off x="3654995" y="438433"/>
            <a:ext cx="239328" cy="219248"/>
          </a:xfrm>
          <a:custGeom>
            <a:avLst/>
            <a:gdLst/>
            <a:ahLst/>
            <a:cxnLst/>
            <a:rect l="0" t="0" r="0" b="0"/>
            <a:pathLst>
              <a:path w="239328" h="219248">
                <a:moveTo>
                  <a:pt x="34037" y="15909"/>
                </a:moveTo>
                <a:lnTo>
                  <a:pt x="34037" y="113845"/>
                </a:lnTo>
                <a:lnTo>
                  <a:pt x="34990" y="127872"/>
                </a:lnTo>
                <a:lnTo>
                  <a:pt x="36577" y="141034"/>
                </a:lnTo>
                <a:lnTo>
                  <a:pt x="38588" y="153618"/>
                </a:lnTo>
                <a:lnTo>
                  <a:pt x="40881" y="162960"/>
                </a:lnTo>
                <a:lnTo>
                  <a:pt x="43362" y="170140"/>
                </a:lnTo>
                <a:lnTo>
                  <a:pt x="45969" y="175880"/>
                </a:lnTo>
                <a:lnTo>
                  <a:pt x="47706" y="181611"/>
                </a:lnTo>
                <a:lnTo>
                  <a:pt x="48865" y="187337"/>
                </a:lnTo>
                <a:lnTo>
                  <a:pt x="50724" y="201113"/>
                </a:lnTo>
                <a:lnTo>
                  <a:pt x="53519" y="205537"/>
                </a:lnTo>
                <a:lnTo>
                  <a:pt x="55597" y="208050"/>
                </a:lnTo>
                <a:lnTo>
                  <a:pt x="56983" y="208773"/>
                </a:lnTo>
                <a:lnTo>
                  <a:pt x="57907" y="208303"/>
                </a:lnTo>
                <a:lnTo>
                  <a:pt x="58523" y="207036"/>
                </a:lnTo>
                <a:lnTo>
                  <a:pt x="57981" y="206192"/>
                </a:lnTo>
                <a:lnTo>
                  <a:pt x="56667" y="205630"/>
                </a:lnTo>
                <a:lnTo>
                  <a:pt x="54839" y="205254"/>
                </a:lnTo>
                <a:lnTo>
                  <a:pt x="53620" y="204052"/>
                </a:lnTo>
                <a:lnTo>
                  <a:pt x="52807" y="202297"/>
                </a:lnTo>
                <a:lnTo>
                  <a:pt x="51905" y="196856"/>
                </a:lnTo>
                <a:lnTo>
                  <a:pt x="51664" y="192738"/>
                </a:lnTo>
                <a:lnTo>
                  <a:pt x="51396" y="183082"/>
                </a:lnTo>
                <a:lnTo>
                  <a:pt x="51277" y="172441"/>
                </a:lnTo>
                <a:lnTo>
                  <a:pt x="50293" y="167888"/>
                </a:lnTo>
                <a:lnTo>
                  <a:pt x="48684" y="163901"/>
                </a:lnTo>
                <a:lnTo>
                  <a:pt x="46660" y="160290"/>
                </a:lnTo>
                <a:lnTo>
                  <a:pt x="44357" y="155026"/>
                </a:lnTo>
                <a:lnTo>
                  <a:pt x="41870" y="148659"/>
                </a:lnTo>
                <a:lnTo>
                  <a:pt x="39259" y="141556"/>
                </a:lnTo>
                <a:lnTo>
                  <a:pt x="36566" y="136821"/>
                </a:lnTo>
                <a:lnTo>
                  <a:pt x="33818" y="133665"/>
                </a:lnTo>
                <a:lnTo>
                  <a:pt x="31034" y="131560"/>
                </a:lnTo>
                <a:lnTo>
                  <a:pt x="28225" y="128252"/>
                </a:lnTo>
                <a:lnTo>
                  <a:pt x="25400" y="124142"/>
                </a:lnTo>
                <a:lnTo>
                  <a:pt x="22564" y="119497"/>
                </a:lnTo>
                <a:lnTo>
                  <a:pt x="9471" y="99307"/>
                </a:lnTo>
                <a:lnTo>
                  <a:pt x="6230" y="93415"/>
                </a:lnTo>
                <a:lnTo>
                  <a:pt x="4069" y="88535"/>
                </a:lnTo>
                <a:lnTo>
                  <a:pt x="2629" y="84329"/>
                </a:lnTo>
                <a:lnTo>
                  <a:pt x="1668" y="79620"/>
                </a:lnTo>
                <a:lnTo>
                  <a:pt x="1028" y="74575"/>
                </a:lnTo>
                <a:lnTo>
                  <a:pt x="601" y="69307"/>
                </a:lnTo>
                <a:lnTo>
                  <a:pt x="316" y="64843"/>
                </a:lnTo>
                <a:lnTo>
                  <a:pt x="0" y="57342"/>
                </a:lnTo>
                <a:lnTo>
                  <a:pt x="868" y="54009"/>
                </a:lnTo>
                <a:lnTo>
                  <a:pt x="4373" y="47765"/>
                </a:lnTo>
                <a:lnTo>
                  <a:pt x="9105" y="41815"/>
                </a:lnTo>
                <a:lnTo>
                  <a:pt x="14384" y="35995"/>
                </a:lnTo>
                <a:lnTo>
                  <a:pt x="19905" y="30234"/>
                </a:lnTo>
                <a:lnTo>
                  <a:pt x="28368" y="21635"/>
                </a:lnTo>
                <a:lnTo>
                  <a:pt x="32163" y="18774"/>
                </a:lnTo>
                <a:lnTo>
                  <a:pt x="36598" y="15914"/>
                </a:lnTo>
                <a:lnTo>
                  <a:pt x="41459" y="13055"/>
                </a:lnTo>
                <a:lnTo>
                  <a:pt x="46605" y="11149"/>
                </a:lnTo>
                <a:lnTo>
                  <a:pt x="51941" y="9878"/>
                </a:lnTo>
                <a:lnTo>
                  <a:pt x="57403" y="9031"/>
                </a:lnTo>
                <a:lnTo>
                  <a:pt x="62949" y="8466"/>
                </a:lnTo>
                <a:lnTo>
                  <a:pt x="68552" y="8090"/>
                </a:lnTo>
                <a:lnTo>
                  <a:pt x="74192" y="7839"/>
                </a:lnTo>
                <a:lnTo>
                  <a:pt x="79857" y="6719"/>
                </a:lnTo>
                <a:lnTo>
                  <a:pt x="85539" y="5020"/>
                </a:lnTo>
                <a:lnTo>
                  <a:pt x="91231" y="2934"/>
                </a:lnTo>
                <a:lnTo>
                  <a:pt x="95979" y="1544"/>
                </a:lnTo>
                <a:lnTo>
                  <a:pt x="100097" y="618"/>
                </a:lnTo>
                <a:lnTo>
                  <a:pt x="103794" y="0"/>
                </a:lnTo>
                <a:lnTo>
                  <a:pt x="107212" y="540"/>
                </a:lnTo>
                <a:lnTo>
                  <a:pt x="113549" y="3681"/>
                </a:lnTo>
                <a:lnTo>
                  <a:pt x="117525" y="4900"/>
                </a:lnTo>
                <a:lnTo>
                  <a:pt x="122081" y="5712"/>
                </a:lnTo>
                <a:lnTo>
                  <a:pt x="127023" y="6253"/>
                </a:lnTo>
                <a:lnTo>
                  <a:pt x="131270" y="6614"/>
                </a:lnTo>
                <a:lnTo>
                  <a:pt x="138530" y="7016"/>
                </a:lnTo>
                <a:lnTo>
                  <a:pt x="140846" y="8075"/>
                </a:lnTo>
                <a:lnTo>
                  <a:pt x="142390" y="9734"/>
                </a:lnTo>
                <a:lnTo>
                  <a:pt x="145059" y="16022"/>
                </a:lnTo>
                <a:lnTo>
                  <a:pt x="149420" y="28342"/>
                </a:lnTo>
                <a:lnTo>
                  <a:pt x="150012" y="34675"/>
                </a:lnTo>
                <a:lnTo>
                  <a:pt x="149453" y="40802"/>
                </a:lnTo>
                <a:lnTo>
                  <a:pt x="148129" y="46792"/>
                </a:lnTo>
                <a:lnTo>
                  <a:pt x="147245" y="51738"/>
                </a:lnTo>
                <a:lnTo>
                  <a:pt x="146657" y="55987"/>
                </a:lnTo>
                <a:lnTo>
                  <a:pt x="146265" y="59773"/>
                </a:lnTo>
                <a:lnTo>
                  <a:pt x="145050" y="63249"/>
                </a:lnTo>
                <a:lnTo>
                  <a:pt x="141161" y="69652"/>
                </a:lnTo>
                <a:lnTo>
                  <a:pt x="133718" y="75672"/>
                </a:lnTo>
                <a:lnTo>
                  <a:pt x="129066" y="78611"/>
                </a:lnTo>
                <a:lnTo>
                  <a:pt x="125965" y="81523"/>
                </a:lnTo>
                <a:lnTo>
                  <a:pt x="123897" y="84417"/>
                </a:lnTo>
                <a:lnTo>
                  <a:pt x="122519" y="87298"/>
                </a:lnTo>
                <a:lnTo>
                  <a:pt x="120647" y="89219"/>
                </a:lnTo>
                <a:lnTo>
                  <a:pt x="118447" y="90500"/>
                </a:lnTo>
                <a:lnTo>
                  <a:pt x="116028" y="91354"/>
                </a:lnTo>
                <a:lnTo>
                  <a:pt x="114415" y="92876"/>
                </a:lnTo>
                <a:lnTo>
                  <a:pt x="113340" y="94843"/>
                </a:lnTo>
                <a:lnTo>
                  <a:pt x="112623" y="97106"/>
                </a:lnTo>
                <a:lnTo>
                  <a:pt x="113098" y="98616"/>
                </a:lnTo>
                <a:lnTo>
                  <a:pt x="114366" y="99622"/>
                </a:lnTo>
                <a:lnTo>
                  <a:pt x="116165" y="100292"/>
                </a:lnTo>
                <a:lnTo>
                  <a:pt x="123247" y="101237"/>
                </a:lnTo>
                <a:lnTo>
                  <a:pt x="126848" y="101369"/>
                </a:lnTo>
                <a:lnTo>
                  <a:pt x="143775" y="101582"/>
                </a:lnTo>
                <a:lnTo>
                  <a:pt x="147201" y="101599"/>
                </a:lnTo>
                <a:lnTo>
                  <a:pt x="151389" y="102563"/>
                </a:lnTo>
                <a:lnTo>
                  <a:pt x="156087" y="104158"/>
                </a:lnTo>
                <a:lnTo>
                  <a:pt x="161124" y="106175"/>
                </a:lnTo>
                <a:lnTo>
                  <a:pt x="166386" y="107518"/>
                </a:lnTo>
                <a:lnTo>
                  <a:pt x="171800" y="108415"/>
                </a:lnTo>
                <a:lnTo>
                  <a:pt x="177314" y="109012"/>
                </a:lnTo>
                <a:lnTo>
                  <a:pt x="183847" y="109410"/>
                </a:lnTo>
                <a:lnTo>
                  <a:pt x="198727" y="109853"/>
                </a:lnTo>
                <a:lnTo>
                  <a:pt x="205743" y="110923"/>
                </a:lnTo>
                <a:lnTo>
                  <a:pt x="212325" y="112589"/>
                </a:lnTo>
                <a:lnTo>
                  <a:pt x="227475" y="117556"/>
                </a:lnTo>
                <a:lnTo>
                  <a:pt x="232087" y="120776"/>
                </a:lnTo>
                <a:lnTo>
                  <a:pt x="234650" y="122968"/>
                </a:lnTo>
                <a:lnTo>
                  <a:pt x="236359" y="125381"/>
                </a:lnTo>
                <a:lnTo>
                  <a:pt x="238258" y="130603"/>
                </a:lnTo>
                <a:lnTo>
                  <a:pt x="239102" y="136099"/>
                </a:lnTo>
                <a:lnTo>
                  <a:pt x="239327" y="138898"/>
                </a:lnTo>
                <a:lnTo>
                  <a:pt x="238524" y="142669"/>
                </a:lnTo>
                <a:lnTo>
                  <a:pt x="237037" y="147088"/>
                </a:lnTo>
                <a:lnTo>
                  <a:pt x="235093" y="151940"/>
                </a:lnTo>
                <a:lnTo>
                  <a:pt x="231892" y="156126"/>
                </a:lnTo>
                <a:lnTo>
                  <a:pt x="227853" y="159869"/>
                </a:lnTo>
                <a:lnTo>
                  <a:pt x="223255" y="163318"/>
                </a:lnTo>
                <a:lnTo>
                  <a:pt x="218285" y="166569"/>
                </a:lnTo>
                <a:lnTo>
                  <a:pt x="213066" y="169689"/>
                </a:lnTo>
                <a:lnTo>
                  <a:pt x="207682" y="172721"/>
                </a:lnTo>
                <a:lnTo>
                  <a:pt x="196621" y="178631"/>
                </a:lnTo>
                <a:lnTo>
                  <a:pt x="191003" y="181540"/>
                </a:lnTo>
                <a:lnTo>
                  <a:pt x="166982" y="192393"/>
                </a:lnTo>
                <a:lnTo>
                  <a:pt x="151242" y="199287"/>
                </a:lnTo>
                <a:lnTo>
                  <a:pt x="135986" y="204836"/>
                </a:lnTo>
                <a:lnTo>
                  <a:pt x="121053" y="209488"/>
                </a:lnTo>
                <a:lnTo>
                  <a:pt x="106335" y="213542"/>
                </a:lnTo>
                <a:lnTo>
                  <a:pt x="94618" y="216244"/>
                </a:lnTo>
                <a:lnTo>
                  <a:pt x="84902" y="218046"/>
                </a:lnTo>
                <a:lnTo>
                  <a:pt x="76520" y="219247"/>
                </a:lnTo>
                <a:lnTo>
                  <a:pt x="70931" y="219095"/>
                </a:lnTo>
                <a:lnTo>
                  <a:pt x="67206" y="218041"/>
                </a:lnTo>
                <a:lnTo>
                  <a:pt x="64722" y="216386"/>
                </a:lnTo>
                <a:lnTo>
                  <a:pt x="59422" y="214548"/>
                </a:lnTo>
                <a:lnTo>
                  <a:pt x="51182" y="21307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061"/>
          <p:cNvSpPr/>
          <p:nvPr/>
        </p:nvSpPr>
        <p:spPr>
          <a:xfrm>
            <a:off x="2480309" y="677227"/>
            <a:ext cx="1165862" cy="171451"/>
          </a:xfrm>
          <a:custGeom>
            <a:avLst/>
            <a:gdLst/>
            <a:ahLst/>
            <a:cxnLst/>
            <a:rect l="0" t="0" r="0" b="0"/>
            <a:pathLst>
              <a:path w="1165862" h="171451">
                <a:moveTo>
                  <a:pt x="0" y="0"/>
                </a:moveTo>
                <a:lnTo>
                  <a:pt x="47727" y="11932"/>
                </a:lnTo>
                <a:lnTo>
                  <a:pt x="55631" y="14622"/>
                </a:lnTo>
                <a:lnTo>
                  <a:pt x="61853" y="17368"/>
                </a:lnTo>
                <a:lnTo>
                  <a:pt x="66953" y="20151"/>
                </a:lnTo>
                <a:lnTo>
                  <a:pt x="85319" y="23244"/>
                </a:lnTo>
                <a:lnTo>
                  <a:pt x="105548" y="25570"/>
                </a:lnTo>
                <a:lnTo>
                  <a:pt x="117713" y="29780"/>
                </a:lnTo>
                <a:lnTo>
                  <a:pt x="139018" y="32954"/>
                </a:lnTo>
                <a:lnTo>
                  <a:pt x="166879" y="34026"/>
                </a:lnTo>
                <a:lnTo>
                  <a:pt x="194438" y="35164"/>
                </a:lnTo>
                <a:lnTo>
                  <a:pt x="208972" y="38806"/>
                </a:lnTo>
                <a:lnTo>
                  <a:pt x="239562" y="43600"/>
                </a:lnTo>
                <a:lnTo>
                  <a:pt x="259720" y="46211"/>
                </a:lnTo>
                <a:lnTo>
                  <a:pt x="289739" y="49113"/>
                </a:lnTo>
                <a:lnTo>
                  <a:pt x="322704" y="53287"/>
                </a:lnTo>
                <a:lnTo>
                  <a:pt x="350569" y="58016"/>
                </a:lnTo>
                <a:lnTo>
                  <a:pt x="374883" y="61028"/>
                </a:lnTo>
                <a:lnTo>
                  <a:pt x="417440" y="68716"/>
                </a:lnTo>
                <a:lnTo>
                  <a:pt x="452864" y="73403"/>
                </a:lnTo>
                <a:lnTo>
                  <a:pt x="487976" y="77391"/>
                </a:lnTo>
                <a:lnTo>
                  <a:pt x="607656" y="96246"/>
                </a:lnTo>
                <a:lnTo>
                  <a:pt x="639640" y="99926"/>
                </a:lnTo>
                <a:lnTo>
                  <a:pt x="673711" y="104538"/>
                </a:lnTo>
                <a:lnTo>
                  <a:pt x="704443" y="109397"/>
                </a:lnTo>
                <a:lnTo>
                  <a:pt x="729329" y="111486"/>
                </a:lnTo>
                <a:lnTo>
                  <a:pt x="762614" y="115589"/>
                </a:lnTo>
                <a:lnTo>
                  <a:pt x="789472" y="118048"/>
                </a:lnTo>
                <a:lnTo>
                  <a:pt x="823198" y="121972"/>
                </a:lnTo>
                <a:lnTo>
                  <a:pt x="848784" y="125647"/>
                </a:lnTo>
                <a:lnTo>
                  <a:pt x="882380" y="127281"/>
                </a:lnTo>
                <a:lnTo>
                  <a:pt x="911917" y="130547"/>
                </a:lnTo>
                <a:lnTo>
                  <a:pt x="947425" y="135201"/>
                </a:lnTo>
                <a:lnTo>
                  <a:pt x="978584" y="139119"/>
                </a:lnTo>
                <a:lnTo>
                  <a:pt x="1011946" y="143773"/>
                </a:lnTo>
                <a:lnTo>
                  <a:pt x="1035542" y="144862"/>
                </a:lnTo>
                <a:lnTo>
                  <a:pt x="1061903" y="145345"/>
                </a:lnTo>
                <a:lnTo>
                  <a:pt x="1081875" y="148101"/>
                </a:lnTo>
                <a:lnTo>
                  <a:pt x="1119320" y="157630"/>
                </a:lnTo>
                <a:lnTo>
                  <a:pt x="1145696" y="162417"/>
                </a:lnTo>
                <a:lnTo>
                  <a:pt x="1152453" y="165213"/>
                </a:lnTo>
                <a:lnTo>
                  <a:pt x="1165861"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062"/>
          <p:cNvSpPr/>
          <p:nvPr/>
        </p:nvSpPr>
        <p:spPr>
          <a:xfrm>
            <a:off x="3741946" y="729015"/>
            <a:ext cx="272842" cy="145377"/>
          </a:xfrm>
          <a:custGeom>
            <a:avLst/>
            <a:gdLst/>
            <a:ahLst/>
            <a:cxnLst/>
            <a:rect l="0" t="0" r="0" b="0"/>
            <a:pathLst>
              <a:path w="272842" h="145377">
                <a:moveTo>
                  <a:pt x="144254" y="8219"/>
                </a:moveTo>
                <a:lnTo>
                  <a:pt x="130601" y="3669"/>
                </a:lnTo>
                <a:lnTo>
                  <a:pt x="125627" y="2328"/>
                </a:lnTo>
                <a:lnTo>
                  <a:pt x="117560" y="839"/>
                </a:lnTo>
                <a:lnTo>
                  <a:pt x="110800" y="177"/>
                </a:lnTo>
                <a:lnTo>
                  <a:pt x="107663" y="0"/>
                </a:lnTo>
                <a:lnTo>
                  <a:pt x="104620" y="835"/>
                </a:lnTo>
                <a:lnTo>
                  <a:pt x="98699" y="4302"/>
                </a:lnTo>
                <a:lnTo>
                  <a:pt x="92892" y="6479"/>
                </a:lnTo>
                <a:lnTo>
                  <a:pt x="86183" y="8398"/>
                </a:lnTo>
                <a:lnTo>
                  <a:pt x="81728" y="10244"/>
                </a:lnTo>
                <a:lnTo>
                  <a:pt x="76852" y="12427"/>
                </a:lnTo>
                <a:lnTo>
                  <a:pt x="71697" y="15787"/>
                </a:lnTo>
                <a:lnTo>
                  <a:pt x="66355" y="19932"/>
                </a:lnTo>
                <a:lnTo>
                  <a:pt x="60889" y="24600"/>
                </a:lnTo>
                <a:lnTo>
                  <a:pt x="56292" y="28665"/>
                </a:lnTo>
                <a:lnTo>
                  <a:pt x="48644" y="35721"/>
                </a:lnTo>
                <a:lnTo>
                  <a:pt x="44319" y="38937"/>
                </a:lnTo>
                <a:lnTo>
                  <a:pt x="39531" y="42033"/>
                </a:lnTo>
                <a:lnTo>
                  <a:pt x="34433" y="45049"/>
                </a:lnTo>
                <a:lnTo>
                  <a:pt x="29130" y="48965"/>
                </a:lnTo>
                <a:lnTo>
                  <a:pt x="23690" y="53481"/>
                </a:lnTo>
                <a:lnTo>
                  <a:pt x="18158" y="58396"/>
                </a:lnTo>
                <a:lnTo>
                  <a:pt x="14469" y="62626"/>
                </a:lnTo>
                <a:lnTo>
                  <a:pt x="12011" y="66398"/>
                </a:lnTo>
                <a:lnTo>
                  <a:pt x="8327" y="74082"/>
                </a:lnTo>
                <a:lnTo>
                  <a:pt x="3514" y="83847"/>
                </a:lnTo>
                <a:lnTo>
                  <a:pt x="1850" y="88165"/>
                </a:lnTo>
                <a:lnTo>
                  <a:pt x="740" y="91997"/>
                </a:lnTo>
                <a:lnTo>
                  <a:pt x="0" y="95503"/>
                </a:lnTo>
                <a:lnTo>
                  <a:pt x="460" y="99746"/>
                </a:lnTo>
                <a:lnTo>
                  <a:pt x="1718" y="104480"/>
                </a:lnTo>
                <a:lnTo>
                  <a:pt x="6032" y="116663"/>
                </a:lnTo>
                <a:lnTo>
                  <a:pt x="6622" y="120869"/>
                </a:lnTo>
                <a:lnTo>
                  <a:pt x="6779" y="123324"/>
                </a:lnTo>
                <a:lnTo>
                  <a:pt x="7836" y="125914"/>
                </a:lnTo>
                <a:lnTo>
                  <a:pt x="9494" y="128592"/>
                </a:lnTo>
                <a:lnTo>
                  <a:pt x="11551" y="131330"/>
                </a:lnTo>
                <a:lnTo>
                  <a:pt x="13875" y="134108"/>
                </a:lnTo>
                <a:lnTo>
                  <a:pt x="16377" y="136913"/>
                </a:lnTo>
                <a:lnTo>
                  <a:pt x="18997" y="139735"/>
                </a:lnTo>
                <a:lnTo>
                  <a:pt x="21697" y="141617"/>
                </a:lnTo>
                <a:lnTo>
                  <a:pt x="27237" y="143707"/>
                </a:lnTo>
                <a:lnTo>
                  <a:pt x="35414" y="144636"/>
                </a:lnTo>
                <a:lnTo>
                  <a:pt x="40261" y="144884"/>
                </a:lnTo>
                <a:lnTo>
                  <a:pt x="53267" y="145159"/>
                </a:lnTo>
                <a:lnTo>
                  <a:pt x="120138" y="145376"/>
                </a:lnTo>
                <a:lnTo>
                  <a:pt x="128176" y="144425"/>
                </a:lnTo>
                <a:lnTo>
                  <a:pt x="136393" y="142838"/>
                </a:lnTo>
                <a:lnTo>
                  <a:pt x="144728" y="140828"/>
                </a:lnTo>
                <a:lnTo>
                  <a:pt x="152190" y="139487"/>
                </a:lnTo>
                <a:lnTo>
                  <a:pt x="159070" y="138594"/>
                </a:lnTo>
                <a:lnTo>
                  <a:pt x="165561" y="137998"/>
                </a:lnTo>
                <a:lnTo>
                  <a:pt x="206553" y="132609"/>
                </a:lnTo>
                <a:lnTo>
                  <a:pt x="219124" y="130198"/>
                </a:lnTo>
                <a:lnTo>
                  <a:pt x="229410" y="127639"/>
                </a:lnTo>
                <a:lnTo>
                  <a:pt x="238172" y="124980"/>
                </a:lnTo>
                <a:lnTo>
                  <a:pt x="244966" y="123207"/>
                </a:lnTo>
                <a:lnTo>
                  <a:pt x="250447" y="122026"/>
                </a:lnTo>
                <a:lnTo>
                  <a:pt x="255054" y="121238"/>
                </a:lnTo>
                <a:lnTo>
                  <a:pt x="262713" y="120362"/>
                </a:lnTo>
                <a:lnTo>
                  <a:pt x="272841" y="1196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063"/>
          <p:cNvSpPr/>
          <p:nvPr/>
        </p:nvSpPr>
        <p:spPr>
          <a:xfrm>
            <a:off x="2514600" y="728662"/>
            <a:ext cx="1131571" cy="437199"/>
          </a:xfrm>
          <a:custGeom>
            <a:avLst/>
            <a:gdLst/>
            <a:ahLst/>
            <a:cxnLst/>
            <a:rect l="0" t="0" r="0" b="0"/>
            <a:pathLst>
              <a:path w="1131571" h="437199">
                <a:moveTo>
                  <a:pt x="0" y="0"/>
                </a:moveTo>
                <a:lnTo>
                  <a:pt x="4550" y="4551"/>
                </a:lnTo>
                <a:lnTo>
                  <a:pt x="6843" y="5891"/>
                </a:lnTo>
                <a:lnTo>
                  <a:pt x="11931" y="7381"/>
                </a:lnTo>
                <a:lnTo>
                  <a:pt x="19908" y="13123"/>
                </a:lnTo>
                <a:lnTo>
                  <a:pt x="35108" y="24526"/>
                </a:lnTo>
                <a:lnTo>
                  <a:pt x="57311" y="36912"/>
                </a:lnTo>
                <a:lnTo>
                  <a:pt x="68651" y="40218"/>
                </a:lnTo>
                <a:lnTo>
                  <a:pt x="96004" y="46891"/>
                </a:lnTo>
                <a:lnTo>
                  <a:pt x="129622" y="59190"/>
                </a:lnTo>
                <a:lnTo>
                  <a:pt x="158575" y="69487"/>
                </a:lnTo>
                <a:lnTo>
                  <a:pt x="188587" y="79461"/>
                </a:lnTo>
                <a:lnTo>
                  <a:pt x="214626" y="87068"/>
                </a:lnTo>
                <a:lnTo>
                  <a:pt x="231667" y="93288"/>
                </a:lnTo>
                <a:lnTo>
                  <a:pt x="251599" y="101245"/>
                </a:lnTo>
                <a:lnTo>
                  <a:pt x="357405" y="145518"/>
                </a:lnTo>
                <a:lnTo>
                  <a:pt x="420011" y="170434"/>
                </a:lnTo>
                <a:lnTo>
                  <a:pt x="450831" y="184016"/>
                </a:lnTo>
                <a:lnTo>
                  <a:pt x="477229" y="193862"/>
                </a:lnTo>
                <a:lnTo>
                  <a:pt x="509282" y="205224"/>
                </a:lnTo>
                <a:lnTo>
                  <a:pt x="561627" y="226148"/>
                </a:lnTo>
                <a:lnTo>
                  <a:pt x="602672" y="243703"/>
                </a:lnTo>
                <a:lnTo>
                  <a:pt x="618951" y="251051"/>
                </a:lnTo>
                <a:lnTo>
                  <a:pt x="637424" y="258807"/>
                </a:lnTo>
                <a:lnTo>
                  <a:pt x="678269" y="275045"/>
                </a:lnTo>
                <a:lnTo>
                  <a:pt x="711663" y="286707"/>
                </a:lnTo>
                <a:lnTo>
                  <a:pt x="739204" y="296018"/>
                </a:lnTo>
                <a:lnTo>
                  <a:pt x="764145" y="306506"/>
                </a:lnTo>
                <a:lnTo>
                  <a:pt x="798090" y="317517"/>
                </a:lnTo>
                <a:lnTo>
                  <a:pt x="817810" y="323121"/>
                </a:lnTo>
                <a:lnTo>
                  <a:pt x="840482" y="330666"/>
                </a:lnTo>
                <a:lnTo>
                  <a:pt x="912183" y="356632"/>
                </a:lnTo>
                <a:lnTo>
                  <a:pt x="981594" y="378845"/>
                </a:lnTo>
                <a:lnTo>
                  <a:pt x="1006176" y="387768"/>
                </a:lnTo>
                <a:lnTo>
                  <a:pt x="1031072" y="396179"/>
                </a:lnTo>
                <a:lnTo>
                  <a:pt x="1059247" y="401866"/>
                </a:lnTo>
                <a:lnTo>
                  <a:pt x="1085886" y="414379"/>
                </a:lnTo>
                <a:lnTo>
                  <a:pt x="1131570" y="43719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064"/>
          <p:cNvSpPr/>
          <p:nvPr/>
        </p:nvSpPr>
        <p:spPr>
          <a:xfrm>
            <a:off x="3766184" y="1037272"/>
            <a:ext cx="60009" cy="205741"/>
          </a:xfrm>
          <a:custGeom>
            <a:avLst/>
            <a:gdLst/>
            <a:ahLst/>
            <a:cxnLst/>
            <a:rect l="0" t="0" r="0" b="0"/>
            <a:pathLst>
              <a:path w="60009" h="205741">
                <a:moveTo>
                  <a:pt x="0" y="0"/>
                </a:moveTo>
                <a:lnTo>
                  <a:pt x="0" y="26694"/>
                </a:lnTo>
                <a:lnTo>
                  <a:pt x="953" y="31131"/>
                </a:lnTo>
                <a:lnTo>
                  <a:pt x="2541" y="35994"/>
                </a:lnTo>
                <a:lnTo>
                  <a:pt x="4552" y="41141"/>
                </a:lnTo>
                <a:lnTo>
                  <a:pt x="5892" y="45525"/>
                </a:lnTo>
                <a:lnTo>
                  <a:pt x="6786" y="49400"/>
                </a:lnTo>
                <a:lnTo>
                  <a:pt x="7382" y="52936"/>
                </a:lnTo>
                <a:lnTo>
                  <a:pt x="7779" y="59103"/>
                </a:lnTo>
                <a:lnTo>
                  <a:pt x="8220" y="76115"/>
                </a:lnTo>
                <a:lnTo>
                  <a:pt x="9290" y="84081"/>
                </a:lnTo>
                <a:lnTo>
                  <a:pt x="10956" y="91297"/>
                </a:lnTo>
                <a:lnTo>
                  <a:pt x="13019" y="98012"/>
                </a:lnTo>
                <a:lnTo>
                  <a:pt x="14395" y="103441"/>
                </a:lnTo>
                <a:lnTo>
                  <a:pt x="15311" y="108013"/>
                </a:lnTo>
                <a:lnTo>
                  <a:pt x="15923" y="112014"/>
                </a:lnTo>
                <a:lnTo>
                  <a:pt x="17283" y="116586"/>
                </a:lnTo>
                <a:lnTo>
                  <a:pt x="19142" y="121539"/>
                </a:lnTo>
                <a:lnTo>
                  <a:pt x="21334" y="126746"/>
                </a:lnTo>
                <a:lnTo>
                  <a:pt x="22795" y="131170"/>
                </a:lnTo>
                <a:lnTo>
                  <a:pt x="23769" y="135072"/>
                </a:lnTo>
                <a:lnTo>
                  <a:pt x="24419" y="138625"/>
                </a:lnTo>
                <a:lnTo>
                  <a:pt x="25805" y="142899"/>
                </a:lnTo>
                <a:lnTo>
                  <a:pt x="27680" y="147654"/>
                </a:lnTo>
                <a:lnTo>
                  <a:pt x="29884" y="152728"/>
                </a:lnTo>
                <a:lnTo>
                  <a:pt x="32305" y="157064"/>
                </a:lnTo>
                <a:lnTo>
                  <a:pt x="34872" y="160907"/>
                </a:lnTo>
                <a:lnTo>
                  <a:pt x="37536" y="164421"/>
                </a:lnTo>
                <a:lnTo>
                  <a:pt x="40264" y="169622"/>
                </a:lnTo>
                <a:lnTo>
                  <a:pt x="43035" y="175946"/>
                </a:lnTo>
                <a:lnTo>
                  <a:pt x="45836" y="183020"/>
                </a:lnTo>
                <a:lnTo>
                  <a:pt x="47702" y="188688"/>
                </a:lnTo>
                <a:lnTo>
                  <a:pt x="48947" y="193420"/>
                </a:lnTo>
                <a:lnTo>
                  <a:pt x="49776" y="197526"/>
                </a:lnTo>
                <a:lnTo>
                  <a:pt x="51282" y="200264"/>
                </a:lnTo>
                <a:lnTo>
                  <a:pt x="53238" y="202090"/>
                </a:lnTo>
                <a:lnTo>
                  <a:pt x="60008" y="2057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065"/>
          <p:cNvSpPr/>
          <p:nvPr/>
        </p:nvSpPr>
        <p:spPr>
          <a:xfrm>
            <a:off x="3757612" y="1028804"/>
            <a:ext cx="188360" cy="196979"/>
          </a:xfrm>
          <a:custGeom>
            <a:avLst/>
            <a:gdLst/>
            <a:ahLst/>
            <a:cxnLst/>
            <a:rect l="0" t="0" r="0" b="0"/>
            <a:pathLst>
              <a:path w="188360" h="196979">
                <a:moveTo>
                  <a:pt x="17145" y="8468"/>
                </a:moveTo>
                <a:lnTo>
                  <a:pt x="30797" y="3917"/>
                </a:lnTo>
                <a:lnTo>
                  <a:pt x="36724" y="2577"/>
                </a:lnTo>
                <a:lnTo>
                  <a:pt x="42580" y="1683"/>
                </a:lnTo>
                <a:lnTo>
                  <a:pt x="48389" y="1087"/>
                </a:lnTo>
                <a:lnTo>
                  <a:pt x="55120" y="690"/>
                </a:lnTo>
                <a:lnTo>
                  <a:pt x="70218" y="249"/>
                </a:lnTo>
                <a:lnTo>
                  <a:pt x="90232" y="0"/>
                </a:lnTo>
                <a:lnTo>
                  <a:pt x="97302" y="918"/>
                </a:lnTo>
                <a:lnTo>
                  <a:pt x="104873" y="2482"/>
                </a:lnTo>
                <a:lnTo>
                  <a:pt x="112778" y="4477"/>
                </a:lnTo>
                <a:lnTo>
                  <a:pt x="120905" y="7713"/>
                </a:lnTo>
                <a:lnTo>
                  <a:pt x="129181" y="11774"/>
                </a:lnTo>
                <a:lnTo>
                  <a:pt x="137556" y="16387"/>
                </a:lnTo>
                <a:lnTo>
                  <a:pt x="145996" y="21368"/>
                </a:lnTo>
                <a:lnTo>
                  <a:pt x="162995" y="31981"/>
                </a:lnTo>
                <a:lnTo>
                  <a:pt x="169623" y="36526"/>
                </a:lnTo>
                <a:lnTo>
                  <a:pt x="174995" y="40508"/>
                </a:lnTo>
                <a:lnTo>
                  <a:pt x="179528" y="44116"/>
                </a:lnTo>
                <a:lnTo>
                  <a:pt x="182550" y="47473"/>
                </a:lnTo>
                <a:lnTo>
                  <a:pt x="184565" y="50664"/>
                </a:lnTo>
                <a:lnTo>
                  <a:pt x="186804" y="56749"/>
                </a:lnTo>
                <a:lnTo>
                  <a:pt x="187799" y="62629"/>
                </a:lnTo>
                <a:lnTo>
                  <a:pt x="188064" y="67435"/>
                </a:lnTo>
                <a:lnTo>
                  <a:pt x="188359" y="80396"/>
                </a:lnTo>
                <a:lnTo>
                  <a:pt x="187485" y="86900"/>
                </a:lnTo>
                <a:lnTo>
                  <a:pt x="185950" y="93141"/>
                </a:lnTo>
                <a:lnTo>
                  <a:pt x="183974" y="99207"/>
                </a:lnTo>
                <a:lnTo>
                  <a:pt x="181705" y="104203"/>
                </a:lnTo>
                <a:lnTo>
                  <a:pt x="179239" y="108486"/>
                </a:lnTo>
                <a:lnTo>
                  <a:pt x="176642" y="112294"/>
                </a:lnTo>
                <a:lnTo>
                  <a:pt x="173006" y="116738"/>
                </a:lnTo>
                <a:lnTo>
                  <a:pt x="168678" y="121606"/>
                </a:lnTo>
                <a:lnTo>
                  <a:pt x="163887" y="126756"/>
                </a:lnTo>
                <a:lnTo>
                  <a:pt x="157835" y="132094"/>
                </a:lnTo>
                <a:lnTo>
                  <a:pt x="150944" y="137558"/>
                </a:lnTo>
                <a:lnTo>
                  <a:pt x="143492" y="143105"/>
                </a:lnTo>
                <a:lnTo>
                  <a:pt x="135666" y="147756"/>
                </a:lnTo>
                <a:lnTo>
                  <a:pt x="127592" y="151809"/>
                </a:lnTo>
                <a:lnTo>
                  <a:pt x="119351" y="155464"/>
                </a:lnTo>
                <a:lnTo>
                  <a:pt x="111000" y="159805"/>
                </a:lnTo>
                <a:lnTo>
                  <a:pt x="102575" y="164605"/>
                </a:lnTo>
                <a:lnTo>
                  <a:pt x="94101" y="169709"/>
                </a:lnTo>
                <a:lnTo>
                  <a:pt x="84641" y="175017"/>
                </a:lnTo>
                <a:lnTo>
                  <a:pt x="63971" y="185995"/>
                </a:lnTo>
                <a:lnTo>
                  <a:pt x="54077" y="189684"/>
                </a:lnTo>
                <a:lnTo>
                  <a:pt x="44624" y="192144"/>
                </a:lnTo>
                <a:lnTo>
                  <a:pt x="35465" y="193784"/>
                </a:lnTo>
                <a:lnTo>
                  <a:pt x="28405" y="194877"/>
                </a:lnTo>
                <a:lnTo>
                  <a:pt x="22747" y="195605"/>
                </a:lnTo>
                <a:lnTo>
                  <a:pt x="18023" y="196091"/>
                </a:lnTo>
                <a:lnTo>
                  <a:pt x="13920" y="196415"/>
                </a:lnTo>
                <a:lnTo>
                  <a:pt x="10232" y="196631"/>
                </a:lnTo>
                <a:lnTo>
                  <a:pt x="2021" y="196978"/>
                </a:lnTo>
                <a:lnTo>
                  <a:pt x="1347" y="196054"/>
                </a:lnTo>
                <a:lnTo>
                  <a:pt x="898" y="194485"/>
                </a:lnTo>
                <a:lnTo>
                  <a:pt x="0" y="1884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066"/>
          <p:cNvSpPr/>
          <p:nvPr/>
        </p:nvSpPr>
        <p:spPr>
          <a:xfrm>
            <a:off x="2531744" y="720090"/>
            <a:ext cx="1037274" cy="711518"/>
          </a:xfrm>
          <a:custGeom>
            <a:avLst/>
            <a:gdLst/>
            <a:ahLst/>
            <a:cxnLst/>
            <a:rect l="0" t="0" r="0" b="0"/>
            <a:pathLst>
              <a:path w="1037274" h="711518">
                <a:moveTo>
                  <a:pt x="0" y="0"/>
                </a:moveTo>
                <a:lnTo>
                  <a:pt x="12736" y="5891"/>
                </a:lnTo>
                <a:lnTo>
                  <a:pt x="19313" y="7380"/>
                </a:lnTo>
                <a:lnTo>
                  <a:pt x="25411" y="10582"/>
                </a:lnTo>
                <a:lnTo>
                  <a:pt x="48566" y="31510"/>
                </a:lnTo>
                <a:lnTo>
                  <a:pt x="72629" y="55485"/>
                </a:lnTo>
                <a:lnTo>
                  <a:pt x="102388" y="77199"/>
                </a:lnTo>
                <a:lnTo>
                  <a:pt x="109323" y="82888"/>
                </a:lnTo>
                <a:lnTo>
                  <a:pt x="136347" y="100966"/>
                </a:lnTo>
                <a:lnTo>
                  <a:pt x="168468" y="118228"/>
                </a:lnTo>
                <a:lnTo>
                  <a:pt x="200585" y="134067"/>
                </a:lnTo>
                <a:lnTo>
                  <a:pt x="232133" y="145686"/>
                </a:lnTo>
                <a:lnTo>
                  <a:pt x="265881" y="157153"/>
                </a:lnTo>
                <a:lnTo>
                  <a:pt x="291505" y="170283"/>
                </a:lnTo>
                <a:lnTo>
                  <a:pt x="319872" y="184942"/>
                </a:lnTo>
                <a:lnTo>
                  <a:pt x="350365" y="199789"/>
                </a:lnTo>
                <a:lnTo>
                  <a:pt x="369784" y="212250"/>
                </a:lnTo>
                <a:lnTo>
                  <a:pt x="409141" y="238161"/>
                </a:lnTo>
                <a:lnTo>
                  <a:pt x="539539" y="320335"/>
                </a:lnTo>
                <a:lnTo>
                  <a:pt x="571661" y="338754"/>
                </a:lnTo>
                <a:lnTo>
                  <a:pt x="593162" y="349629"/>
                </a:lnTo>
                <a:lnTo>
                  <a:pt x="621768" y="367163"/>
                </a:lnTo>
                <a:lnTo>
                  <a:pt x="656350" y="389353"/>
                </a:lnTo>
                <a:lnTo>
                  <a:pt x="680144" y="407993"/>
                </a:lnTo>
                <a:lnTo>
                  <a:pt x="703809" y="425581"/>
                </a:lnTo>
                <a:lnTo>
                  <a:pt x="728919" y="442857"/>
                </a:lnTo>
                <a:lnTo>
                  <a:pt x="742169" y="453353"/>
                </a:lnTo>
                <a:lnTo>
                  <a:pt x="777210" y="482795"/>
                </a:lnTo>
                <a:lnTo>
                  <a:pt x="802945" y="505405"/>
                </a:lnTo>
                <a:lnTo>
                  <a:pt x="820732" y="522757"/>
                </a:lnTo>
                <a:lnTo>
                  <a:pt x="834988" y="539994"/>
                </a:lnTo>
                <a:lnTo>
                  <a:pt x="858274" y="561212"/>
                </a:lnTo>
                <a:lnTo>
                  <a:pt x="878721" y="579564"/>
                </a:lnTo>
                <a:lnTo>
                  <a:pt x="903623" y="598896"/>
                </a:lnTo>
                <a:lnTo>
                  <a:pt x="931200" y="620506"/>
                </a:lnTo>
                <a:lnTo>
                  <a:pt x="946632" y="636460"/>
                </a:lnTo>
                <a:lnTo>
                  <a:pt x="965225" y="656152"/>
                </a:lnTo>
                <a:lnTo>
                  <a:pt x="987351" y="674052"/>
                </a:lnTo>
                <a:lnTo>
                  <a:pt x="1037273" y="7115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067"/>
          <p:cNvSpPr/>
          <p:nvPr/>
        </p:nvSpPr>
        <p:spPr>
          <a:xfrm>
            <a:off x="3766184" y="1363027"/>
            <a:ext cx="248604" cy="170105"/>
          </a:xfrm>
          <a:custGeom>
            <a:avLst/>
            <a:gdLst/>
            <a:ahLst/>
            <a:cxnLst/>
            <a:rect l="0" t="0" r="0" b="0"/>
            <a:pathLst>
              <a:path w="248604" h="170105">
                <a:moveTo>
                  <a:pt x="0" y="0"/>
                </a:moveTo>
                <a:lnTo>
                  <a:pt x="4552" y="9102"/>
                </a:lnTo>
                <a:lnTo>
                  <a:pt x="5892" y="12735"/>
                </a:lnTo>
                <a:lnTo>
                  <a:pt x="6786" y="16110"/>
                </a:lnTo>
                <a:lnTo>
                  <a:pt x="7382" y="19313"/>
                </a:lnTo>
                <a:lnTo>
                  <a:pt x="7779" y="22400"/>
                </a:lnTo>
                <a:lnTo>
                  <a:pt x="8043" y="25411"/>
                </a:lnTo>
                <a:lnTo>
                  <a:pt x="8220" y="28371"/>
                </a:lnTo>
                <a:lnTo>
                  <a:pt x="9290" y="31296"/>
                </a:lnTo>
                <a:lnTo>
                  <a:pt x="10956" y="34199"/>
                </a:lnTo>
                <a:lnTo>
                  <a:pt x="13019" y="37087"/>
                </a:lnTo>
                <a:lnTo>
                  <a:pt x="14395" y="40917"/>
                </a:lnTo>
                <a:lnTo>
                  <a:pt x="15311" y="45376"/>
                </a:lnTo>
                <a:lnTo>
                  <a:pt x="15923" y="50253"/>
                </a:lnTo>
                <a:lnTo>
                  <a:pt x="16330" y="61125"/>
                </a:lnTo>
                <a:lnTo>
                  <a:pt x="17098" y="133295"/>
                </a:lnTo>
                <a:lnTo>
                  <a:pt x="17114" y="137441"/>
                </a:lnTo>
                <a:lnTo>
                  <a:pt x="18077" y="141157"/>
                </a:lnTo>
                <a:lnTo>
                  <a:pt x="19672" y="144587"/>
                </a:lnTo>
                <a:lnTo>
                  <a:pt x="21687" y="147827"/>
                </a:lnTo>
                <a:lnTo>
                  <a:pt x="23983" y="150939"/>
                </a:lnTo>
                <a:lnTo>
                  <a:pt x="26467" y="153966"/>
                </a:lnTo>
                <a:lnTo>
                  <a:pt x="32745" y="161117"/>
                </a:lnTo>
                <a:lnTo>
                  <a:pt x="36144" y="164635"/>
                </a:lnTo>
                <a:lnTo>
                  <a:pt x="38383" y="166907"/>
                </a:lnTo>
                <a:lnTo>
                  <a:pt x="41782" y="168421"/>
                </a:lnTo>
                <a:lnTo>
                  <a:pt x="45952" y="169431"/>
                </a:lnTo>
                <a:lnTo>
                  <a:pt x="50638" y="170104"/>
                </a:lnTo>
                <a:lnTo>
                  <a:pt x="58524" y="169600"/>
                </a:lnTo>
                <a:lnTo>
                  <a:pt x="68543" y="168312"/>
                </a:lnTo>
                <a:lnTo>
                  <a:pt x="79986" y="166500"/>
                </a:lnTo>
                <a:lnTo>
                  <a:pt x="105400" y="161948"/>
                </a:lnTo>
                <a:lnTo>
                  <a:pt x="118844" y="159400"/>
                </a:lnTo>
                <a:lnTo>
                  <a:pt x="132570" y="155797"/>
                </a:lnTo>
                <a:lnTo>
                  <a:pt x="146482" y="151490"/>
                </a:lnTo>
                <a:lnTo>
                  <a:pt x="160520" y="146713"/>
                </a:lnTo>
                <a:lnTo>
                  <a:pt x="171784" y="143529"/>
                </a:lnTo>
                <a:lnTo>
                  <a:pt x="181197" y="141406"/>
                </a:lnTo>
                <a:lnTo>
                  <a:pt x="189378" y="139991"/>
                </a:lnTo>
                <a:lnTo>
                  <a:pt x="195785" y="139047"/>
                </a:lnTo>
                <a:lnTo>
                  <a:pt x="201008" y="138418"/>
                </a:lnTo>
                <a:lnTo>
                  <a:pt x="205443" y="137999"/>
                </a:lnTo>
                <a:lnTo>
                  <a:pt x="211257" y="136767"/>
                </a:lnTo>
                <a:lnTo>
                  <a:pt x="217991" y="134993"/>
                </a:lnTo>
                <a:lnTo>
                  <a:pt x="225337" y="132858"/>
                </a:lnTo>
                <a:lnTo>
                  <a:pt x="231187" y="131434"/>
                </a:lnTo>
                <a:lnTo>
                  <a:pt x="236040" y="130485"/>
                </a:lnTo>
                <a:lnTo>
                  <a:pt x="248603" y="12858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068"/>
          <p:cNvSpPr/>
          <p:nvPr/>
        </p:nvSpPr>
        <p:spPr>
          <a:xfrm>
            <a:off x="3749039" y="1388744"/>
            <a:ext cx="265749" cy="60009"/>
          </a:xfrm>
          <a:custGeom>
            <a:avLst/>
            <a:gdLst/>
            <a:ahLst/>
            <a:cxnLst/>
            <a:rect l="0" t="0" r="0" b="0"/>
            <a:pathLst>
              <a:path w="265749" h="60009">
                <a:moveTo>
                  <a:pt x="0" y="60008"/>
                </a:moveTo>
                <a:lnTo>
                  <a:pt x="23864" y="48076"/>
                </a:lnTo>
                <a:lnTo>
                  <a:pt x="30197" y="46339"/>
                </a:lnTo>
                <a:lnTo>
                  <a:pt x="37277" y="45180"/>
                </a:lnTo>
                <a:lnTo>
                  <a:pt x="44854" y="44408"/>
                </a:lnTo>
                <a:lnTo>
                  <a:pt x="52763" y="42940"/>
                </a:lnTo>
                <a:lnTo>
                  <a:pt x="60893" y="41010"/>
                </a:lnTo>
                <a:lnTo>
                  <a:pt x="69170" y="38770"/>
                </a:lnTo>
                <a:lnTo>
                  <a:pt x="76594" y="37277"/>
                </a:lnTo>
                <a:lnTo>
                  <a:pt x="83448" y="36281"/>
                </a:lnTo>
                <a:lnTo>
                  <a:pt x="89922" y="35618"/>
                </a:lnTo>
                <a:lnTo>
                  <a:pt x="97096" y="35175"/>
                </a:lnTo>
                <a:lnTo>
                  <a:pt x="112686" y="34684"/>
                </a:lnTo>
                <a:lnTo>
                  <a:pt x="120844" y="33600"/>
                </a:lnTo>
                <a:lnTo>
                  <a:pt x="129140" y="31925"/>
                </a:lnTo>
                <a:lnTo>
                  <a:pt x="137529" y="29856"/>
                </a:lnTo>
                <a:lnTo>
                  <a:pt x="145026" y="28477"/>
                </a:lnTo>
                <a:lnTo>
                  <a:pt x="151929" y="27557"/>
                </a:lnTo>
                <a:lnTo>
                  <a:pt x="158436" y="26944"/>
                </a:lnTo>
                <a:lnTo>
                  <a:pt x="167537" y="25583"/>
                </a:lnTo>
                <a:lnTo>
                  <a:pt x="190349" y="21531"/>
                </a:lnTo>
                <a:lnTo>
                  <a:pt x="200242" y="20069"/>
                </a:lnTo>
                <a:lnTo>
                  <a:pt x="208742" y="19094"/>
                </a:lnTo>
                <a:lnTo>
                  <a:pt x="216314" y="18445"/>
                </a:lnTo>
                <a:lnTo>
                  <a:pt x="223267" y="17059"/>
                </a:lnTo>
                <a:lnTo>
                  <a:pt x="229807" y="15183"/>
                </a:lnTo>
                <a:lnTo>
                  <a:pt x="236073" y="12980"/>
                </a:lnTo>
                <a:lnTo>
                  <a:pt x="242154" y="11511"/>
                </a:lnTo>
                <a:lnTo>
                  <a:pt x="248114" y="10532"/>
                </a:lnTo>
                <a:lnTo>
                  <a:pt x="26574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069"/>
          <p:cNvSpPr/>
          <p:nvPr/>
        </p:nvSpPr>
        <p:spPr>
          <a:xfrm>
            <a:off x="3800475" y="1294447"/>
            <a:ext cx="171451" cy="51436"/>
          </a:xfrm>
          <a:custGeom>
            <a:avLst/>
            <a:gdLst/>
            <a:ahLst/>
            <a:cxnLst/>
            <a:rect l="0" t="0" r="0" b="0"/>
            <a:pathLst>
              <a:path w="171451" h="51436">
                <a:moveTo>
                  <a:pt x="0" y="51435"/>
                </a:moveTo>
                <a:lnTo>
                  <a:pt x="74321" y="14274"/>
                </a:lnTo>
                <a:lnTo>
                  <a:pt x="80979" y="12374"/>
                </a:lnTo>
                <a:lnTo>
                  <a:pt x="88276" y="11107"/>
                </a:lnTo>
                <a:lnTo>
                  <a:pt x="95998" y="10262"/>
                </a:lnTo>
                <a:lnTo>
                  <a:pt x="103051" y="8746"/>
                </a:lnTo>
                <a:lnTo>
                  <a:pt x="109658" y="6783"/>
                </a:lnTo>
                <a:lnTo>
                  <a:pt x="115968" y="4522"/>
                </a:lnTo>
                <a:lnTo>
                  <a:pt x="122079" y="3015"/>
                </a:lnTo>
                <a:lnTo>
                  <a:pt x="128058" y="2010"/>
                </a:lnTo>
                <a:lnTo>
                  <a:pt x="133949" y="1340"/>
                </a:lnTo>
                <a:lnTo>
                  <a:pt x="140735" y="893"/>
                </a:lnTo>
                <a:lnTo>
                  <a:pt x="148115" y="596"/>
                </a:lnTo>
                <a:lnTo>
                  <a:pt x="17145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070"/>
          <p:cNvSpPr/>
          <p:nvPr/>
        </p:nvSpPr>
        <p:spPr>
          <a:xfrm>
            <a:off x="2523172" y="702945"/>
            <a:ext cx="1045846" cy="908686"/>
          </a:xfrm>
          <a:custGeom>
            <a:avLst/>
            <a:gdLst/>
            <a:ahLst/>
            <a:cxnLst/>
            <a:rect l="0" t="0" r="0" b="0"/>
            <a:pathLst>
              <a:path w="1045846" h="908686">
                <a:moveTo>
                  <a:pt x="0" y="0"/>
                </a:moveTo>
                <a:lnTo>
                  <a:pt x="9102" y="4550"/>
                </a:lnTo>
                <a:lnTo>
                  <a:pt x="11783" y="7796"/>
                </a:lnTo>
                <a:lnTo>
                  <a:pt x="13570" y="11865"/>
                </a:lnTo>
                <a:lnTo>
                  <a:pt x="14762" y="16482"/>
                </a:lnTo>
                <a:lnTo>
                  <a:pt x="18626" y="24153"/>
                </a:lnTo>
                <a:lnTo>
                  <a:pt x="33532" y="47595"/>
                </a:lnTo>
                <a:lnTo>
                  <a:pt x="59011" y="75547"/>
                </a:lnTo>
                <a:lnTo>
                  <a:pt x="91772" y="108797"/>
                </a:lnTo>
                <a:lnTo>
                  <a:pt x="110165" y="131825"/>
                </a:lnTo>
                <a:lnTo>
                  <a:pt x="137649" y="157625"/>
                </a:lnTo>
                <a:lnTo>
                  <a:pt x="162176" y="185768"/>
                </a:lnTo>
                <a:lnTo>
                  <a:pt x="212305" y="237393"/>
                </a:lnTo>
                <a:lnTo>
                  <a:pt x="278865" y="304499"/>
                </a:lnTo>
                <a:lnTo>
                  <a:pt x="300788" y="321388"/>
                </a:lnTo>
                <a:lnTo>
                  <a:pt x="364109" y="361404"/>
                </a:lnTo>
                <a:lnTo>
                  <a:pt x="393284" y="382556"/>
                </a:lnTo>
                <a:lnTo>
                  <a:pt x="416728" y="401482"/>
                </a:lnTo>
                <a:lnTo>
                  <a:pt x="439847" y="419419"/>
                </a:lnTo>
                <a:lnTo>
                  <a:pt x="465363" y="434376"/>
                </a:lnTo>
                <a:lnTo>
                  <a:pt x="490673" y="448326"/>
                </a:lnTo>
                <a:lnTo>
                  <a:pt x="521939" y="471292"/>
                </a:lnTo>
                <a:lnTo>
                  <a:pt x="554911" y="491538"/>
                </a:lnTo>
                <a:lnTo>
                  <a:pt x="577462" y="507068"/>
                </a:lnTo>
                <a:lnTo>
                  <a:pt x="611578" y="531877"/>
                </a:lnTo>
                <a:lnTo>
                  <a:pt x="634398" y="546270"/>
                </a:lnTo>
                <a:lnTo>
                  <a:pt x="657240" y="559969"/>
                </a:lnTo>
                <a:lnTo>
                  <a:pt x="680092" y="575582"/>
                </a:lnTo>
                <a:lnTo>
                  <a:pt x="709826" y="600438"/>
                </a:lnTo>
                <a:lnTo>
                  <a:pt x="750412" y="633484"/>
                </a:lnTo>
                <a:lnTo>
                  <a:pt x="776170" y="657069"/>
                </a:lnTo>
                <a:lnTo>
                  <a:pt x="832215" y="712320"/>
                </a:lnTo>
                <a:lnTo>
                  <a:pt x="857452" y="732922"/>
                </a:lnTo>
                <a:lnTo>
                  <a:pt x="884736" y="757902"/>
                </a:lnTo>
                <a:lnTo>
                  <a:pt x="902647" y="779236"/>
                </a:lnTo>
                <a:lnTo>
                  <a:pt x="930847" y="803563"/>
                </a:lnTo>
                <a:lnTo>
                  <a:pt x="956526" y="825785"/>
                </a:lnTo>
                <a:lnTo>
                  <a:pt x="969953" y="836598"/>
                </a:lnTo>
                <a:lnTo>
                  <a:pt x="995364" y="865960"/>
                </a:lnTo>
                <a:lnTo>
                  <a:pt x="1020104" y="890403"/>
                </a:lnTo>
                <a:lnTo>
                  <a:pt x="1045845" y="90868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071"/>
          <p:cNvSpPr/>
          <p:nvPr/>
        </p:nvSpPr>
        <p:spPr>
          <a:xfrm>
            <a:off x="3706177" y="1620685"/>
            <a:ext cx="308611" cy="281848"/>
          </a:xfrm>
          <a:custGeom>
            <a:avLst/>
            <a:gdLst/>
            <a:ahLst/>
            <a:cxnLst/>
            <a:rect l="0" t="0" r="0" b="0"/>
            <a:pathLst>
              <a:path w="308611" h="281848">
                <a:moveTo>
                  <a:pt x="0" y="25235"/>
                </a:moveTo>
                <a:lnTo>
                  <a:pt x="0" y="157026"/>
                </a:lnTo>
                <a:lnTo>
                  <a:pt x="953" y="175008"/>
                </a:lnTo>
                <a:lnTo>
                  <a:pt x="2540" y="188901"/>
                </a:lnTo>
                <a:lnTo>
                  <a:pt x="4551" y="200068"/>
                </a:lnTo>
                <a:lnTo>
                  <a:pt x="5891" y="210370"/>
                </a:lnTo>
                <a:lnTo>
                  <a:pt x="6785" y="220096"/>
                </a:lnTo>
                <a:lnTo>
                  <a:pt x="7381" y="229437"/>
                </a:lnTo>
                <a:lnTo>
                  <a:pt x="8731" y="237569"/>
                </a:lnTo>
                <a:lnTo>
                  <a:pt x="10583" y="244896"/>
                </a:lnTo>
                <a:lnTo>
                  <a:pt x="12770" y="251686"/>
                </a:lnTo>
                <a:lnTo>
                  <a:pt x="14228" y="257164"/>
                </a:lnTo>
                <a:lnTo>
                  <a:pt x="15849" y="265792"/>
                </a:lnTo>
                <a:lnTo>
                  <a:pt x="16569" y="272801"/>
                </a:lnTo>
                <a:lnTo>
                  <a:pt x="17111" y="281847"/>
                </a:lnTo>
                <a:lnTo>
                  <a:pt x="17143" y="255667"/>
                </a:lnTo>
                <a:lnTo>
                  <a:pt x="16191" y="251246"/>
                </a:lnTo>
                <a:lnTo>
                  <a:pt x="14604" y="246394"/>
                </a:lnTo>
                <a:lnTo>
                  <a:pt x="12594" y="241254"/>
                </a:lnTo>
                <a:lnTo>
                  <a:pt x="11253" y="235922"/>
                </a:lnTo>
                <a:lnTo>
                  <a:pt x="10360" y="230463"/>
                </a:lnTo>
                <a:lnTo>
                  <a:pt x="9764" y="224919"/>
                </a:lnTo>
                <a:lnTo>
                  <a:pt x="10319" y="216460"/>
                </a:lnTo>
                <a:lnTo>
                  <a:pt x="11642" y="206058"/>
                </a:lnTo>
                <a:lnTo>
                  <a:pt x="13476" y="194361"/>
                </a:lnTo>
                <a:lnTo>
                  <a:pt x="18054" y="168664"/>
                </a:lnTo>
                <a:lnTo>
                  <a:pt x="20609" y="155144"/>
                </a:lnTo>
                <a:lnTo>
                  <a:pt x="22312" y="144226"/>
                </a:lnTo>
                <a:lnTo>
                  <a:pt x="23447" y="135042"/>
                </a:lnTo>
                <a:lnTo>
                  <a:pt x="24204" y="127015"/>
                </a:lnTo>
                <a:lnTo>
                  <a:pt x="24708" y="117853"/>
                </a:lnTo>
                <a:lnTo>
                  <a:pt x="25269" y="97513"/>
                </a:lnTo>
                <a:lnTo>
                  <a:pt x="25658" y="58224"/>
                </a:lnTo>
                <a:lnTo>
                  <a:pt x="25678" y="50085"/>
                </a:lnTo>
                <a:lnTo>
                  <a:pt x="26643" y="41802"/>
                </a:lnTo>
                <a:lnTo>
                  <a:pt x="28240" y="33422"/>
                </a:lnTo>
                <a:lnTo>
                  <a:pt x="30257" y="24978"/>
                </a:lnTo>
                <a:lnTo>
                  <a:pt x="32554" y="19348"/>
                </a:lnTo>
                <a:lnTo>
                  <a:pt x="35038" y="15595"/>
                </a:lnTo>
                <a:lnTo>
                  <a:pt x="43084" y="7773"/>
                </a:lnTo>
                <a:lnTo>
                  <a:pt x="45868" y="5021"/>
                </a:lnTo>
                <a:lnTo>
                  <a:pt x="50581" y="3187"/>
                </a:lnTo>
                <a:lnTo>
                  <a:pt x="56581" y="1963"/>
                </a:lnTo>
                <a:lnTo>
                  <a:pt x="63438" y="1148"/>
                </a:lnTo>
                <a:lnTo>
                  <a:pt x="70867" y="604"/>
                </a:lnTo>
                <a:lnTo>
                  <a:pt x="78677" y="242"/>
                </a:lnTo>
                <a:lnTo>
                  <a:pt x="86742" y="0"/>
                </a:lnTo>
                <a:lnTo>
                  <a:pt x="101642" y="792"/>
                </a:lnTo>
                <a:lnTo>
                  <a:pt x="161455" y="5504"/>
                </a:lnTo>
                <a:lnTo>
                  <a:pt x="188916" y="6940"/>
                </a:lnTo>
                <a:lnTo>
                  <a:pt x="213185" y="7579"/>
                </a:lnTo>
                <a:lnTo>
                  <a:pt x="224991" y="7749"/>
                </a:lnTo>
                <a:lnTo>
                  <a:pt x="234766" y="8815"/>
                </a:lnTo>
                <a:lnTo>
                  <a:pt x="243189" y="10478"/>
                </a:lnTo>
                <a:lnTo>
                  <a:pt x="250708" y="12540"/>
                </a:lnTo>
                <a:lnTo>
                  <a:pt x="258579" y="13914"/>
                </a:lnTo>
                <a:lnTo>
                  <a:pt x="266683" y="14830"/>
                </a:lnTo>
                <a:lnTo>
                  <a:pt x="308610" y="166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072"/>
          <p:cNvSpPr/>
          <p:nvPr/>
        </p:nvSpPr>
        <p:spPr>
          <a:xfrm>
            <a:off x="3740467" y="1774507"/>
            <a:ext cx="282893" cy="22085"/>
          </a:xfrm>
          <a:custGeom>
            <a:avLst/>
            <a:gdLst/>
            <a:ahLst/>
            <a:cxnLst/>
            <a:rect l="0" t="0" r="0" b="0"/>
            <a:pathLst>
              <a:path w="282893" h="22085">
                <a:moveTo>
                  <a:pt x="0" y="17145"/>
                </a:moveTo>
                <a:lnTo>
                  <a:pt x="9102" y="21696"/>
                </a:lnTo>
                <a:lnTo>
                  <a:pt x="11783" y="22084"/>
                </a:lnTo>
                <a:lnTo>
                  <a:pt x="13570" y="21390"/>
                </a:lnTo>
                <a:lnTo>
                  <a:pt x="14762" y="19975"/>
                </a:lnTo>
                <a:lnTo>
                  <a:pt x="19366" y="19032"/>
                </a:lnTo>
                <a:lnTo>
                  <a:pt x="26246" y="18403"/>
                </a:lnTo>
                <a:lnTo>
                  <a:pt x="34642" y="17984"/>
                </a:lnTo>
                <a:lnTo>
                  <a:pt x="43097" y="16752"/>
                </a:lnTo>
                <a:lnTo>
                  <a:pt x="51591" y="14978"/>
                </a:lnTo>
                <a:lnTo>
                  <a:pt x="60112" y="12843"/>
                </a:lnTo>
                <a:lnTo>
                  <a:pt x="72460" y="11419"/>
                </a:lnTo>
                <a:lnTo>
                  <a:pt x="87359" y="10470"/>
                </a:lnTo>
                <a:lnTo>
                  <a:pt x="103959" y="9838"/>
                </a:lnTo>
                <a:lnTo>
                  <a:pt x="28289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PenAnnotation2012"/>
          <p:cNvSpPr/>
          <p:nvPr/>
        </p:nvSpPr>
        <p:spPr>
          <a:xfrm>
            <a:off x="1091564" y="1294832"/>
            <a:ext cx="402909" cy="427841"/>
          </a:xfrm>
          <a:custGeom>
            <a:avLst/>
            <a:gdLst/>
            <a:ahLst/>
            <a:cxnLst/>
            <a:rect l="0" t="0" r="0" b="0"/>
            <a:pathLst>
              <a:path w="402909" h="427841">
                <a:moveTo>
                  <a:pt x="402908" y="33905"/>
                </a:moveTo>
                <a:lnTo>
                  <a:pt x="398357" y="33905"/>
                </a:lnTo>
                <a:lnTo>
                  <a:pt x="396064" y="32953"/>
                </a:lnTo>
                <a:lnTo>
                  <a:pt x="390976" y="29354"/>
                </a:lnTo>
                <a:lnTo>
                  <a:pt x="387333" y="28014"/>
                </a:lnTo>
                <a:lnTo>
                  <a:pt x="378206" y="26524"/>
                </a:lnTo>
                <a:lnTo>
                  <a:pt x="367799" y="25862"/>
                </a:lnTo>
                <a:lnTo>
                  <a:pt x="362357" y="25686"/>
                </a:lnTo>
                <a:lnTo>
                  <a:pt x="272348" y="25364"/>
                </a:lnTo>
                <a:lnTo>
                  <a:pt x="260623" y="24401"/>
                </a:lnTo>
                <a:lnTo>
                  <a:pt x="248996" y="22806"/>
                </a:lnTo>
                <a:lnTo>
                  <a:pt x="237435" y="20791"/>
                </a:lnTo>
                <a:lnTo>
                  <a:pt x="226870" y="19447"/>
                </a:lnTo>
                <a:lnTo>
                  <a:pt x="216970" y="18552"/>
                </a:lnTo>
                <a:lnTo>
                  <a:pt x="200254" y="17556"/>
                </a:lnTo>
                <a:lnTo>
                  <a:pt x="189649" y="17114"/>
                </a:lnTo>
                <a:lnTo>
                  <a:pt x="179221" y="14377"/>
                </a:lnTo>
                <a:lnTo>
                  <a:pt x="168237" y="10938"/>
                </a:lnTo>
                <a:lnTo>
                  <a:pt x="157005" y="9410"/>
                </a:lnTo>
                <a:lnTo>
                  <a:pt x="148203" y="6191"/>
                </a:lnTo>
                <a:lnTo>
                  <a:pt x="141116" y="2538"/>
                </a:lnTo>
                <a:lnTo>
                  <a:pt x="134791" y="914"/>
                </a:lnTo>
                <a:lnTo>
                  <a:pt x="125875" y="0"/>
                </a:lnTo>
                <a:lnTo>
                  <a:pt x="124874" y="824"/>
                </a:lnTo>
                <a:lnTo>
                  <a:pt x="125160" y="2326"/>
                </a:lnTo>
                <a:lnTo>
                  <a:pt x="127911" y="7030"/>
                </a:lnTo>
                <a:lnTo>
                  <a:pt x="125747" y="15293"/>
                </a:lnTo>
                <a:lnTo>
                  <a:pt x="122563" y="27538"/>
                </a:lnTo>
                <a:lnTo>
                  <a:pt x="121148" y="39330"/>
                </a:lnTo>
                <a:lnTo>
                  <a:pt x="120519" y="50921"/>
                </a:lnTo>
                <a:lnTo>
                  <a:pt x="120351" y="56679"/>
                </a:lnTo>
                <a:lnTo>
                  <a:pt x="117625" y="68157"/>
                </a:lnTo>
                <a:lnTo>
                  <a:pt x="113238" y="80561"/>
                </a:lnTo>
                <a:lnTo>
                  <a:pt x="99873" y="120130"/>
                </a:lnTo>
                <a:lnTo>
                  <a:pt x="98015" y="127583"/>
                </a:lnTo>
                <a:lnTo>
                  <a:pt x="95950" y="140945"/>
                </a:lnTo>
                <a:lnTo>
                  <a:pt x="94447" y="148127"/>
                </a:lnTo>
                <a:lnTo>
                  <a:pt x="92492" y="155773"/>
                </a:lnTo>
                <a:lnTo>
                  <a:pt x="90237" y="163728"/>
                </a:lnTo>
                <a:lnTo>
                  <a:pt x="86828" y="172841"/>
                </a:lnTo>
                <a:lnTo>
                  <a:pt x="82650" y="182727"/>
                </a:lnTo>
                <a:lnTo>
                  <a:pt x="73881" y="201965"/>
                </a:lnTo>
                <a:lnTo>
                  <a:pt x="63589" y="223507"/>
                </a:lnTo>
                <a:lnTo>
                  <a:pt x="57472" y="235965"/>
                </a:lnTo>
                <a:lnTo>
                  <a:pt x="48673" y="249138"/>
                </a:lnTo>
                <a:lnTo>
                  <a:pt x="46736" y="253594"/>
                </a:lnTo>
                <a:lnTo>
                  <a:pt x="44585" y="263624"/>
                </a:lnTo>
                <a:lnTo>
                  <a:pt x="41088" y="271893"/>
                </a:lnTo>
                <a:lnTo>
                  <a:pt x="38822" y="275431"/>
                </a:lnTo>
                <a:lnTo>
                  <a:pt x="37312" y="276837"/>
                </a:lnTo>
                <a:lnTo>
                  <a:pt x="36305" y="276822"/>
                </a:lnTo>
                <a:lnTo>
                  <a:pt x="35633" y="275860"/>
                </a:lnTo>
                <a:lnTo>
                  <a:pt x="36138" y="275218"/>
                </a:lnTo>
                <a:lnTo>
                  <a:pt x="37427" y="274791"/>
                </a:lnTo>
                <a:lnTo>
                  <a:pt x="39239" y="274505"/>
                </a:lnTo>
                <a:lnTo>
                  <a:pt x="40447" y="273363"/>
                </a:lnTo>
                <a:lnTo>
                  <a:pt x="41252" y="271649"/>
                </a:lnTo>
                <a:lnTo>
                  <a:pt x="42147" y="267204"/>
                </a:lnTo>
                <a:lnTo>
                  <a:pt x="42545" y="262053"/>
                </a:lnTo>
                <a:lnTo>
                  <a:pt x="47320" y="249248"/>
                </a:lnTo>
                <a:lnTo>
                  <a:pt x="59766" y="236293"/>
                </a:lnTo>
                <a:lnTo>
                  <a:pt x="68419" y="228838"/>
                </a:lnTo>
                <a:lnTo>
                  <a:pt x="79903" y="221010"/>
                </a:lnTo>
                <a:lnTo>
                  <a:pt x="93274" y="212934"/>
                </a:lnTo>
                <a:lnTo>
                  <a:pt x="107903" y="204693"/>
                </a:lnTo>
                <a:lnTo>
                  <a:pt x="120513" y="198246"/>
                </a:lnTo>
                <a:lnTo>
                  <a:pt x="131777" y="192996"/>
                </a:lnTo>
                <a:lnTo>
                  <a:pt x="142144" y="188543"/>
                </a:lnTo>
                <a:lnTo>
                  <a:pt x="151913" y="184622"/>
                </a:lnTo>
                <a:lnTo>
                  <a:pt x="170387" y="177725"/>
                </a:lnTo>
                <a:lnTo>
                  <a:pt x="180266" y="174553"/>
                </a:lnTo>
                <a:lnTo>
                  <a:pt x="190663" y="171485"/>
                </a:lnTo>
                <a:lnTo>
                  <a:pt x="201404" y="168488"/>
                </a:lnTo>
                <a:lnTo>
                  <a:pt x="210469" y="166489"/>
                </a:lnTo>
                <a:lnTo>
                  <a:pt x="218418" y="165157"/>
                </a:lnTo>
                <a:lnTo>
                  <a:pt x="225622" y="164269"/>
                </a:lnTo>
                <a:lnTo>
                  <a:pt x="233282" y="163677"/>
                </a:lnTo>
                <a:lnTo>
                  <a:pt x="241247" y="163282"/>
                </a:lnTo>
                <a:lnTo>
                  <a:pt x="257716" y="162843"/>
                </a:lnTo>
                <a:lnTo>
                  <a:pt x="274561" y="162648"/>
                </a:lnTo>
                <a:lnTo>
                  <a:pt x="283053" y="163549"/>
                </a:lnTo>
                <a:lnTo>
                  <a:pt x="291572" y="165102"/>
                </a:lnTo>
                <a:lnTo>
                  <a:pt x="300109" y="167090"/>
                </a:lnTo>
                <a:lnTo>
                  <a:pt x="307706" y="169367"/>
                </a:lnTo>
                <a:lnTo>
                  <a:pt x="314675" y="171838"/>
                </a:lnTo>
                <a:lnTo>
                  <a:pt x="321226" y="174438"/>
                </a:lnTo>
                <a:lnTo>
                  <a:pt x="333585" y="179867"/>
                </a:lnTo>
                <a:lnTo>
                  <a:pt x="345428" y="186407"/>
                </a:lnTo>
                <a:lnTo>
                  <a:pt x="357041" y="195664"/>
                </a:lnTo>
                <a:lnTo>
                  <a:pt x="368553" y="206128"/>
                </a:lnTo>
                <a:lnTo>
                  <a:pt x="374289" y="211585"/>
                </a:lnTo>
                <a:lnTo>
                  <a:pt x="379066" y="219986"/>
                </a:lnTo>
                <a:lnTo>
                  <a:pt x="383204" y="230349"/>
                </a:lnTo>
                <a:lnTo>
                  <a:pt x="386914" y="242020"/>
                </a:lnTo>
                <a:lnTo>
                  <a:pt x="389388" y="251706"/>
                </a:lnTo>
                <a:lnTo>
                  <a:pt x="391037" y="260068"/>
                </a:lnTo>
                <a:lnTo>
                  <a:pt x="392137" y="267548"/>
                </a:lnTo>
                <a:lnTo>
                  <a:pt x="392870" y="275392"/>
                </a:lnTo>
                <a:lnTo>
                  <a:pt x="393358" y="283479"/>
                </a:lnTo>
                <a:lnTo>
                  <a:pt x="393684" y="291728"/>
                </a:lnTo>
                <a:lnTo>
                  <a:pt x="392949" y="301037"/>
                </a:lnTo>
                <a:lnTo>
                  <a:pt x="391506" y="311053"/>
                </a:lnTo>
                <a:lnTo>
                  <a:pt x="389592" y="321540"/>
                </a:lnTo>
                <a:lnTo>
                  <a:pt x="387363" y="330437"/>
                </a:lnTo>
                <a:lnTo>
                  <a:pt x="384924" y="338273"/>
                </a:lnTo>
                <a:lnTo>
                  <a:pt x="382347" y="345402"/>
                </a:lnTo>
                <a:lnTo>
                  <a:pt x="374402" y="358403"/>
                </a:lnTo>
                <a:lnTo>
                  <a:pt x="364521" y="369579"/>
                </a:lnTo>
                <a:lnTo>
                  <a:pt x="348248" y="382178"/>
                </a:lnTo>
                <a:lnTo>
                  <a:pt x="337022" y="392211"/>
                </a:lnTo>
                <a:lnTo>
                  <a:pt x="330409" y="396600"/>
                </a:lnTo>
                <a:lnTo>
                  <a:pt x="323143" y="400480"/>
                </a:lnTo>
                <a:lnTo>
                  <a:pt x="315441" y="404018"/>
                </a:lnTo>
                <a:lnTo>
                  <a:pt x="306497" y="407329"/>
                </a:lnTo>
                <a:lnTo>
                  <a:pt x="296724" y="410490"/>
                </a:lnTo>
                <a:lnTo>
                  <a:pt x="286398" y="413549"/>
                </a:lnTo>
                <a:lnTo>
                  <a:pt x="276658" y="415588"/>
                </a:lnTo>
                <a:lnTo>
                  <a:pt x="267306" y="416948"/>
                </a:lnTo>
                <a:lnTo>
                  <a:pt x="258214" y="417855"/>
                </a:lnTo>
                <a:lnTo>
                  <a:pt x="213562" y="423681"/>
                </a:lnTo>
                <a:lnTo>
                  <a:pt x="198573" y="425201"/>
                </a:lnTo>
                <a:lnTo>
                  <a:pt x="184769" y="426214"/>
                </a:lnTo>
                <a:lnTo>
                  <a:pt x="160225" y="427340"/>
                </a:lnTo>
                <a:lnTo>
                  <a:pt x="139791" y="427840"/>
                </a:lnTo>
                <a:lnTo>
                  <a:pt x="127484" y="427021"/>
                </a:lnTo>
                <a:lnTo>
                  <a:pt x="113565" y="425522"/>
                </a:lnTo>
                <a:lnTo>
                  <a:pt x="98570" y="423571"/>
                </a:lnTo>
                <a:lnTo>
                  <a:pt x="86668" y="422270"/>
                </a:lnTo>
                <a:lnTo>
                  <a:pt x="76829" y="421402"/>
                </a:lnTo>
                <a:lnTo>
                  <a:pt x="68364" y="420824"/>
                </a:lnTo>
                <a:lnTo>
                  <a:pt x="60816" y="419486"/>
                </a:lnTo>
                <a:lnTo>
                  <a:pt x="53880" y="417642"/>
                </a:lnTo>
                <a:lnTo>
                  <a:pt x="13294" y="404097"/>
                </a:lnTo>
                <a:lnTo>
                  <a:pt x="8131" y="400682"/>
                </a:lnTo>
                <a:lnTo>
                  <a:pt x="0" y="38537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MARTPenAnnotation2013"/>
          <p:cNvSpPr/>
          <p:nvPr/>
        </p:nvSpPr>
        <p:spPr>
          <a:xfrm>
            <a:off x="2035894" y="1303373"/>
            <a:ext cx="247249" cy="531142"/>
          </a:xfrm>
          <a:custGeom>
            <a:avLst/>
            <a:gdLst/>
            <a:ahLst/>
            <a:cxnLst/>
            <a:rect l="0" t="0" r="0" b="0"/>
            <a:pathLst>
              <a:path w="247249" h="531142">
                <a:moveTo>
                  <a:pt x="247248" y="8219"/>
                </a:moveTo>
                <a:lnTo>
                  <a:pt x="238147" y="3668"/>
                </a:lnTo>
                <a:lnTo>
                  <a:pt x="232608" y="2328"/>
                </a:lnTo>
                <a:lnTo>
                  <a:pt x="226058" y="1434"/>
                </a:lnTo>
                <a:lnTo>
                  <a:pt x="218834" y="838"/>
                </a:lnTo>
                <a:lnTo>
                  <a:pt x="211160" y="441"/>
                </a:lnTo>
                <a:lnTo>
                  <a:pt x="195014" y="0"/>
                </a:lnTo>
                <a:lnTo>
                  <a:pt x="187660" y="1787"/>
                </a:lnTo>
                <a:lnTo>
                  <a:pt x="180853" y="4883"/>
                </a:lnTo>
                <a:lnTo>
                  <a:pt x="174410" y="8853"/>
                </a:lnTo>
                <a:lnTo>
                  <a:pt x="167257" y="12452"/>
                </a:lnTo>
                <a:lnTo>
                  <a:pt x="159630" y="15803"/>
                </a:lnTo>
                <a:lnTo>
                  <a:pt x="151689" y="18990"/>
                </a:lnTo>
                <a:lnTo>
                  <a:pt x="142584" y="22067"/>
                </a:lnTo>
                <a:lnTo>
                  <a:pt x="132705" y="25071"/>
                </a:lnTo>
                <a:lnTo>
                  <a:pt x="122308" y="28026"/>
                </a:lnTo>
                <a:lnTo>
                  <a:pt x="113472" y="31901"/>
                </a:lnTo>
                <a:lnTo>
                  <a:pt x="105677" y="36390"/>
                </a:lnTo>
                <a:lnTo>
                  <a:pt x="74927" y="57281"/>
                </a:lnTo>
                <a:lnTo>
                  <a:pt x="67597" y="62835"/>
                </a:lnTo>
                <a:lnTo>
                  <a:pt x="60806" y="68442"/>
                </a:lnTo>
                <a:lnTo>
                  <a:pt x="54373" y="74085"/>
                </a:lnTo>
                <a:lnTo>
                  <a:pt x="48180" y="80705"/>
                </a:lnTo>
                <a:lnTo>
                  <a:pt x="42146" y="87975"/>
                </a:lnTo>
                <a:lnTo>
                  <a:pt x="36218" y="95680"/>
                </a:lnTo>
                <a:lnTo>
                  <a:pt x="31314" y="102721"/>
                </a:lnTo>
                <a:lnTo>
                  <a:pt x="27092" y="109321"/>
                </a:lnTo>
                <a:lnTo>
                  <a:pt x="19861" y="122685"/>
                </a:lnTo>
                <a:lnTo>
                  <a:pt x="13472" y="138151"/>
                </a:lnTo>
                <a:lnTo>
                  <a:pt x="9997" y="154549"/>
                </a:lnTo>
                <a:lnTo>
                  <a:pt x="9071" y="162922"/>
                </a:lnTo>
                <a:lnTo>
                  <a:pt x="7501" y="171362"/>
                </a:lnTo>
                <a:lnTo>
                  <a:pt x="5501" y="179846"/>
                </a:lnTo>
                <a:lnTo>
                  <a:pt x="3216" y="188359"/>
                </a:lnTo>
                <a:lnTo>
                  <a:pt x="1693" y="196893"/>
                </a:lnTo>
                <a:lnTo>
                  <a:pt x="677" y="205439"/>
                </a:lnTo>
                <a:lnTo>
                  <a:pt x="0" y="213994"/>
                </a:lnTo>
                <a:lnTo>
                  <a:pt x="501" y="222555"/>
                </a:lnTo>
                <a:lnTo>
                  <a:pt x="1787" y="231120"/>
                </a:lnTo>
                <a:lnTo>
                  <a:pt x="3597" y="239687"/>
                </a:lnTo>
                <a:lnTo>
                  <a:pt x="4804" y="249208"/>
                </a:lnTo>
                <a:lnTo>
                  <a:pt x="5609" y="259366"/>
                </a:lnTo>
                <a:lnTo>
                  <a:pt x="6145" y="269948"/>
                </a:lnTo>
                <a:lnTo>
                  <a:pt x="6741" y="289326"/>
                </a:lnTo>
                <a:lnTo>
                  <a:pt x="7124" y="329600"/>
                </a:lnTo>
                <a:lnTo>
                  <a:pt x="8108" y="339630"/>
                </a:lnTo>
                <a:lnTo>
                  <a:pt x="9716" y="349175"/>
                </a:lnTo>
                <a:lnTo>
                  <a:pt x="11741" y="358395"/>
                </a:lnTo>
                <a:lnTo>
                  <a:pt x="14043" y="373115"/>
                </a:lnTo>
                <a:lnTo>
                  <a:pt x="19141" y="412330"/>
                </a:lnTo>
                <a:lnTo>
                  <a:pt x="21834" y="428121"/>
                </a:lnTo>
                <a:lnTo>
                  <a:pt x="24582" y="440554"/>
                </a:lnTo>
                <a:lnTo>
                  <a:pt x="27367" y="450747"/>
                </a:lnTo>
                <a:lnTo>
                  <a:pt x="30460" y="467153"/>
                </a:lnTo>
                <a:lnTo>
                  <a:pt x="32788" y="481747"/>
                </a:lnTo>
                <a:lnTo>
                  <a:pt x="38501" y="504124"/>
                </a:lnTo>
                <a:lnTo>
                  <a:pt x="40617" y="517633"/>
                </a:lnTo>
                <a:lnTo>
                  <a:pt x="41508" y="53114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2014"/>
          <p:cNvSpPr/>
          <p:nvPr/>
        </p:nvSpPr>
        <p:spPr>
          <a:xfrm>
            <a:off x="1820227" y="1525905"/>
            <a:ext cx="540068" cy="94298"/>
          </a:xfrm>
          <a:custGeom>
            <a:avLst/>
            <a:gdLst/>
            <a:ahLst/>
            <a:cxnLst/>
            <a:rect l="0" t="0" r="0" b="0"/>
            <a:pathLst>
              <a:path w="540068" h="94298">
                <a:moveTo>
                  <a:pt x="0" y="94297"/>
                </a:moveTo>
                <a:lnTo>
                  <a:pt x="9102" y="89746"/>
                </a:lnTo>
                <a:lnTo>
                  <a:pt x="21190" y="87512"/>
                </a:lnTo>
                <a:lnTo>
                  <a:pt x="36088" y="86519"/>
                </a:lnTo>
                <a:lnTo>
                  <a:pt x="52234" y="86078"/>
                </a:lnTo>
                <a:lnTo>
                  <a:pt x="61493" y="85007"/>
                </a:lnTo>
                <a:lnTo>
                  <a:pt x="71475" y="83342"/>
                </a:lnTo>
                <a:lnTo>
                  <a:pt x="81940" y="81278"/>
                </a:lnTo>
                <a:lnTo>
                  <a:pt x="92727" y="79903"/>
                </a:lnTo>
                <a:lnTo>
                  <a:pt x="103728" y="78986"/>
                </a:lnTo>
                <a:lnTo>
                  <a:pt x="114872" y="78375"/>
                </a:lnTo>
                <a:lnTo>
                  <a:pt x="126111" y="77015"/>
                </a:lnTo>
                <a:lnTo>
                  <a:pt x="137414" y="75155"/>
                </a:lnTo>
                <a:lnTo>
                  <a:pt x="148759" y="72963"/>
                </a:lnTo>
                <a:lnTo>
                  <a:pt x="168705" y="70550"/>
                </a:lnTo>
                <a:lnTo>
                  <a:pt x="223888" y="65328"/>
                </a:lnTo>
                <a:lnTo>
                  <a:pt x="247366" y="62602"/>
                </a:lnTo>
                <a:lnTo>
                  <a:pt x="266828" y="59832"/>
                </a:lnTo>
                <a:lnTo>
                  <a:pt x="283613" y="57033"/>
                </a:lnTo>
                <a:lnTo>
                  <a:pt x="298613" y="54214"/>
                </a:lnTo>
                <a:lnTo>
                  <a:pt x="325439" y="48542"/>
                </a:lnTo>
                <a:lnTo>
                  <a:pt x="338879" y="46649"/>
                </a:lnTo>
                <a:lnTo>
                  <a:pt x="352602" y="45387"/>
                </a:lnTo>
                <a:lnTo>
                  <a:pt x="366513" y="44545"/>
                </a:lnTo>
                <a:lnTo>
                  <a:pt x="382455" y="42079"/>
                </a:lnTo>
                <a:lnTo>
                  <a:pt x="399750" y="38530"/>
                </a:lnTo>
                <a:lnTo>
                  <a:pt x="461762" y="23697"/>
                </a:lnTo>
                <a:lnTo>
                  <a:pt x="473576" y="20560"/>
                </a:lnTo>
                <a:lnTo>
                  <a:pt x="494323" y="14535"/>
                </a:lnTo>
                <a:lnTo>
                  <a:pt x="54006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015"/>
          <p:cNvSpPr/>
          <p:nvPr/>
        </p:nvSpPr>
        <p:spPr>
          <a:xfrm>
            <a:off x="2480309" y="1363027"/>
            <a:ext cx="68581" cy="394336"/>
          </a:xfrm>
          <a:custGeom>
            <a:avLst/>
            <a:gdLst/>
            <a:ahLst/>
            <a:cxnLst/>
            <a:rect l="0" t="0" r="0" b="0"/>
            <a:pathLst>
              <a:path w="68581" h="394336">
                <a:moveTo>
                  <a:pt x="0" y="0"/>
                </a:moveTo>
                <a:lnTo>
                  <a:pt x="0" y="112781"/>
                </a:lnTo>
                <a:lnTo>
                  <a:pt x="953" y="120908"/>
                </a:lnTo>
                <a:lnTo>
                  <a:pt x="2541" y="129183"/>
                </a:lnTo>
                <a:lnTo>
                  <a:pt x="4551" y="137557"/>
                </a:lnTo>
                <a:lnTo>
                  <a:pt x="5892" y="145997"/>
                </a:lnTo>
                <a:lnTo>
                  <a:pt x="6786" y="154481"/>
                </a:lnTo>
                <a:lnTo>
                  <a:pt x="7381" y="162995"/>
                </a:lnTo>
                <a:lnTo>
                  <a:pt x="8731" y="171528"/>
                </a:lnTo>
                <a:lnTo>
                  <a:pt x="10583" y="180075"/>
                </a:lnTo>
                <a:lnTo>
                  <a:pt x="12771" y="188630"/>
                </a:lnTo>
                <a:lnTo>
                  <a:pt x="14229" y="197191"/>
                </a:lnTo>
                <a:lnTo>
                  <a:pt x="15201" y="205756"/>
                </a:lnTo>
                <a:lnTo>
                  <a:pt x="15849" y="214323"/>
                </a:lnTo>
                <a:lnTo>
                  <a:pt x="16281" y="223844"/>
                </a:lnTo>
                <a:lnTo>
                  <a:pt x="16761" y="244584"/>
                </a:lnTo>
                <a:lnTo>
                  <a:pt x="17842" y="253543"/>
                </a:lnTo>
                <a:lnTo>
                  <a:pt x="19515" y="261422"/>
                </a:lnTo>
                <a:lnTo>
                  <a:pt x="21583" y="268579"/>
                </a:lnTo>
                <a:lnTo>
                  <a:pt x="23914" y="278112"/>
                </a:lnTo>
                <a:lnTo>
                  <a:pt x="29044" y="301406"/>
                </a:lnTo>
                <a:lnTo>
                  <a:pt x="30792" y="312380"/>
                </a:lnTo>
                <a:lnTo>
                  <a:pt x="31958" y="322553"/>
                </a:lnTo>
                <a:lnTo>
                  <a:pt x="33254" y="339572"/>
                </a:lnTo>
                <a:lnTo>
                  <a:pt x="33830" y="350311"/>
                </a:lnTo>
                <a:lnTo>
                  <a:pt x="34936" y="355461"/>
                </a:lnTo>
                <a:lnTo>
                  <a:pt x="36626" y="360799"/>
                </a:lnTo>
                <a:lnTo>
                  <a:pt x="38705" y="366262"/>
                </a:lnTo>
                <a:lnTo>
                  <a:pt x="41043" y="370857"/>
                </a:lnTo>
                <a:lnTo>
                  <a:pt x="43555" y="374873"/>
                </a:lnTo>
                <a:lnTo>
                  <a:pt x="46182" y="378503"/>
                </a:lnTo>
                <a:lnTo>
                  <a:pt x="48886" y="380923"/>
                </a:lnTo>
                <a:lnTo>
                  <a:pt x="51641" y="382536"/>
                </a:lnTo>
                <a:lnTo>
                  <a:pt x="54430" y="383612"/>
                </a:lnTo>
                <a:lnTo>
                  <a:pt x="57242" y="385281"/>
                </a:lnTo>
                <a:lnTo>
                  <a:pt x="60069" y="387347"/>
                </a:lnTo>
                <a:lnTo>
                  <a:pt x="68580" y="3943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016"/>
          <p:cNvSpPr/>
          <p:nvPr/>
        </p:nvSpPr>
        <p:spPr>
          <a:xfrm>
            <a:off x="2626194" y="1526145"/>
            <a:ext cx="299886" cy="196379"/>
          </a:xfrm>
          <a:custGeom>
            <a:avLst/>
            <a:gdLst/>
            <a:ahLst/>
            <a:cxnLst/>
            <a:rect l="0" t="0" r="0" b="0"/>
            <a:pathLst>
              <a:path w="299886" h="196379">
                <a:moveTo>
                  <a:pt x="102718" y="25477"/>
                </a:moveTo>
                <a:lnTo>
                  <a:pt x="102718" y="20926"/>
                </a:lnTo>
                <a:lnTo>
                  <a:pt x="100813" y="17681"/>
                </a:lnTo>
                <a:lnTo>
                  <a:pt x="97638" y="13612"/>
                </a:lnTo>
                <a:lnTo>
                  <a:pt x="87956" y="2496"/>
                </a:lnTo>
                <a:lnTo>
                  <a:pt x="86209" y="1584"/>
                </a:lnTo>
                <a:lnTo>
                  <a:pt x="81728" y="570"/>
                </a:lnTo>
                <a:lnTo>
                  <a:pt x="73850" y="0"/>
                </a:lnTo>
                <a:lnTo>
                  <a:pt x="71090" y="872"/>
                </a:lnTo>
                <a:lnTo>
                  <a:pt x="65484" y="4382"/>
                </a:lnTo>
                <a:lnTo>
                  <a:pt x="61703" y="8556"/>
                </a:lnTo>
                <a:lnTo>
                  <a:pt x="57277" y="14196"/>
                </a:lnTo>
                <a:lnTo>
                  <a:pt x="52421" y="20814"/>
                </a:lnTo>
                <a:lnTo>
                  <a:pt x="47280" y="27131"/>
                </a:lnTo>
                <a:lnTo>
                  <a:pt x="41947" y="33247"/>
                </a:lnTo>
                <a:lnTo>
                  <a:pt x="36486" y="39230"/>
                </a:lnTo>
                <a:lnTo>
                  <a:pt x="31894" y="46075"/>
                </a:lnTo>
                <a:lnTo>
                  <a:pt x="27879" y="53497"/>
                </a:lnTo>
                <a:lnTo>
                  <a:pt x="24250" y="61302"/>
                </a:lnTo>
                <a:lnTo>
                  <a:pt x="20879" y="69363"/>
                </a:lnTo>
                <a:lnTo>
                  <a:pt x="17679" y="77594"/>
                </a:lnTo>
                <a:lnTo>
                  <a:pt x="14592" y="85939"/>
                </a:lnTo>
                <a:lnTo>
                  <a:pt x="11582" y="93408"/>
                </a:lnTo>
                <a:lnTo>
                  <a:pt x="8624" y="100292"/>
                </a:lnTo>
                <a:lnTo>
                  <a:pt x="5698" y="106786"/>
                </a:lnTo>
                <a:lnTo>
                  <a:pt x="3748" y="113973"/>
                </a:lnTo>
                <a:lnTo>
                  <a:pt x="2448" y="121622"/>
                </a:lnTo>
                <a:lnTo>
                  <a:pt x="1581" y="129579"/>
                </a:lnTo>
                <a:lnTo>
                  <a:pt x="1004" y="136788"/>
                </a:lnTo>
                <a:lnTo>
                  <a:pt x="618" y="143499"/>
                </a:lnTo>
                <a:lnTo>
                  <a:pt x="190" y="156037"/>
                </a:lnTo>
                <a:lnTo>
                  <a:pt x="0" y="167958"/>
                </a:lnTo>
                <a:lnTo>
                  <a:pt x="902" y="172852"/>
                </a:lnTo>
                <a:lnTo>
                  <a:pt x="2456" y="177067"/>
                </a:lnTo>
                <a:lnTo>
                  <a:pt x="4444" y="180830"/>
                </a:lnTo>
                <a:lnTo>
                  <a:pt x="7675" y="184290"/>
                </a:lnTo>
                <a:lnTo>
                  <a:pt x="11733" y="187550"/>
                </a:lnTo>
                <a:lnTo>
                  <a:pt x="16344" y="190676"/>
                </a:lnTo>
                <a:lnTo>
                  <a:pt x="21323" y="192759"/>
                </a:lnTo>
                <a:lnTo>
                  <a:pt x="26547" y="194149"/>
                </a:lnTo>
                <a:lnTo>
                  <a:pt x="31935" y="195075"/>
                </a:lnTo>
                <a:lnTo>
                  <a:pt x="37432" y="195692"/>
                </a:lnTo>
                <a:lnTo>
                  <a:pt x="43001" y="196104"/>
                </a:lnTo>
                <a:lnTo>
                  <a:pt x="48620" y="196378"/>
                </a:lnTo>
                <a:lnTo>
                  <a:pt x="53317" y="195609"/>
                </a:lnTo>
                <a:lnTo>
                  <a:pt x="61077" y="192214"/>
                </a:lnTo>
                <a:lnTo>
                  <a:pt x="75351" y="184947"/>
                </a:lnTo>
                <a:lnTo>
                  <a:pt x="80664" y="181320"/>
                </a:lnTo>
                <a:lnTo>
                  <a:pt x="86110" y="176998"/>
                </a:lnTo>
                <a:lnTo>
                  <a:pt x="91646" y="172211"/>
                </a:lnTo>
                <a:lnTo>
                  <a:pt x="97242" y="168067"/>
                </a:lnTo>
                <a:lnTo>
                  <a:pt x="102877" y="164352"/>
                </a:lnTo>
                <a:lnTo>
                  <a:pt x="108539" y="160923"/>
                </a:lnTo>
                <a:lnTo>
                  <a:pt x="114219" y="156732"/>
                </a:lnTo>
                <a:lnTo>
                  <a:pt x="119910" y="152033"/>
                </a:lnTo>
                <a:lnTo>
                  <a:pt x="125609" y="146995"/>
                </a:lnTo>
                <a:lnTo>
                  <a:pt x="130361" y="141732"/>
                </a:lnTo>
                <a:lnTo>
                  <a:pt x="134482" y="136318"/>
                </a:lnTo>
                <a:lnTo>
                  <a:pt x="138182" y="130803"/>
                </a:lnTo>
                <a:lnTo>
                  <a:pt x="140648" y="125222"/>
                </a:lnTo>
                <a:lnTo>
                  <a:pt x="142292" y="119596"/>
                </a:lnTo>
                <a:lnTo>
                  <a:pt x="143388" y="113941"/>
                </a:lnTo>
                <a:lnTo>
                  <a:pt x="145071" y="108265"/>
                </a:lnTo>
                <a:lnTo>
                  <a:pt x="147146" y="102577"/>
                </a:lnTo>
                <a:lnTo>
                  <a:pt x="149482" y="96879"/>
                </a:lnTo>
                <a:lnTo>
                  <a:pt x="151039" y="89271"/>
                </a:lnTo>
                <a:lnTo>
                  <a:pt x="152077" y="80389"/>
                </a:lnTo>
                <a:lnTo>
                  <a:pt x="152769" y="70657"/>
                </a:lnTo>
                <a:lnTo>
                  <a:pt x="151325" y="61312"/>
                </a:lnTo>
                <a:lnTo>
                  <a:pt x="148458" y="52225"/>
                </a:lnTo>
                <a:lnTo>
                  <a:pt x="144641" y="43309"/>
                </a:lnTo>
                <a:lnTo>
                  <a:pt x="141144" y="36412"/>
                </a:lnTo>
                <a:lnTo>
                  <a:pt x="137861" y="30862"/>
                </a:lnTo>
                <a:lnTo>
                  <a:pt x="134719" y="26210"/>
                </a:lnTo>
                <a:lnTo>
                  <a:pt x="130719" y="22155"/>
                </a:lnTo>
                <a:lnTo>
                  <a:pt x="126148" y="18500"/>
                </a:lnTo>
                <a:lnTo>
                  <a:pt x="116941" y="12851"/>
                </a:lnTo>
                <a:lnTo>
                  <a:pt x="109675" y="10341"/>
                </a:lnTo>
                <a:lnTo>
                  <a:pt x="107356" y="10624"/>
                </a:lnTo>
                <a:lnTo>
                  <a:pt x="105810" y="11765"/>
                </a:lnTo>
                <a:lnTo>
                  <a:pt x="104779" y="13478"/>
                </a:lnTo>
                <a:lnTo>
                  <a:pt x="104092" y="16525"/>
                </a:lnTo>
                <a:lnTo>
                  <a:pt x="103634" y="20462"/>
                </a:lnTo>
                <a:lnTo>
                  <a:pt x="103329" y="24991"/>
                </a:lnTo>
                <a:lnTo>
                  <a:pt x="104078" y="30868"/>
                </a:lnTo>
                <a:lnTo>
                  <a:pt x="105529" y="37644"/>
                </a:lnTo>
                <a:lnTo>
                  <a:pt x="107450" y="45018"/>
                </a:lnTo>
                <a:lnTo>
                  <a:pt x="112540" y="54697"/>
                </a:lnTo>
                <a:lnTo>
                  <a:pt x="119744" y="65912"/>
                </a:lnTo>
                <a:lnTo>
                  <a:pt x="128356" y="78151"/>
                </a:lnTo>
                <a:lnTo>
                  <a:pt x="135050" y="88216"/>
                </a:lnTo>
                <a:lnTo>
                  <a:pt x="140465" y="96830"/>
                </a:lnTo>
                <a:lnTo>
                  <a:pt x="145028" y="104478"/>
                </a:lnTo>
                <a:lnTo>
                  <a:pt x="149974" y="111482"/>
                </a:lnTo>
                <a:lnTo>
                  <a:pt x="155177" y="118056"/>
                </a:lnTo>
                <a:lnTo>
                  <a:pt x="160551" y="124344"/>
                </a:lnTo>
                <a:lnTo>
                  <a:pt x="174141" y="141491"/>
                </a:lnTo>
                <a:lnTo>
                  <a:pt x="181766" y="151397"/>
                </a:lnTo>
                <a:lnTo>
                  <a:pt x="188754" y="158954"/>
                </a:lnTo>
                <a:lnTo>
                  <a:pt x="195318" y="164944"/>
                </a:lnTo>
                <a:lnTo>
                  <a:pt x="201599" y="169890"/>
                </a:lnTo>
                <a:lnTo>
                  <a:pt x="207691" y="174140"/>
                </a:lnTo>
                <a:lnTo>
                  <a:pt x="213658" y="177925"/>
                </a:lnTo>
                <a:lnTo>
                  <a:pt x="219540" y="181402"/>
                </a:lnTo>
                <a:lnTo>
                  <a:pt x="228616" y="185265"/>
                </a:lnTo>
                <a:lnTo>
                  <a:pt x="236778" y="187934"/>
                </a:lnTo>
                <a:lnTo>
                  <a:pt x="241621" y="189979"/>
                </a:lnTo>
                <a:lnTo>
                  <a:pt x="246755" y="192295"/>
                </a:lnTo>
                <a:lnTo>
                  <a:pt x="252083" y="193839"/>
                </a:lnTo>
                <a:lnTo>
                  <a:pt x="257540" y="194868"/>
                </a:lnTo>
                <a:lnTo>
                  <a:pt x="263082" y="195555"/>
                </a:lnTo>
                <a:lnTo>
                  <a:pt x="267730" y="195060"/>
                </a:lnTo>
                <a:lnTo>
                  <a:pt x="271781" y="193777"/>
                </a:lnTo>
                <a:lnTo>
                  <a:pt x="278822" y="189812"/>
                </a:lnTo>
                <a:lnTo>
                  <a:pt x="285127" y="184875"/>
                </a:lnTo>
                <a:lnTo>
                  <a:pt x="291103" y="179505"/>
                </a:lnTo>
                <a:lnTo>
                  <a:pt x="299885" y="1712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017"/>
          <p:cNvSpPr/>
          <p:nvPr/>
        </p:nvSpPr>
        <p:spPr>
          <a:xfrm>
            <a:off x="2926079" y="1534477"/>
            <a:ext cx="231459" cy="184498"/>
          </a:xfrm>
          <a:custGeom>
            <a:avLst/>
            <a:gdLst/>
            <a:ahLst/>
            <a:cxnLst/>
            <a:rect l="0" t="0" r="0" b="0"/>
            <a:pathLst>
              <a:path w="231459" h="184498">
                <a:moveTo>
                  <a:pt x="0" y="60008"/>
                </a:moveTo>
                <a:lnTo>
                  <a:pt x="0" y="28763"/>
                </a:lnTo>
                <a:lnTo>
                  <a:pt x="953" y="24890"/>
                </a:lnTo>
                <a:lnTo>
                  <a:pt x="2540" y="22309"/>
                </a:lnTo>
                <a:lnTo>
                  <a:pt x="4552" y="20587"/>
                </a:lnTo>
                <a:lnTo>
                  <a:pt x="6844" y="20393"/>
                </a:lnTo>
                <a:lnTo>
                  <a:pt x="9326" y="21215"/>
                </a:lnTo>
                <a:lnTo>
                  <a:pt x="14622" y="24669"/>
                </a:lnTo>
                <a:lnTo>
                  <a:pt x="20152" y="29379"/>
                </a:lnTo>
                <a:lnTo>
                  <a:pt x="25784" y="34647"/>
                </a:lnTo>
                <a:lnTo>
                  <a:pt x="28619" y="37386"/>
                </a:lnTo>
                <a:lnTo>
                  <a:pt x="31462" y="41116"/>
                </a:lnTo>
                <a:lnTo>
                  <a:pt x="34310" y="45508"/>
                </a:lnTo>
                <a:lnTo>
                  <a:pt x="37161" y="50341"/>
                </a:lnTo>
                <a:lnTo>
                  <a:pt x="40014" y="55468"/>
                </a:lnTo>
                <a:lnTo>
                  <a:pt x="51438" y="76548"/>
                </a:lnTo>
                <a:lnTo>
                  <a:pt x="80364" y="128292"/>
                </a:lnTo>
                <a:lnTo>
                  <a:pt x="92709" y="151677"/>
                </a:lnTo>
                <a:lnTo>
                  <a:pt x="96096" y="158268"/>
                </a:lnTo>
                <a:lnTo>
                  <a:pt x="100259" y="163615"/>
                </a:lnTo>
                <a:lnTo>
                  <a:pt x="104940" y="168132"/>
                </a:lnTo>
                <a:lnTo>
                  <a:pt x="109965" y="172095"/>
                </a:lnTo>
                <a:lnTo>
                  <a:pt x="114267" y="174738"/>
                </a:lnTo>
                <a:lnTo>
                  <a:pt x="118089" y="176499"/>
                </a:lnTo>
                <a:lnTo>
                  <a:pt x="121589" y="177674"/>
                </a:lnTo>
                <a:lnTo>
                  <a:pt x="125827" y="179409"/>
                </a:lnTo>
                <a:lnTo>
                  <a:pt x="130557" y="181519"/>
                </a:lnTo>
                <a:lnTo>
                  <a:pt x="135616" y="183877"/>
                </a:lnTo>
                <a:lnTo>
                  <a:pt x="138988" y="184497"/>
                </a:lnTo>
                <a:lnTo>
                  <a:pt x="141236" y="183958"/>
                </a:lnTo>
                <a:lnTo>
                  <a:pt x="142735" y="182646"/>
                </a:lnTo>
                <a:lnTo>
                  <a:pt x="145640" y="177962"/>
                </a:lnTo>
                <a:lnTo>
                  <a:pt x="149481" y="171029"/>
                </a:lnTo>
                <a:lnTo>
                  <a:pt x="153946" y="162597"/>
                </a:lnTo>
                <a:lnTo>
                  <a:pt x="156924" y="155070"/>
                </a:lnTo>
                <a:lnTo>
                  <a:pt x="158909" y="148148"/>
                </a:lnTo>
                <a:lnTo>
                  <a:pt x="160232" y="141628"/>
                </a:lnTo>
                <a:lnTo>
                  <a:pt x="162066" y="134423"/>
                </a:lnTo>
                <a:lnTo>
                  <a:pt x="164242" y="126763"/>
                </a:lnTo>
                <a:lnTo>
                  <a:pt x="166645" y="118799"/>
                </a:lnTo>
                <a:lnTo>
                  <a:pt x="172057" y="107774"/>
                </a:lnTo>
                <a:lnTo>
                  <a:pt x="179475" y="94709"/>
                </a:lnTo>
                <a:lnTo>
                  <a:pt x="188230" y="80285"/>
                </a:lnTo>
                <a:lnTo>
                  <a:pt x="195972" y="68763"/>
                </a:lnTo>
                <a:lnTo>
                  <a:pt x="203038" y="59177"/>
                </a:lnTo>
                <a:lnTo>
                  <a:pt x="209654" y="50881"/>
                </a:lnTo>
                <a:lnTo>
                  <a:pt x="214064" y="44398"/>
                </a:lnTo>
                <a:lnTo>
                  <a:pt x="217005" y="39124"/>
                </a:lnTo>
                <a:lnTo>
                  <a:pt x="218965" y="34655"/>
                </a:lnTo>
                <a:lnTo>
                  <a:pt x="223683" y="24610"/>
                </a:lnTo>
                <a:lnTo>
                  <a:pt x="229154" y="13324"/>
                </a:lnTo>
                <a:lnTo>
                  <a:pt x="23145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018"/>
          <p:cNvSpPr/>
          <p:nvPr/>
        </p:nvSpPr>
        <p:spPr>
          <a:xfrm>
            <a:off x="3251970" y="1534477"/>
            <a:ext cx="153656" cy="179447"/>
          </a:xfrm>
          <a:custGeom>
            <a:avLst/>
            <a:gdLst/>
            <a:ahLst/>
            <a:cxnLst/>
            <a:rect l="0" t="0" r="0" b="0"/>
            <a:pathLst>
              <a:path w="153656" h="179447">
                <a:moveTo>
                  <a:pt x="17009" y="0"/>
                </a:moveTo>
                <a:lnTo>
                  <a:pt x="17009" y="26694"/>
                </a:lnTo>
                <a:lnTo>
                  <a:pt x="16057" y="32083"/>
                </a:lnTo>
                <a:lnTo>
                  <a:pt x="14469" y="38534"/>
                </a:lnTo>
                <a:lnTo>
                  <a:pt x="12459" y="45692"/>
                </a:lnTo>
                <a:lnTo>
                  <a:pt x="7684" y="61265"/>
                </a:lnTo>
                <a:lnTo>
                  <a:pt x="5078" y="69418"/>
                </a:lnTo>
                <a:lnTo>
                  <a:pt x="3340" y="76759"/>
                </a:lnTo>
                <a:lnTo>
                  <a:pt x="2182" y="83558"/>
                </a:lnTo>
                <a:lnTo>
                  <a:pt x="1409" y="89995"/>
                </a:lnTo>
                <a:lnTo>
                  <a:pt x="895" y="96192"/>
                </a:lnTo>
                <a:lnTo>
                  <a:pt x="551" y="102228"/>
                </a:lnTo>
                <a:lnTo>
                  <a:pt x="169" y="114015"/>
                </a:lnTo>
                <a:lnTo>
                  <a:pt x="0" y="125603"/>
                </a:lnTo>
                <a:lnTo>
                  <a:pt x="907" y="132313"/>
                </a:lnTo>
                <a:lnTo>
                  <a:pt x="2465" y="139644"/>
                </a:lnTo>
                <a:lnTo>
                  <a:pt x="4456" y="147388"/>
                </a:lnTo>
                <a:lnTo>
                  <a:pt x="6735" y="153504"/>
                </a:lnTo>
                <a:lnTo>
                  <a:pt x="9208" y="158534"/>
                </a:lnTo>
                <a:lnTo>
                  <a:pt x="11808" y="162839"/>
                </a:lnTo>
                <a:lnTo>
                  <a:pt x="15447" y="166662"/>
                </a:lnTo>
                <a:lnTo>
                  <a:pt x="19778" y="170163"/>
                </a:lnTo>
                <a:lnTo>
                  <a:pt x="24570" y="173449"/>
                </a:lnTo>
                <a:lnTo>
                  <a:pt x="28717" y="175641"/>
                </a:lnTo>
                <a:lnTo>
                  <a:pt x="32434" y="177101"/>
                </a:lnTo>
                <a:lnTo>
                  <a:pt x="35865" y="178075"/>
                </a:lnTo>
                <a:lnTo>
                  <a:pt x="40058" y="178724"/>
                </a:lnTo>
                <a:lnTo>
                  <a:pt x="44757" y="179157"/>
                </a:lnTo>
                <a:lnTo>
                  <a:pt x="49796" y="179446"/>
                </a:lnTo>
                <a:lnTo>
                  <a:pt x="55059" y="178685"/>
                </a:lnTo>
                <a:lnTo>
                  <a:pt x="60474" y="177226"/>
                </a:lnTo>
                <a:lnTo>
                  <a:pt x="65988" y="175301"/>
                </a:lnTo>
                <a:lnTo>
                  <a:pt x="71569" y="173065"/>
                </a:lnTo>
                <a:lnTo>
                  <a:pt x="77195" y="170622"/>
                </a:lnTo>
                <a:lnTo>
                  <a:pt x="88526" y="165367"/>
                </a:lnTo>
                <a:lnTo>
                  <a:pt x="99913" y="159856"/>
                </a:lnTo>
                <a:lnTo>
                  <a:pt x="105616" y="156101"/>
                </a:lnTo>
                <a:lnTo>
                  <a:pt x="111323" y="151692"/>
                </a:lnTo>
                <a:lnTo>
                  <a:pt x="117033" y="146848"/>
                </a:lnTo>
                <a:lnTo>
                  <a:pt x="121791" y="142666"/>
                </a:lnTo>
                <a:lnTo>
                  <a:pt x="129619" y="135480"/>
                </a:lnTo>
                <a:lnTo>
                  <a:pt x="133040" y="130325"/>
                </a:lnTo>
                <a:lnTo>
                  <a:pt x="136273" y="124031"/>
                </a:lnTo>
                <a:lnTo>
                  <a:pt x="139381" y="116977"/>
                </a:lnTo>
                <a:lnTo>
                  <a:pt x="142406" y="111322"/>
                </a:lnTo>
                <a:lnTo>
                  <a:pt x="145374" y="106600"/>
                </a:lnTo>
                <a:lnTo>
                  <a:pt x="148306" y="102499"/>
                </a:lnTo>
                <a:lnTo>
                  <a:pt x="150261" y="96908"/>
                </a:lnTo>
                <a:lnTo>
                  <a:pt x="151564" y="90323"/>
                </a:lnTo>
                <a:lnTo>
                  <a:pt x="152432" y="83075"/>
                </a:lnTo>
                <a:lnTo>
                  <a:pt x="153011" y="76338"/>
                </a:lnTo>
                <a:lnTo>
                  <a:pt x="153398" y="69942"/>
                </a:lnTo>
                <a:lnTo>
                  <a:pt x="153655" y="63773"/>
                </a:lnTo>
                <a:lnTo>
                  <a:pt x="152874" y="58708"/>
                </a:lnTo>
                <a:lnTo>
                  <a:pt x="151401" y="54379"/>
                </a:lnTo>
                <a:lnTo>
                  <a:pt x="142192" y="36036"/>
                </a:lnTo>
                <a:lnTo>
                  <a:pt x="139517" y="31644"/>
                </a:lnTo>
                <a:lnTo>
                  <a:pt x="136782" y="27763"/>
                </a:lnTo>
                <a:lnTo>
                  <a:pt x="134005" y="24224"/>
                </a:lnTo>
                <a:lnTo>
                  <a:pt x="130249" y="20912"/>
                </a:lnTo>
                <a:lnTo>
                  <a:pt x="125840" y="17751"/>
                </a:lnTo>
                <a:lnTo>
                  <a:pt x="120996" y="14692"/>
                </a:lnTo>
                <a:lnTo>
                  <a:pt x="115861" y="11699"/>
                </a:lnTo>
                <a:lnTo>
                  <a:pt x="110533" y="8752"/>
                </a:lnTo>
                <a:lnTo>
                  <a:pt x="105076" y="5835"/>
                </a:lnTo>
                <a:lnTo>
                  <a:pt x="99533" y="3890"/>
                </a:lnTo>
                <a:lnTo>
                  <a:pt x="93933" y="2593"/>
                </a:lnTo>
                <a:lnTo>
                  <a:pt x="88294" y="1729"/>
                </a:lnTo>
                <a:lnTo>
                  <a:pt x="81678" y="1153"/>
                </a:lnTo>
                <a:lnTo>
                  <a:pt x="74409" y="768"/>
                </a:lnTo>
                <a:lnTo>
                  <a:pt x="2558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019"/>
          <p:cNvSpPr/>
          <p:nvPr/>
        </p:nvSpPr>
        <p:spPr>
          <a:xfrm>
            <a:off x="3474720" y="1474469"/>
            <a:ext cx="231458" cy="209174"/>
          </a:xfrm>
          <a:custGeom>
            <a:avLst/>
            <a:gdLst/>
            <a:ahLst/>
            <a:cxnLst/>
            <a:rect l="0" t="0" r="0" b="0"/>
            <a:pathLst>
              <a:path w="231458" h="209174">
                <a:moveTo>
                  <a:pt x="0" y="34291"/>
                </a:moveTo>
                <a:lnTo>
                  <a:pt x="4550" y="43392"/>
                </a:lnTo>
                <a:lnTo>
                  <a:pt x="14405" y="60561"/>
                </a:lnTo>
                <a:lnTo>
                  <a:pt x="26405" y="81209"/>
                </a:lnTo>
                <a:lnTo>
                  <a:pt x="34913" y="96736"/>
                </a:lnTo>
                <a:lnTo>
                  <a:pt x="45057" y="116187"/>
                </a:lnTo>
                <a:lnTo>
                  <a:pt x="48135" y="124131"/>
                </a:lnTo>
                <a:lnTo>
                  <a:pt x="51140" y="133236"/>
                </a:lnTo>
                <a:lnTo>
                  <a:pt x="54096" y="143117"/>
                </a:lnTo>
                <a:lnTo>
                  <a:pt x="57019" y="151609"/>
                </a:lnTo>
                <a:lnTo>
                  <a:pt x="59920" y="159175"/>
                </a:lnTo>
                <a:lnTo>
                  <a:pt x="62807" y="166125"/>
                </a:lnTo>
                <a:lnTo>
                  <a:pt x="64731" y="172663"/>
                </a:lnTo>
                <a:lnTo>
                  <a:pt x="66013" y="178926"/>
                </a:lnTo>
                <a:lnTo>
                  <a:pt x="66869" y="185007"/>
                </a:lnTo>
                <a:lnTo>
                  <a:pt x="68392" y="190013"/>
                </a:lnTo>
                <a:lnTo>
                  <a:pt x="70360" y="194303"/>
                </a:lnTo>
                <a:lnTo>
                  <a:pt x="72623" y="198115"/>
                </a:lnTo>
                <a:lnTo>
                  <a:pt x="75086" y="201610"/>
                </a:lnTo>
                <a:lnTo>
                  <a:pt x="80361" y="208032"/>
                </a:lnTo>
                <a:lnTo>
                  <a:pt x="81197" y="209173"/>
                </a:lnTo>
                <a:lnTo>
                  <a:pt x="80801" y="208981"/>
                </a:lnTo>
                <a:lnTo>
                  <a:pt x="79584" y="207901"/>
                </a:lnTo>
                <a:lnTo>
                  <a:pt x="78773" y="206228"/>
                </a:lnTo>
                <a:lnTo>
                  <a:pt x="77873" y="201830"/>
                </a:lnTo>
                <a:lnTo>
                  <a:pt x="75728" y="195513"/>
                </a:lnTo>
                <a:lnTo>
                  <a:pt x="68264" y="175795"/>
                </a:lnTo>
                <a:lnTo>
                  <a:pt x="65512" y="167679"/>
                </a:lnTo>
                <a:lnTo>
                  <a:pt x="63677" y="161317"/>
                </a:lnTo>
                <a:lnTo>
                  <a:pt x="62454" y="156122"/>
                </a:lnTo>
                <a:lnTo>
                  <a:pt x="61638" y="150754"/>
                </a:lnTo>
                <a:lnTo>
                  <a:pt x="61094" y="145270"/>
                </a:lnTo>
                <a:lnTo>
                  <a:pt x="60732" y="139710"/>
                </a:lnTo>
                <a:lnTo>
                  <a:pt x="60490" y="134097"/>
                </a:lnTo>
                <a:lnTo>
                  <a:pt x="60222" y="122782"/>
                </a:lnTo>
                <a:lnTo>
                  <a:pt x="61102" y="117097"/>
                </a:lnTo>
                <a:lnTo>
                  <a:pt x="62642" y="111402"/>
                </a:lnTo>
                <a:lnTo>
                  <a:pt x="64622" y="105701"/>
                </a:lnTo>
                <a:lnTo>
                  <a:pt x="67846" y="99995"/>
                </a:lnTo>
                <a:lnTo>
                  <a:pt x="71900" y="94286"/>
                </a:lnTo>
                <a:lnTo>
                  <a:pt x="76508" y="88575"/>
                </a:lnTo>
                <a:lnTo>
                  <a:pt x="80533" y="82863"/>
                </a:lnTo>
                <a:lnTo>
                  <a:pt x="84168" y="77149"/>
                </a:lnTo>
                <a:lnTo>
                  <a:pt x="87545" y="71436"/>
                </a:lnTo>
                <a:lnTo>
                  <a:pt x="91701" y="65721"/>
                </a:lnTo>
                <a:lnTo>
                  <a:pt x="96376" y="60007"/>
                </a:lnTo>
                <a:lnTo>
                  <a:pt x="101398" y="54292"/>
                </a:lnTo>
                <a:lnTo>
                  <a:pt x="107603" y="49530"/>
                </a:lnTo>
                <a:lnTo>
                  <a:pt x="114598" y="45403"/>
                </a:lnTo>
                <a:lnTo>
                  <a:pt x="122118" y="41699"/>
                </a:lnTo>
                <a:lnTo>
                  <a:pt x="129037" y="37324"/>
                </a:lnTo>
                <a:lnTo>
                  <a:pt x="135555" y="32503"/>
                </a:lnTo>
                <a:lnTo>
                  <a:pt x="141804" y="27384"/>
                </a:lnTo>
                <a:lnTo>
                  <a:pt x="148828" y="23019"/>
                </a:lnTo>
                <a:lnTo>
                  <a:pt x="156369" y="19156"/>
                </a:lnTo>
                <a:lnTo>
                  <a:pt x="171414" y="12324"/>
                </a:lnTo>
                <a:lnTo>
                  <a:pt x="184451" y="6113"/>
                </a:lnTo>
                <a:lnTo>
                  <a:pt x="190595" y="4075"/>
                </a:lnTo>
                <a:lnTo>
                  <a:pt x="196596" y="2717"/>
                </a:lnTo>
                <a:lnTo>
                  <a:pt x="23145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020"/>
          <p:cNvSpPr/>
          <p:nvPr/>
        </p:nvSpPr>
        <p:spPr>
          <a:xfrm>
            <a:off x="3802880" y="1448752"/>
            <a:ext cx="175734" cy="265749"/>
          </a:xfrm>
          <a:custGeom>
            <a:avLst/>
            <a:gdLst/>
            <a:ahLst/>
            <a:cxnLst/>
            <a:rect l="0" t="0" r="0" b="0"/>
            <a:pathLst>
              <a:path w="175734" h="265749">
                <a:moveTo>
                  <a:pt x="100465" y="0"/>
                </a:moveTo>
                <a:lnTo>
                  <a:pt x="86812" y="13653"/>
                </a:lnTo>
                <a:lnTo>
                  <a:pt x="80886" y="18627"/>
                </a:lnTo>
                <a:lnTo>
                  <a:pt x="75029" y="22895"/>
                </a:lnTo>
                <a:lnTo>
                  <a:pt x="69220" y="26694"/>
                </a:lnTo>
                <a:lnTo>
                  <a:pt x="61537" y="33036"/>
                </a:lnTo>
                <a:lnTo>
                  <a:pt x="52606" y="41074"/>
                </a:lnTo>
                <a:lnTo>
                  <a:pt x="42841" y="50243"/>
                </a:lnTo>
                <a:lnTo>
                  <a:pt x="34426" y="59213"/>
                </a:lnTo>
                <a:lnTo>
                  <a:pt x="26912" y="68050"/>
                </a:lnTo>
                <a:lnTo>
                  <a:pt x="19997" y="76799"/>
                </a:lnTo>
                <a:lnTo>
                  <a:pt x="14435" y="83584"/>
                </a:lnTo>
                <a:lnTo>
                  <a:pt x="9774" y="89061"/>
                </a:lnTo>
                <a:lnTo>
                  <a:pt x="5714" y="93664"/>
                </a:lnTo>
                <a:lnTo>
                  <a:pt x="1203" y="101318"/>
                </a:lnTo>
                <a:lnTo>
                  <a:pt x="0" y="104693"/>
                </a:lnTo>
                <a:lnTo>
                  <a:pt x="1103" y="108848"/>
                </a:lnTo>
                <a:lnTo>
                  <a:pt x="3744" y="113523"/>
                </a:lnTo>
                <a:lnTo>
                  <a:pt x="7409" y="118544"/>
                </a:lnTo>
                <a:lnTo>
                  <a:pt x="10805" y="121892"/>
                </a:lnTo>
                <a:lnTo>
                  <a:pt x="14021" y="124124"/>
                </a:lnTo>
                <a:lnTo>
                  <a:pt x="17118" y="125612"/>
                </a:lnTo>
                <a:lnTo>
                  <a:pt x="22041" y="127556"/>
                </a:lnTo>
                <a:lnTo>
                  <a:pt x="35129" y="132257"/>
                </a:lnTo>
                <a:lnTo>
                  <a:pt x="45478" y="134844"/>
                </a:lnTo>
                <a:lnTo>
                  <a:pt x="58092" y="137521"/>
                </a:lnTo>
                <a:lnTo>
                  <a:pt x="72216" y="140258"/>
                </a:lnTo>
                <a:lnTo>
                  <a:pt x="83537" y="143035"/>
                </a:lnTo>
                <a:lnTo>
                  <a:pt x="92990" y="145839"/>
                </a:lnTo>
                <a:lnTo>
                  <a:pt x="126399" y="157184"/>
                </a:lnTo>
                <a:lnTo>
                  <a:pt x="133947" y="159082"/>
                </a:lnTo>
                <a:lnTo>
                  <a:pt x="140883" y="160347"/>
                </a:lnTo>
                <a:lnTo>
                  <a:pt x="147413" y="161191"/>
                </a:lnTo>
                <a:lnTo>
                  <a:pt x="152718" y="163658"/>
                </a:lnTo>
                <a:lnTo>
                  <a:pt x="157208" y="167208"/>
                </a:lnTo>
                <a:lnTo>
                  <a:pt x="164736" y="175280"/>
                </a:lnTo>
                <a:lnTo>
                  <a:pt x="171257" y="182042"/>
                </a:lnTo>
                <a:lnTo>
                  <a:pt x="173377" y="185179"/>
                </a:lnTo>
                <a:lnTo>
                  <a:pt x="175733" y="191204"/>
                </a:lnTo>
                <a:lnTo>
                  <a:pt x="175408" y="194145"/>
                </a:lnTo>
                <a:lnTo>
                  <a:pt x="174240" y="197057"/>
                </a:lnTo>
                <a:lnTo>
                  <a:pt x="170401" y="202834"/>
                </a:lnTo>
                <a:lnTo>
                  <a:pt x="165520" y="208576"/>
                </a:lnTo>
                <a:lnTo>
                  <a:pt x="161932" y="211441"/>
                </a:lnTo>
                <a:lnTo>
                  <a:pt x="157636" y="214303"/>
                </a:lnTo>
                <a:lnTo>
                  <a:pt x="152866" y="217164"/>
                </a:lnTo>
                <a:lnTo>
                  <a:pt x="147781" y="220023"/>
                </a:lnTo>
                <a:lnTo>
                  <a:pt x="137052" y="225741"/>
                </a:lnTo>
                <a:lnTo>
                  <a:pt x="130571" y="228599"/>
                </a:lnTo>
                <a:lnTo>
                  <a:pt x="123393" y="231457"/>
                </a:lnTo>
                <a:lnTo>
                  <a:pt x="115750" y="234315"/>
                </a:lnTo>
                <a:lnTo>
                  <a:pt x="108750" y="237172"/>
                </a:lnTo>
                <a:lnTo>
                  <a:pt x="102178" y="240030"/>
                </a:lnTo>
                <a:lnTo>
                  <a:pt x="89797" y="245745"/>
                </a:lnTo>
                <a:lnTo>
                  <a:pt x="77943" y="251460"/>
                </a:lnTo>
                <a:lnTo>
                  <a:pt x="71163" y="253365"/>
                </a:lnTo>
                <a:lnTo>
                  <a:pt x="63785" y="254635"/>
                </a:lnTo>
                <a:lnTo>
                  <a:pt x="56009" y="255482"/>
                </a:lnTo>
                <a:lnTo>
                  <a:pt x="48920" y="256046"/>
                </a:lnTo>
                <a:lnTo>
                  <a:pt x="42289" y="256422"/>
                </a:lnTo>
                <a:lnTo>
                  <a:pt x="35963" y="256673"/>
                </a:lnTo>
                <a:lnTo>
                  <a:pt x="30794" y="257793"/>
                </a:lnTo>
                <a:lnTo>
                  <a:pt x="26395" y="259492"/>
                </a:lnTo>
                <a:lnTo>
                  <a:pt x="6167" y="26574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021"/>
          <p:cNvSpPr/>
          <p:nvPr/>
        </p:nvSpPr>
        <p:spPr>
          <a:xfrm>
            <a:off x="5268948" y="1287185"/>
            <a:ext cx="322153" cy="467194"/>
          </a:xfrm>
          <a:custGeom>
            <a:avLst/>
            <a:gdLst/>
            <a:ahLst/>
            <a:cxnLst/>
            <a:rect l="0" t="0" r="0" b="0"/>
            <a:pathLst>
              <a:path w="322153" h="467194">
                <a:moveTo>
                  <a:pt x="31714" y="41552"/>
                </a:moveTo>
                <a:lnTo>
                  <a:pt x="37606" y="28817"/>
                </a:lnTo>
                <a:lnTo>
                  <a:pt x="39095" y="22239"/>
                </a:lnTo>
                <a:lnTo>
                  <a:pt x="41397" y="20104"/>
                </a:lnTo>
                <a:lnTo>
                  <a:pt x="44837" y="18681"/>
                </a:lnTo>
                <a:lnTo>
                  <a:pt x="53739" y="16147"/>
                </a:lnTo>
                <a:lnTo>
                  <a:pt x="58780" y="14138"/>
                </a:lnTo>
                <a:lnTo>
                  <a:pt x="64046" y="11846"/>
                </a:lnTo>
                <a:lnTo>
                  <a:pt x="69461" y="10318"/>
                </a:lnTo>
                <a:lnTo>
                  <a:pt x="74976" y="9299"/>
                </a:lnTo>
                <a:lnTo>
                  <a:pt x="80558" y="8620"/>
                </a:lnTo>
                <a:lnTo>
                  <a:pt x="87137" y="7215"/>
                </a:lnTo>
                <a:lnTo>
                  <a:pt x="94380" y="5326"/>
                </a:lnTo>
                <a:lnTo>
                  <a:pt x="102066" y="3114"/>
                </a:lnTo>
                <a:lnTo>
                  <a:pt x="114810" y="1639"/>
                </a:lnTo>
                <a:lnTo>
                  <a:pt x="130927" y="656"/>
                </a:lnTo>
                <a:lnTo>
                  <a:pt x="149291" y="0"/>
                </a:lnTo>
                <a:lnTo>
                  <a:pt x="167248" y="516"/>
                </a:lnTo>
                <a:lnTo>
                  <a:pt x="184935" y="1812"/>
                </a:lnTo>
                <a:lnTo>
                  <a:pt x="202442" y="3629"/>
                </a:lnTo>
                <a:lnTo>
                  <a:pt x="215065" y="5792"/>
                </a:lnTo>
                <a:lnTo>
                  <a:pt x="224433" y="8187"/>
                </a:lnTo>
                <a:lnTo>
                  <a:pt x="231631" y="10736"/>
                </a:lnTo>
                <a:lnTo>
                  <a:pt x="238335" y="13388"/>
                </a:lnTo>
                <a:lnTo>
                  <a:pt x="244708" y="16109"/>
                </a:lnTo>
                <a:lnTo>
                  <a:pt x="250863" y="18875"/>
                </a:lnTo>
                <a:lnTo>
                  <a:pt x="255918" y="22624"/>
                </a:lnTo>
                <a:lnTo>
                  <a:pt x="264075" y="31870"/>
                </a:lnTo>
                <a:lnTo>
                  <a:pt x="268336" y="39789"/>
                </a:lnTo>
                <a:lnTo>
                  <a:pt x="270229" y="47436"/>
                </a:lnTo>
                <a:lnTo>
                  <a:pt x="271071" y="57184"/>
                </a:lnTo>
                <a:lnTo>
                  <a:pt x="268905" y="67867"/>
                </a:lnTo>
                <a:lnTo>
                  <a:pt x="266994" y="73383"/>
                </a:lnTo>
                <a:lnTo>
                  <a:pt x="259790" y="84592"/>
                </a:lnTo>
                <a:lnTo>
                  <a:pt x="255202" y="90248"/>
                </a:lnTo>
                <a:lnTo>
                  <a:pt x="249286" y="95923"/>
                </a:lnTo>
                <a:lnTo>
                  <a:pt x="242485" y="101612"/>
                </a:lnTo>
                <a:lnTo>
                  <a:pt x="235093" y="107310"/>
                </a:lnTo>
                <a:lnTo>
                  <a:pt x="227307" y="113013"/>
                </a:lnTo>
                <a:lnTo>
                  <a:pt x="211037" y="124430"/>
                </a:lnTo>
                <a:lnTo>
                  <a:pt x="201745" y="130141"/>
                </a:lnTo>
                <a:lnTo>
                  <a:pt x="191740" y="135854"/>
                </a:lnTo>
                <a:lnTo>
                  <a:pt x="181261" y="141568"/>
                </a:lnTo>
                <a:lnTo>
                  <a:pt x="171417" y="147282"/>
                </a:lnTo>
                <a:lnTo>
                  <a:pt x="144863" y="163473"/>
                </a:lnTo>
                <a:lnTo>
                  <a:pt x="137627" y="167600"/>
                </a:lnTo>
                <a:lnTo>
                  <a:pt x="124506" y="174726"/>
                </a:lnTo>
                <a:lnTo>
                  <a:pt x="112325" y="181068"/>
                </a:lnTo>
                <a:lnTo>
                  <a:pt x="103101" y="187062"/>
                </a:lnTo>
                <a:lnTo>
                  <a:pt x="94874" y="192900"/>
                </a:lnTo>
                <a:lnTo>
                  <a:pt x="84868" y="198671"/>
                </a:lnTo>
                <a:lnTo>
                  <a:pt x="82390" y="199638"/>
                </a:lnTo>
                <a:lnTo>
                  <a:pt x="81690" y="199330"/>
                </a:lnTo>
                <a:lnTo>
                  <a:pt x="82177" y="198172"/>
                </a:lnTo>
                <a:lnTo>
                  <a:pt x="84406" y="197401"/>
                </a:lnTo>
                <a:lnTo>
                  <a:pt x="125131" y="191509"/>
                </a:lnTo>
                <a:lnTo>
                  <a:pt x="136854" y="190101"/>
                </a:lnTo>
                <a:lnTo>
                  <a:pt x="147527" y="189162"/>
                </a:lnTo>
                <a:lnTo>
                  <a:pt x="157501" y="188536"/>
                </a:lnTo>
                <a:lnTo>
                  <a:pt x="167960" y="189072"/>
                </a:lnTo>
                <a:lnTo>
                  <a:pt x="178741" y="190381"/>
                </a:lnTo>
                <a:lnTo>
                  <a:pt x="189740" y="192206"/>
                </a:lnTo>
                <a:lnTo>
                  <a:pt x="199930" y="194376"/>
                </a:lnTo>
                <a:lnTo>
                  <a:pt x="209580" y="196775"/>
                </a:lnTo>
                <a:lnTo>
                  <a:pt x="239355" y="204701"/>
                </a:lnTo>
                <a:lnTo>
                  <a:pt x="250151" y="207468"/>
                </a:lnTo>
                <a:lnTo>
                  <a:pt x="259254" y="211218"/>
                </a:lnTo>
                <a:lnTo>
                  <a:pt x="267228" y="215623"/>
                </a:lnTo>
                <a:lnTo>
                  <a:pt x="274448" y="220464"/>
                </a:lnTo>
                <a:lnTo>
                  <a:pt x="281167" y="226549"/>
                </a:lnTo>
                <a:lnTo>
                  <a:pt x="287551" y="233463"/>
                </a:lnTo>
                <a:lnTo>
                  <a:pt x="293712" y="240931"/>
                </a:lnTo>
                <a:lnTo>
                  <a:pt x="299724" y="248766"/>
                </a:lnTo>
                <a:lnTo>
                  <a:pt x="305637" y="256847"/>
                </a:lnTo>
                <a:lnTo>
                  <a:pt x="311485" y="265092"/>
                </a:lnTo>
                <a:lnTo>
                  <a:pt x="317982" y="279333"/>
                </a:lnTo>
                <a:lnTo>
                  <a:pt x="320869" y="293918"/>
                </a:lnTo>
                <a:lnTo>
                  <a:pt x="321639" y="303141"/>
                </a:lnTo>
                <a:lnTo>
                  <a:pt x="322152" y="313099"/>
                </a:lnTo>
                <a:lnTo>
                  <a:pt x="321542" y="322596"/>
                </a:lnTo>
                <a:lnTo>
                  <a:pt x="320183" y="331785"/>
                </a:lnTo>
                <a:lnTo>
                  <a:pt x="318324" y="340768"/>
                </a:lnTo>
                <a:lnTo>
                  <a:pt x="314228" y="349614"/>
                </a:lnTo>
                <a:lnTo>
                  <a:pt x="308639" y="358369"/>
                </a:lnTo>
                <a:lnTo>
                  <a:pt x="302056" y="367064"/>
                </a:lnTo>
                <a:lnTo>
                  <a:pt x="294809" y="375717"/>
                </a:lnTo>
                <a:lnTo>
                  <a:pt x="287121" y="384344"/>
                </a:lnTo>
                <a:lnTo>
                  <a:pt x="279138" y="392952"/>
                </a:lnTo>
                <a:lnTo>
                  <a:pt x="270006" y="400597"/>
                </a:lnTo>
                <a:lnTo>
                  <a:pt x="260107" y="407597"/>
                </a:lnTo>
                <a:lnTo>
                  <a:pt x="249699" y="414170"/>
                </a:lnTo>
                <a:lnTo>
                  <a:pt x="238950" y="420456"/>
                </a:lnTo>
                <a:lnTo>
                  <a:pt x="227974" y="426553"/>
                </a:lnTo>
                <a:lnTo>
                  <a:pt x="216846" y="432522"/>
                </a:lnTo>
                <a:lnTo>
                  <a:pt x="205618" y="437453"/>
                </a:lnTo>
                <a:lnTo>
                  <a:pt x="194323" y="441694"/>
                </a:lnTo>
                <a:lnTo>
                  <a:pt x="182982" y="445473"/>
                </a:lnTo>
                <a:lnTo>
                  <a:pt x="167802" y="449898"/>
                </a:lnTo>
                <a:lnTo>
                  <a:pt x="130615" y="459894"/>
                </a:lnTo>
                <a:lnTo>
                  <a:pt x="114793" y="463322"/>
                </a:lnTo>
                <a:lnTo>
                  <a:pt x="101388" y="465607"/>
                </a:lnTo>
                <a:lnTo>
                  <a:pt x="89593" y="467130"/>
                </a:lnTo>
                <a:lnTo>
                  <a:pt x="79825" y="467193"/>
                </a:lnTo>
                <a:lnTo>
                  <a:pt x="71408" y="466283"/>
                </a:lnTo>
                <a:lnTo>
                  <a:pt x="63892" y="464723"/>
                </a:lnTo>
                <a:lnTo>
                  <a:pt x="56976" y="462731"/>
                </a:lnTo>
                <a:lnTo>
                  <a:pt x="50461" y="460451"/>
                </a:lnTo>
                <a:lnTo>
                  <a:pt x="44212" y="457978"/>
                </a:lnTo>
                <a:lnTo>
                  <a:pt x="37188" y="454424"/>
                </a:lnTo>
                <a:lnTo>
                  <a:pt x="29648" y="450150"/>
                </a:lnTo>
                <a:lnTo>
                  <a:pt x="21764" y="445396"/>
                </a:lnTo>
                <a:lnTo>
                  <a:pt x="15556" y="441274"/>
                </a:lnTo>
                <a:lnTo>
                  <a:pt x="6118" y="434154"/>
                </a:lnTo>
                <a:lnTo>
                  <a:pt x="3220" y="430921"/>
                </a:lnTo>
                <a:lnTo>
                  <a:pt x="1288" y="427814"/>
                </a:lnTo>
                <a:lnTo>
                  <a:pt x="0" y="424790"/>
                </a:lnTo>
                <a:lnTo>
                  <a:pt x="94" y="420869"/>
                </a:lnTo>
                <a:lnTo>
                  <a:pt x="2738" y="411433"/>
                </a:lnTo>
                <a:lnTo>
                  <a:pt x="7088" y="403428"/>
                </a:lnTo>
                <a:lnTo>
                  <a:pt x="14569" y="38445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022"/>
          <p:cNvSpPr/>
          <p:nvPr/>
        </p:nvSpPr>
        <p:spPr>
          <a:xfrm>
            <a:off x="5892165" y="1328737"/>
            <a:ext cx="162878" cy="377191"/>
          </a:xfrm>
          <a:custGeom>
            <a:avLst/>
            <a:gdLst/>
            <a:ahLst/>
            <a:cxnLst/>
            <a:rect l="0" t="0" r="0" b="0"/>
            <a:pathLst>
              <a:path w="162878" h="377191">
                <a:moveTo>
                  <a:pt x="0" y="0"/>
                </a:moveTo>
                <a:lnTo>
                  <a:pt x="9101" y="4551"/>
                </a:lnTo>
                <a:lnTo>
                  <a:pt x="11783" y="7796"/>
                </a:lnTo>
                <a:lnTo>
                  <a:pt x="13570" y="11865"/>
                </a:lnTo>
                <a:lnTo>
                  <a:pt x="14761" y="16483"/>
                </a:lnTo>
                <a:lnTo>
                  <a:pt x="17461" y="20513"/>
                </a:lnTo>
                <a:lnTo>
                  <a:pt x="21165" y="24153"/>
                </a:lnTo>
                <a:lnTo>
                  <a:pt x="25540" y="27532"/>
                </a:lnTo>
                <a:lnTo>
                  <a:pt x="29409" y="30737"/>
                </a:lnTo>
                <a:lnTo>
                  <a:pt x="32941" y="33826"/>
                </a:lnTo>
                <a:lnTo>
                  <a:pt x="36248" y="36839"/>
                </a:lnTo>
                <a:lnTo>
                  <a:pt x="39405" y="40751"/>
                </a:lnTo>
                <a:lnTo>
                  <a:pt x="42462" y="45265"/>
                </a:lnTo>
                <a:lnTo>
                  <a:pt x="45453" y="50179"/>
                </a:lnTo>
                <a:lnTo>
                  <a:pt x="48399" y="56313"/>
                </a:lnTo>
                <a:lnTo>
                  <a:pt x="51316" y="63260"/>
                </a:lnTo>
                <a:lnTo>
                  <a:pt x="54213" y="70748"/>
                </a:lnTo>
                <a:lnTo>
                  <a:pt x="57097" y="77645"/>
                </a:lnTo>
                <a:lnTo>
                  <a:pt x="59972" y="84149"/>
                </a:lnTo>
                <a:lnTo>
                  <a:pt x="62841" y="90389"/>
                </a:lnTo>
                <a:lnTo>
                  <a:pt x="80532" y="126477"/>
                </a:lnTo>
                <a:lnTo>
                  <a:pt x="86073" y="139563"/>
                </a:lnTo>
                <a:lnTo>
                  <a:pt x="90719" y="152097"/>
                </a:lnTo>
                <a:lnTo>
                  <a:pt x="102232" y="187614"/>
                </a:lnTo>
                <a:lnTo>
                  <a:pt x="131679" y="279956"/>
                </a:lnTo>
                <a:lnTo>
                  <a:pt x="138268" y="299032"/>
                </a:lnTo>
                <a:lnTo>
                  <a:pt x="152093" y="337522"/>
                </a:lnTo>
                <a:lnTo>
                  <a:pt x="162877"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023"/>
          <p:cNvSpPr/>
          <p:nvPr/>
        </p:nvSpPr>
        <p:spPr>
          <a:xfrm>
            <a:off x="5857875" y="1474858"/>
            <a:ext cx="436649" cy="195290"/>
          </a:xfrm>
          <a:custGeom>
            <a:avLst/>
            <a:gdLst/>
            <a:ahLst/>
            <a:cxnLst/>
            <a:rect l="0" t="0" r="0" b="0"/>
            <a:pathLst>
              <a:path w="436649" h="195290">
                <a:moveTo>
                  <a:pt x="0" y="42474"/>
                </a:moveTo>
                <a:lnTo>
                  <a:pt x="0" y="33372"/>
                </a:lnTo>
                <a:lnTo>
                  <a:pt x="1904" y="29739"/>
                </a:lnTo>
                <a:lnTo>
                  <a:pt x="5079" y="26364"/>
                </a:lnTo>
                <a:lnTo>
                  <a:pt x="9102" y="23161"/>
                </a:lnTo>
                <a:lnTo>
                  <a:pt x="13687" y="21026"/>
                </a:lnTo>
                <a:lnTo>
                  <a:pt x="29243" y="17069"/>
                </a:lnTo>
                <a:lnTo>
                  <a:pt x="40302" y="12768"/>
                </a:lnTo>
                <a:lnTo>
                  <a:pt x="46870" y="11240"/>
                </a:lnTo>
                <a:lnTo>
                  <a:pt x="54107" y="10221"/>
                </a:lnTo>
                <a:lnTo>
                  <a:pt x="61789" y="9542"/>
                </a:lnTo>
                <a:lnTo>
                  <a:pt x="70720" y="8137"/>
                </a:lnTo>
                <a:lnTo>
                  <a:pt x="80484" y="6248"/>
                </a:lnTo>
                <a:lnTo>
                  <a:pt x="90803" y="4036"/>
                </a:lnTo>
                <a:lnTo>
                  <a:pt x="101493" y="2561"/>
                </a:lnTo>
                <a:lnTo>
                  <a:pt x="112429" y="1578"/>
                </a:lnTo>
                <a:lnTo>
                  <a:pt x="123531" y="922"/>
                </a:lnTo>
                <a:lnTo>
                  <a:pt x="143485" y="194"/>
                </a:lnTo>
                <a:lnTo>
                  <a:pt x="152806" y="0"/>
                </a:lnTo>
                <a:lnTo>
                  <a:pt x="167593" y="823"/>
                </a:lnTo>
                <a:lnTo>
                  <a:pt x="206883" y="4277"/>
                </a:lnTo>
                <a:lnTo>
                  <a:pt x="223647" y="6532"/>
                </a:lnTo>
                <a:lnTo>
                  <a:pt x="237680" y="8988"/>
                </a:lnTo>
                <a:lnTo>
                  <a:pt x="249893" y="11577"/>
                </a:lnTo>
                <a:lnTo>
                  <a:pt x="258988" y="14256"/>
                </a:lnTo>
                <a:lnTo>
                  <a:pt x="271633" y="19773"/>
                </a:lnTo>
                <a:lnTo>
                  <a:pt x="275386" y="22577"/>
                </a:lnTo>
                <a:lnTo>
                  <a:pt x="277888" y="25400"/>
                </a:lnTo>
                <a:lnTo>
                  <a:pt x="279556" y="28234"/>
                </a:lnTo>
                <a:lnTo>
                  <a:pt x="280668" y="32028"/>
                </a:lnTo>
                <a:lnTo>
                  <a:pt x="281410" y="36462"/>
                </a:lnTo>
                <a:lnTo>
                  <a:pt x="281904" y="41324"/>
                </a:lnTo>
                <a:lnTo>
                  <a:pt x="281280" y="46470"/>
                </a:lnTo>
                <a:lnTo>
                  <a:pt x="279913" y="51805"/>
                </a:lnTo>
                <a:lnTo>
                  <a:pt x="278048" y="57267"/>
                </a:lnTo>
                <a:lnTo>
                  <a:pt x="266323" y="96811"/>
                </a:lnTo>
                <a:lnTo>
                  <a:pt x="263273" y="111083"/>
                </a:lnTo>
                <a:lnTo>
                  <a:pt x="261241" y="124409"/>
                </a:lnTo>
                <a:lnTo>
                  <a:pt x="258982" y="146517"/>
                </a:lnTo>
                <a:lnTo>
                  <a:pt x="257978" y="159518"/>
                </a:lnTo>
                <a:lnTo>
                  <a:pt x="258662" y="165271"/>
                </a:lnTo>
                <a:lnTo>
                  <a:pt x="260072" y="171011"/>
                </a:lnTo>
                <a:lnTo>
                  <a:pt x="261964" y="176743"/>
                </a:lnTo>
                <a:lnTo>
                  <a:pt x="265129" y="180564"/>
                </a:lnTo>
                <a:lnTo>
                  <a:pt x="269145" y="183111"/>
                </a:lnTo>
                <a:lnTo>
                  <a:pt x="278688" y="186895"/>
                </a:lnTo>
                <a:lnTo>
                  <a:pt x="289278" y="191751"/>
                </a:lnTo>
                <a:lnTo>
                  <a:pt x="300335" y="194544"/>
                </a:lnTo>
                <a:lnTo>
                  <a:pt x="305951" y="195289"/>
                </a:lnTo>
                <a:lnTo>
                  <a:pt x="312553" y="194833"/>
                </a:lnTo>
                <a:lnTo>
                  <a:pt x="319811" y="193577"/>
                </a:lnTo>
                <a:lnTo>
                  <a:pt x="327507" y="191787"/>
                </a:lnTo>
                <a:lnTo>
                  <a:pt x="341138" y="187258"/>
                </a:lnTo>
                <a:lnTo>
                  <a:pt x="347441" y="184717"/>
                </a:lnTo>
                <a:lnTo>
                  <a:pt x="354500" y="181117"/>
                </a:lnTo>
                <a:lnTo>
                  <a:pt x="362063" y="176813"/>
                </a:lnTo>
                <a:lnTo>
                  <a:pt x="369962" y="172038"/>
                </a:lnTo>
                <a:lnTo>
                  <a:pt x="377134" y="167903"/>
                </a:lnTo>
                <a:lnTo>
                  <a:pt x="390182" y="160768"/>
                </a:lnTo>
                <a:lnTo>
                  <a:pt x="396329" y="156579"/>
                </a:lnTo>
                <a:lnTo>
                  <a:pt x="402332" y="151881"/>
                </a:lnTo>
                <a:lnTo>
                  <a:pt x="408239" y="146845"/>
                </a:lnTo>
                <a:lnTo>
                  <a:pt x="413129" y="141582"/>
                </a:lnTo>
                <a:lnTo>
                  <a:pt x="417342" y="136169"/>
                </a:lnTo>
                <a:lnTo>
                  <a:pt x="421102" y="130655"/>
                </a:lnTo>
                <a:lnTo>
                  <a:pt x="424562" y="124121"/>
                </a:lnTo>
                <a:lnTo>
                  <a:pt x="427821" y="116908"/>
                </a:lnTo>
                <a:lnTo>
                  <a:pt x="430946" y="109242"/>
                </a:lnTo>
                <a:lnTo>
                  <a:pt x="433030" y="103178"/>
                </a:lnTo>
                <a:lnTo>
                  <a:pt x="434419" y="98183"/>
                </a:lnTo>
                <a:lnTo>
                  <a:pt x="435345" y="93901"/>
                </a:lnTo>
                <a:lnTo>
                  <a:pt x="435962" y="89141"/>
                </a:lnTo>
                <a:lnTo>
                  <a:pt x="436374" y="84063"/>
                </a:lnTo>
                <a:lnTo>
                  <a:pt x="436648" y="78773"/>
                </a:lnTo>
                <a:lnTo>
                  <a:pt x="435878" y="73341"/>
                </a:lnTo>
                <a:lnTo>
                  <a:pt x="434413" y="67814"/>
                </a:lnTo>
                <a:lnTo>
                  <a:pt x="432484" y="62225"/>
                </a:lnTo>
                <a:lnTo>
                  <a:pt x="430245" y="56594"/>
                </a:lnTo>
                <a:lnTo>
                  <a:pt x="427800" y="50935"/>
                </a:lnTo>
                <a:lnTo>
                  <a:pt x="425217" y="45257"/>
                </a:lnTo>
                <a:lnTo>
                  <a:pt x="421590" y="40519"/>
                </a:lnTo>
                <a:lnTo>
                  <a:pt x="417267" y="36408"/>
                </a:lnTo>
                <a:lnTo>
                  <a:pt x="412481" y="32715"/>
                </a:lnTo>
                <a:lnTo>
                  <a:pt x="407385" y="30253"/>
                </a:lnTo>
                <a:lnTo>
                  <a:pt x="396642" y="27518"/>
                </a:lnTo>
                <a:lnTo>
                  <a:pt x="375358" y="23762"/>
                </a:lnTo>
                <a:lnTo>
                  <a:pt x="257175" y="167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024"/>
          <p:cNvSpPr/>
          <p:nvPr/>
        </p:nvSpPr>
        <p:spPr>
          <a:xfrm>
            <a:off x="6346507" y="1465897"/>
            <a:ext cx="111444" cy="385764"/>
          </a:xfrm>
          <a:custGeom>
            <a:avLst/>
            <a:gdLst/>
            <a:ahLst/>
            <a:cxnLst/>
            <a:rect l="0" t="0" r="0" b="0"/>
            <a:pathLst>
              <a:path w="111444" h="385764">
                <a:moveTo>
                  <a:pt x="0" y="0"/>
                </a:moveTo>
                <a:lnTo>
                  <a:pt x="4551" y="9102"/>
                </a:lnTo>
                <a:lnTo>
                  <a:pt x="7797" y="12735"/>
                </a:lnTo>
                <a:lnTo>
                  <a:pt x="11865" y="16110"/>
                </a:lnTo>
                <a:lnTo>
                  <a:pt x="16483" y="19313"/>
                </a:lnTo>
                <a:lnTo>
                  <a:pt x="20514" y="23353"/>
                </a:lnTo>
                <a:lnTo>
                  <a:pt x="24153" y="27951"/>
                </a:lnTo>
                <a:lnTo>
                  <a:pt x="27533" y="32921"/>
                </a:lnTo>
                <a:lnTo>
                  <a:pt x="30737" y="39093"/>
                </a:lnTo>
                <a:lnTo>
                  <a:pt x="33826" y="46064"/>
                </a:lnTo>
                <a:lnTo>
                  <a:pt x="36839" y="53570"/>
                </a:lnTo>
                <a:lnTo>
                  <a:pt x="39799" y="60478"/>
                </a:lnTo>
                <a:lnTo>
                  <a:pt x="45629" y="73234"/>
                </a:lnTo>
                <a:lnTo>
                  <a:pt x="49469" y="84065"/>
                </a:lnTo>
                <a:lnTo>
                  <a:pt x="58816" y="113880"/>
                </a:lnTo>
                <a:lnTo>
                  <a:pt x="66780" y="141736"/>
                </a:lnTo>
                <a:lnTo>
                  <a:pt x="70238" y="154498"/>
                </a:lnTo>
                <a:lnTo>
                  <a:pt x="72543" y="166816"/>
                </a:lnTo>
                <a:lnTo>
                  <a:pt x="74080" y="178838"/>
                </a:lnTo>
                <a:lnTo>
                  <a:pt x="75104" y="190663"/>
                </a:lnTo>
                <a:lnTo>
                  <a:pt x="76739" y="202356"/>
                </a:lnTo>
                <a:lnTo>
                  <a:pt x="78782" y="213962"/>
                </a:lnTo>
                <a:lnTo>
                  <a:pt x="81097" y="225509"/>
                </a:lnTo>
                <a:lnTo>
                  <a:pt x="82640" y="236064"/>
                </a:lnTo>
                <a:lnTo>
                  <a:pt x="83668" y="245958"/>
                </a:lnTo>
                <a:lnTo>
                  <a:pt x="84353" y="255412"/>
                </a:lnTo>
                <a:lnTo>
                  <a:pt x="85763" y="265525"/>
                </a:lnTo>
                <a:lnTo>
                  <a:pt x="87656" y="276077"/>
                </a:lnTo>
                <a:lnTo>
                  <a:pt x="89869" y="286921"/>
                </a:lnTo>
                <a:lnTo>
                  <a:pt x="93251" y="298913"/>
                </a:lnTo>
                <a:lnTo>
                  <a:pt x="97410" y="311671"/>
                </a:lnTo>
                <a:lnTo>
                  <a:pt x="102087" y="324938"/>
                </a:lnTo>
                <a:lnTo>
                  <a:pt x="105206" y="336640"/>
                </a:lnTo>
                <a:lnTo>
                  <a:pt x="107285" y="347299"/>
                </a:lnTo>
                <a:lnTo>
                  <a:pt x="108671" y="357263"/>
                </a:lnTo>
                <a:lnTo>
                  <a:pt x="109595" y="367715"/>
                </a:lnTo>
                <a:lnTo>
                  <a:pt x="110211" y="378494"/>
                </a:lnTo>
                <a:lnTo>
                  <a:pt x="111443" y="3857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025"/>
          <p:cNvSpPr/>
          <p:nvPr/>
        </p:nvSpPr>
        <p:spPr>
          <a:xfrm>
            <a:off x="6312217" y="1448902"/>
            <a:ext cx="274105" cy="154006"/>
          </a:xfrm>
          <a:custGeom>
            <a:avLst/>
            <a:gdLst/>
            <a:ahLst/>
            <a:cxnLst/>
            <a:rect l="0" t="0" r="0" b="0"/>
            <a:pathLst>
              <a:path w="274105" h="154006">
                <a:moveTo>
                  <a:pt x="0" y="42713"/>
                </a:moveTo>
                <a:lnTo>
                  <a:pt x="4551" y="33611"/>
                </a:lnTo>
                <a:lnTo>
                  <a:pt x="7797" y="29977"/>
                </a:lnTo>
                <a:lnTo>
                  <a:pt x="11865" y="26602"/>
                </a:lnTo>
                <a:lnTo>
                  <a:pt x="16483" y="23400"/>
                </a:lnTo>
                <a:lnTo>
                  <a:pt x="23371" y="20312"/>
                </a:lnTo>
                <a:lnTo>
                  <a:pt x="31773" y="17302"/>
                </a:lnTo>
                <a:lnTo>
                  <a:pt x="41185" y="14342"/>
                </a:lnTo>
                <a:lnTo>
                  <a:pt x="49364" y="11416"/>
                </a:lnTo>
                <a:lnTo>
                  <a:pt x="56722" y="8513"/>
                </a:lnTo>
                <a:lnTo>
                  <a:pt x="63532" y="5626"/>
                </a:lnTo>
                <a:lnTo>
                  <a:pt x="70930" y="3700"/>
                </a:lnTo>
                <a:lnTo>
                  <a:pt x="78719" y="2417"/>
                </a:lnTo>
                <a:lnTo>
                  <a:pt x="86769" y="1561"/>
                </a:lnTo>
                <a:lnTo>
                  <a:pt x="95946" y="991"/>
                </a:lnTo>
                <a:lnTo>
                  <a:pt x="116303" y="357"/>
                </a:lnTo>
                <a:lnTo>
                  <a:pt x="144633" y="0"/>
                </a:lnTo>
                <a:lnTo>
                  <a:pt x="157382" y="1855"/>
                </a:lnTo>
                <a:lnTo>
                  <a:pt x="172549" y="4997"/>
                </a:lnTo>
                <a:lnTo>
                  <a:pt x="189328" y="8996"/>
                </a:lnTo>
                <a:lnTo>
                  <a:pt x="203371" y="12615"/>
                </a:lnTo>
                <a:lnTo>
                  <a:pt x="226595" y="19176"/>
                </a:lnTo>
                <a:lnTo>
                  <a:pt x="235836" y="22259"/>
                </a:lnTo>
                <a:lnTo>
                  <a:pt x="243902" y="25267"/>
                </a:lnTo>
                <a:lnTo>
                  <a:pt x="251183" y="28224"/>
                </a:lnTo>
                <a:lnTo>
                  <a:pt x="256991" y="31149"/>
                </a:lnTo>
                <a:lnTo>
                  <a:pt x="261815" y="34051"/>
                </a:lnTo>
                <a:lnTo>
                  <a:pt x="265983" y="36938"/>
                </a:lnTo>
                <a:lnTo>
                  <a:pt x="268762" y="39815"/>
                </a:lnTo>
                <a:lnTo>
                  <a:pt x="270615" y="42686"/>
                </a:lnTo>
                <a:lnTo>
                  <a:pt x="271850" y="45553"/>
                </a:lnTo>
                <a:lnTo>
                  <a:pt x="272674" y="49368"/>
                </a:lnTo>
                <a:lnTo>
                  <a:pt x="273222" y="53817"/>
                </a:lnTo>
                <a:lnTo>
                  <a:pt x="273588" y="58688"/>
                </a:lnTo>
                <a:lnTo>
                  <a:pt x="273832" y="64793"/>
                </a:lnTo>
                <a:lnTo>
                  <a:pt x="274104" y="79196"/>
                </a:lnTo>
                <a:lnTo>
                  <a:pt x="272271" y="85132"/>
                </a:lnTo>
                <a:lnTo>
                  <a:pt x="269144" y="90042"/>
                </a:lnTo>
                <a:lnTo>
                  <a:pt x="260590" y="98991"/>
                </a:lnTo>
                <a:lnTo>
                  <a:pt x="250438" y="109318"/>
                </a:lnTo>
                <a:lnTo>
                  <a:pt x="245064" y="113786"/>
                </a:lnTo>
                <a:lnTo>
                  <a:pt x="239576" y="117717"/>
                </a:lnTo>
                <a:lnTo>
                  <a:pt x="234012" y="121291"/>
                </a:lnTo>
                <a:lnTo>
                  <a:pt x="227445" y="124625"/>
                </a:lnTo>
                <a:lnTo>
                  <a:pt x="220210" y="127801"/>
                </a:lnTo>
                <a:lnTo>
                  <a:pt x="212529" y="130871"/>
                </a:lnTo>
                <a:lnTo>
                  <a:pt x="205504" y="133870"/>
                </a:lnTo>
                <a:lnTo>
                  <a:pt x="192617" y="139742"/>
                </a:lnTo>
                <a:lnTo>
                  <a:pt x="184609" y="142641"/>
                </a:lnTo>
                <a:lnTo>
                  <a:pt x="175461" y="145527"/>
                </a:lnTo>
                <a:lnTo>
                  <a:pt x="165551" y="148403"/>
                </a:lnTo>
                <a:lnTo>
                  <a:pt x="157040" y="150320"/>
                </a:lnTo>
                <a:lnTo>
                  <a:pt x="149461" y="151599"/>
                </a:lnTo>
                <a:lnTo>
                  <a:pt x="142503" y="152451"/>
                </a:lnTo>
                <a:lnTo>
                  <a:pt x="135960" y="153019"/>
                </a:lnTo>
                <a:lnTo>
                  <a:pt x="129692" y="153398"/>
                </a:lnTo>
                <a:lnTo>
                  <a:pt x="115048" y="154005"/>
                </a:lnTo>
                <a:lnTo>
                  <a:pt x="112893" y="153103"/>
                </a:lnTo>
                <a:lnTo>
                  <a:pt x="110505" y="151549"/>
                </a:lnTo>
                <a:lnTo>
                  <a:pt x="102870" y="14558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026"/>
          <p:cNvSpPr/>
          <p:nvPr/>
        </p:nvSpPr>
        <p:spPr>
          <a:xfrm>
            <a:off x="6680834" y="1483042"/>
            <a:ext cx="120017" cy="388498"/>
          </a:xfrm>
          <a:custGeom>
            <a:avLst/>
            <a:gdLst/>
            <a:ahLst/>
            <a:cxnLst/>
            <a:rect l="0" t="0" r="0" b="0"/>
            <a:pathLst>
              <a:path w="120017" h="388498">
                <a:moveTo>
                  <a:pt x="0" y="0"/>
                </a:moveTo>
                <a:lnTo>
                  <a:pt x="4551" y="4551"/>
                </a:lnTo>
                <a:lnTo>
                  <a:pt x="6844" y="7796"/>
                </a:lnTo>
                <a:lnTo>
                  <a:pt x="9326" y="11865"/>
                </a:lnTo>
                <a:lnTo>
                  <a:pt x="11932" y="16483"/>
                </a:lnTo>
                <a:lnTo>
                  <a:pt x="15575" y="24323"/>
                </a:lnTo>
                <a:lnTo>
                  <a:pt x="24703" y="45735"/>
                </a:lnTo>
                <a:lnTo>
                  <a:pt x="27899" y="55255"/>
                </a:lnTo>
                <a:lnTo>
                  <a:pt x="30030" y="63507"/>
                </a:lnTo>
                <a:lnTo>
                  <a:pt x="31450" y="70913"/>
                </a:lnTo>
                <a:lnTo>
                  <a:pt x="35568" y="89302"/>
                </a:lnTo>
                <a:lnTo>
                  <a:pt x="38000" y="99540"/>
                </a:lnTo>
                <a:lnTo>
                  <a:pt x="40573" y="109222"/>
                </a:lnTo>
                <a:lnTo>
                  <a:pt x="48746" y="137455"/>
                </a:lnTo>
                <a:lnTo>
                  <a:pt x="57201" y="168574"/>
                </a:lnTo>
                <a:lnTo>
                  <a:pt x="65738" y="197268"/>
                </a:lnTo>
                <a:lnTo>
                  <a:pt x="71445" y="218485"/>
                </a:lnTo>
                <a:lnTo>
                  <a:pt x="73348" y="228524"/>
                </a:lnTo>
                <a:lnTo>
                  <a:pt x="74616" y="238074"/>
                </a:lnTo>
                <a:lnTo>
                  <a:pt x="75462" y="247299"/>
                </a:lnTo>
                <a:lnTo>
                  <a:pt x="76978" y="256306"/>
                </a:lnTo>
                <a:lnTo>
                  <a:pt x="78941" y="265168"/>
                </a:lnTo>
                <a:lnTo>
                  <a:pt x="81203" y="273934"/>
                </a:lnTo>
                <a:lnTo>
                  <a:pt x="83663" y="282635"/>
                </a:lnTo>
                <a:lnTo>
                  <a:pt x="88936" y="299923"/>
                </a:lnTo>
                <a:lnTo>
                  <a:pt x="91676" y="307581"/>
                </a:lnTo>
                <a:lnTo>
                  <a:pt x="94455" y="314592"/>
                </a:lnTo>
                <a:lnTo>
                  <a:pt x="97260" y="321170"/>
                </a:lnTo>
                <a:lnTo>
                  <a:pt x="102917" y="333560"/>
                </a:lnTo>
                <a:lnTo>
                  <a:pt x="105759" y="339531"/>
                </a:lnTo>
                <a:lnTo>
                  <a:pt x="108917" y="351245"/>
                </a:lnTo>
                <a:lnTo>
                  <a:pt x="111273" y="362801"/>
                </a:lnTo>
                <a:lnTo>
                  <a:pt x="113235" y="368550"/>
                </a:lnTo>
                <a:lnTo>
                  <a:pt x="115495" y="374288"/>
                </a:lnTo>
                <a:lnTo>
                  <a:pt x="118006" y="383203"/>
                </a:lnTo>
                <a:lnTo>
                  <a:pt x="119123" y="388435"/>
                </a:lnTo>
                <a:lnTo>
                  <a:pt x="119420" y="388497"/>
                </a:lnTo>
                <a:lnTo>
                  <a:pt x="120016" y="3857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027"/>
          <p:cNvSpPr/>
          <p:nvPr/>
        </p:nvSpPr>
        <p:spPr>
          <a:xfrm>
            <a:off x="6706552" y="1414581"/>
            <a:ext cx="239625" cy="162715"/>
          </a:xfrm>
          <a:custGeom>
            <a:avLst/>
            <a:gdLst/>
            <a:ahLst/>
            <a:cxnLst/>
            <a:rect l="0" t="0" r="0" b="0"/>
            <a:pathLst>
              <a:path w="239625" h="162715">
                <a:moveTo>
                  <a:pt x="0" y="51316"/>
                </a:moveTo>
                <a:lnTo>
                  <a:pt x="0" y="24623"/>
                </a:lnTo>
                <a:lnTo>
                  <a:pt x="953" y="21138"/>
                </a:lnTo>
                <a:lnTo>
                  <a:pt x="2540" y="17862"/>
                </a:lnTo>
                <a:lnTo>
                  <a:pt x="4551" y="14726"/>
                </a:lnTo>
                <a:lnTo>
                  <a:pt x="6844" y="12635"/>
                </a:lnTo>
                <a:lnTo>
                  <a:pt x="9325" y="11241"/>
                </a:lnTo>
                <a:lnTo>
                  <a:pt x="15574" y="8740"/>
                </a:lnTo>
                <a:lnTo>
                  <a:pt x="24702" y="4453"/>
                </a:lnTo>
                <a:lnTo>
                  <a:pt x="29803" y="2929"/>
                </a:lnTo>
                <a:lnTo>
                  <a:pt x="35109" y="1913"/>
                </a:lnTo>
                <a:lnTo>
                  <a:pt x="40551" y="1236"/>
                </a:lnTo>
                <a:lnTo>
                  <a:pt x="47036" y="784"/>
                </a:lnTo>
                <a:lnTo>
                  <a:pt x="54218" y="483"/>
                </a:lnTo>
                <a:lnTo>
                  <a:pt x="69817" y="149"/>
                </a:lnTo>
                <a:lnTo>
                  <a:pt x="86275" y="0"/>
                </a:lnTo>
                <a:lnTo>
                  <a:pt x="94664" y="913"/>
                </a:lnTo>
                <a:lnTo>
                  <a:pt x="103114" y="2474"/>
                </a:lnTo>
                <a:lnTo>
                  <a:pt x="111605" y="4467"/>
                </a:lnTo>
                <a:lnTo>
                  <a:pt x="120124" y="5796"/>
                </a:lnTo>
                <a:lnTo>
                  <a:pt x="128660" y="6682"/>
                </a:lnTo>
                <a:lnTo>
                  <a:pt x="137209" y="7272"/>
                </a:lnTo>
                <a:lnTo>
                  <a:pt x="145765" y="8619"/>
                </a:lnTo>
                <a:lnTo>
                  <a:pt x="154326" y="10469"/>
                </a:lnTo>
                <a:lnTo>
                  <a:pt x="162892" y="12654"/>
                </a:lnTo>
                <a:lnTo>
                  <a:pt x="170507" y="15064"/>
                </a:lnTo>
                <a:lnTo>
                  <a:pt x="177489" y="17623"/>
                </a:lnTo>
                <a:lnTo>
                  <a:pt x="184048" y="20281"/>
                </a:lnTo>
                <a:lnTo>
                  <a:pt x="190327" y="23959"/>
                </a:lnTo>
                <a:lnTo>
                  <a:pt x="196417" y="28316"/>
                </a:lnTo>
                <a:lnTo>
                  <a:pt x="202382" y="33125"/>
                </a:lnTo>
                <a:lnTo>
                  <a:pt x="209216" y="38236"/>
                </a:lnTo>
                <a:lnTo>
                  <a:pt x="224431" y="48995"/>
                </a:lnTo>
                <a:lnTo>
                  <a:pt x="229630" y="54531"/>
                </a:lnTo>
                <a:lnTo>
                  <a:pt x="233097" y="60127"/>
                </a:lnTo>
                <a:lnTo>
                  <a:pt x="235407" y="65763"/>
                </a:lnTo>
                <a:lnTo>
                  <a:pt x="236948" y="70472"/>
                </a:lnTo>
                <a:lnTo>
                  <a:pt x="237976" y="74564"/>
                </a:lnTo>
                <a:lnTo>
                  <a:pt x="238660" y="78245"/>
                </a:lnTo>
                <a:lnTo>
                  <a:pt x="239117" y="82604"/>
                </a:lnTo>
                <a:lnTo>
                  <a:pt x="239421" y="87414"/>
                </a:lnTo>
                <a:lnTo>
                  <a:pt x="239624" y="92527"/>
                </a:lnTo>
                <a:lnTo>
                  <a:pt x="237855" y="96887"/>
                </a:lnTo>
                <a:lnTo>
                  <a:pt x="234770" y="100747"/>
                </a:lnTo>
                <a:lnTo>
                  <a:pt x="230809" y="104272"/>
                </a:lnTo>
                <a:lnTo>
                  <a:pt x="227215" y="108528"/>
                </a:lnTo>
                <a:lnTo>
                  <a:pt x="223866" y="113270"/>
                </a:lnTo>
                <a:lnTo>
                  <a:pt x="220682" y="118336"/>
                </a:lnTo>
                <a:lnTo>
                  <a:pt x="216654" y="122666"/>
                </a:lnTo>
                <a:lnTo>
                  <a:pt x="212063" y="126505"/>
                </a:lnTo>
                <a:lnTo>
                  <a:pt x="207098" y="130017"/>
                </a:lnTo>
                <a:lnTo>
                  <a:pt x="201883" y="133311"/>
                </a:lnTo>
                <a:lnTo>
                  <a:pt x="196501" y="136459"/>
                </a:lnTo>
                <a:lnTo>
                  <a:pt x="191009" y="139511"/>
                </a:lnTo>
                <a:lnTo>
                  <a:pt x="184489" y="142497"/>
                </a:lnTo>
                <a:lnTo>
                  <a:pt x="177285" y="145441"/>
                </a:lnTo>
                <a:lnTo>
                  <a:pt x="169625" y="148356"/>
                </a:lnTo>
                <a:lnTo>
                  <a:pt x="162613" y="151252"/>
                </a:lnTo>
                <a:lnTo>
                  <a:pt x="156034" y="154135"/>
                </a:lnTo>
                <a:lnTo>
                  <a:pt x="149742" y="157009"/>
                </a:lnTo>
                <a:lnTo>
                  <a:pt x="140786" y="158926"/>
                </a:lnTo>
                <a:lnTo>
                  <a:pt x="130053" y="160203"/>
                </a:lnTo>
                <a:lnTo>
                  <a:pt x="109236" y="161623"/>
                </a:lnTo>
                <a:lnTo>
                  <a:pt x="96810" y="162254"/>
                </a:lnTo>
                <a:lnTo>
                  <a:pt x="83032" y="162534"/>
                </a:lnTo>
                <a:lnTo>
                  <a:pt x="60005" y="162714"/>
                </a:lnTo>
                <a:lnTo>
                  <a:pt x="57148" y="161777"/>
                </a:lnTo>
                <a:lnTo>
                  <a:pt x="55244" y="160199"/>
                </a:lnTo>
                <a:lnTo>
                  <a:pt x="51435" y="15418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028"/>
          <p:cNvSpPr/>
          <p:nvPr/>
        </p:nvSpPr>
        <p:spPr>
          <a:xfrm>
            <a:off x="7032307" y="1431607"/>
            <a:ext cx="51436" cy="188596"/>
          </a:xfrm>
          <a:custGeom>
            <a:avLst/>
            <a:gdLst/>
            <a:ahLst/>
            <a:cxnLst/>
            <a:rect l="0" t="0" r="0" b="0"/>
            <a:pathLst>
              <a:path w="51436" h="188596">
                <a:moveTo>
                  <a:pt x="0" y="0"/>
                </a:moveTo>
                <a:lnTo>
                  <a:pt x="0" y="9102"/>
                </a:lnTo>
                <a:lnTo>
                  <a:pt x="1905" y="14640"/>
                </a:lnTo>
                <a:lnTo>
                  <a:pt x="5080" y="21190"/>
                </a:lnTo>
                <a:lnTo>
                  <a:pt x="9101" y="28414"/>
                </a:lnTo>
                <a:lnTo>
                  <a:pt x="11783" y="35135"/>
                </a:lnTo>
                <a:lnTo>
                  <a:pt x="13570" y="41521"/>
                </a:lnTo>
                <a:lnTo>
                  <a:pt x="14762" y="47683"/>
                </a:lnTo>
                <a:lnTo>
                  <a:pt x="16509" y="54649"/>
                </a:lnTo>
                <a:lnTo>
                  <a:pt x="18626" y="62150"/>
                </a:lnTo>
                <a:lnTo>
                  <a:pt x="20990" y="70008"/>
                </a:lnTo>
                <a:lnTo>
                  <a:pt x="22566" y="77152"/>
                </a:lnTo>
                <a:lnTo>
                  <a:pt x="23616" y="83820"/>
                </a:lnTo>
                <a:lnTo>
                  <a:pt x="24317" y="90170"/>
                </a:lnTo>
                <a:lnTo>
                  <a:pt x="26689" y="98213"/>
                </a:lnTo>
                <a:lnTo>
                  <a:pt x="30175" y="107386"/>
                </a:lnTo>
                <a:lnTo>
                  <a:pt x="34404" y="117310"/>
                </a:lnTo>
                <a:lnTo>
                  <a:pt x="37224" y="125832"/>
                </a:lnTo>
                <a:lnTo>
                  <a:pt x="39104" y="133418"/>
                </a:lnTo>
                <a:lnTo>
                  <a:pt x="40357" y="140380"/>
                </a:lnTo>
                <a:lnTo>
                  <a:pt x="42144" y="146927"/>
                </a:lnTo>
                <a:lnTo>
                  <a:pt x="44288" y="153196"/>
                </a:lnTo>
                <a:lnTo>
                  <a:pt x="46670" y="159281"/>
                </a:lnTo>
                <a:lnTo>
                  <a:pt x="48259" y="164290"/>
                </a:lnTo>
                <a:lnTo>
                  <a:pt x="49318" y="168582"/>
                </a:lnTo>
                <a:lnTo>
                  <a:pt x="50024" y="172395"/>
                </a:lnTo>
                <a:lnTo>
                  <a:pt x="50494" y="175890"/>
                </a:lnTo>
                <a:lnTo>
                  <a:pt x="50807" y="179173"/>
                </a:lnTo>
                <a:lnTo>
                  <a:pt x="51435" y="1885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029"/>
          <p:cNvSpPr/>
          <p:nvPr/>
        </p:nvSpPr>
        <p:spPr>
          <a:xfrm>
            <a:off x="6989444" y="1328737"/>
            <a:ext cx="1" cy="17146"/>
          </a:xfrm>
          <a:custGeom>
            <a:avLst/>
            <a:gdLst/>
            <a:ahLst/>
            <a:cxnLst/>
            <a:rect l="0" t="0" r="0" b="0"/>
            <a:pathLst>
              <a:path w="1" h="17146">
                <a:moveTo>
                  <a:pt x="0" y="17145"/>
                </a:move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030"/>
          <p:cNvSpPr/>
          <p:nvPr/>
        </p:nvSpPr>
        <p:spPr>
          <a:xfrm>
            <a:off x="7186612" y="1423035"/>
            <a:ext cx="240031" cy="214313"/>
          </a:xfrm>
          <a:custGeom>
            <a:avLst/>
            <a:gdLst/>
            <a:ahLst/>
            <a:cxnLst/>
            <a:rect l="0" t="0" r="0" b="0"/>
            <a:pathLst>
              <a:path w="240031" h="214313">
                <a:moveTo>
                  <a:pt x="0" y="0"/>
                </a:moveTo>
                <a:lnTo>
                  <a:pt x="9102" y="9101"/>
                </a:lnTo>
                <a:lnTo>
                  <a:pt x="12736" y="11782"/>
                </a:lnTo>
                <a:lnTo>
                  <a:pt x="19312" y="14761"/>
                </a:lnTo>
                <a:lnTo>
                  <a:pt x="22399" y="18413"/>
                </a:lnTo>
                <a:lnTo>
                  <a:pt x="25411" y="23705"/>
                </a:lnTo>
                <a:lnTo>
                  <a:pt x="31296" y="36253"/>
                </a:lnTo>
                <a:lnTo>
                  <a:pt x="62864" y="100002"/>
                </a:lnTo>
                <a:lnTo>
                  <a:pt x="64769" y="105720"/>
                </a:lnTo>
                <a:lnTo>
                  <a:pt x="66039" y="111437"/>
                </a:lnTo>
                <a:lnTo>
                  <a:pt x="66887" y="117154"/>
                </a:lnTo>
                <a:lnTo>
                  <a:pt x="67451" y="122870"/>
                </a:lnTo>
                <a:lnTo>
                  <a:pt x="67828" y="128586"/>
                </a:lnTo>
                <a:lnTo>
                  <a:pt x="68078" y="134301"/>
                </a:lnTo>
                <a:lnTo>
                  <a:pt x="68357" y="148272"/>
                </a:lnTo>
                <a:lnTo>
                  <a:pt x="68431" y="155998"/>
                </a:lnTo>
                <a:lnTo>
                  <a:pt x="67528" y="160196"/>
                </a:lnTo>
                <a:lnTo>
                  <a:pt x="65973" y="162042"/>
                </a:lnTo>
                <a:lnTo>
                  <a:pt x="63985" y="162320"/>
                </a:lnTo>
                <a:lnTo>
                  <a:pt x="61707" y="156791"/>
                </a:lnTo>
                <a:lnTo>
                  <a:pt x="59235" y="147390"/>
                </a:lnTo>
                <a:lnTo>
                  <a:pt x="56635" y="135407"/>
                </a:lnTo>
                <a:lnTo>
                  <a:pt x="54902" y="124561"/>
                </a:lnTo>
                <a:lnTo>
                  <a:pt x="53746" y="114473"/>
                </a:lnTo>
                <a:lnTo>
                  <a:pt x="52976" y="104890"/>
                </a:lnTo>
                <a:lnTo>
                  <a:pt x="53415" y="96597"/>
                </a:lnTo>
                <a:lnTo>
                  <a:pt x="54660" y="89163"/>
                </a:lnTo>
                <a:lnTo>
                  <a:pt x="56442" y="82302"/>
                </a:lnTo>
                <a:lnTo>
                  <a:pt x="58583" y="76775"/>
                </a:lnTo>
                <a:lnTo>
                  <a:pt x="60963" y="72138"/>
                </a:lnTo>
                <a:lnTo>
                  <a:pt x="63502" y="68095"/>
                </a:lnTo>
                <a:lnTo>
                  <a:pt x="66147" y="63494"/>
                </a:lnTo>
                <a:lnTo>
                  <a:pt x="71626" y="53302"/>
                </a:lnTo>
                <a:lnTo>
                  <a:pt x="74421" y="48869"/>
                </a:lnTo>
                <a:lnTo>
                  <a:pt x="77236" y="44962"/>
                </a:lnTo>
                <a:lnTo>
                  <a:pt x="80066" y="41404"/>
                </a:lnTo>
                <a:lnTo>
                  <a:pt x="83857" y="38080"/>
                </a:lnTo>
                <a:lnTo>
                  <a:pt x="88290" y="34912"/>
                </a:lnTo>
                <a:lnTo>
                  <a:pt x="93149" y="31847"/>
                </a:lnTo>
                <a:lnTo>
                  <a:pt x="99247" y="29804"/>
                </a:lnTo>
                <a:lnTo>
                  <a:pt x="106170" y="28441"/>
                </a:lnTo>
                <a:lnTo>
                  <a:pt x="113643" y="27533"/>
                </a:lnTo>
                <a:lnTo>
                  <a:pt x="122434" y="26928"/>
                </a:lnTo>
                <a:lnTo>
                  <a:pt x="132106" y="26524"/>
                </a:lnTo>
                <a:lnTo>
                  <a:pt x="158840" y="25956"/>
                </a:lnTo>
                <a:lnTo>
                  <a:pt x="165901" y="25876"/>
                </a:lnTo>
                <a:lnTo>
                  <a:pt x="171560" y="26776"/>
                </a:lnTo>
                <a:lnTo>
                  <a:pt x="176286" y="28328"/>
                </a:lnTo>
                <a:lnTo>
                  <a:pt x="195266" y="37663"/>
                </a:lnTo>
                <a:lnTo>
                  <a:pt x="199710" y="41301"/>
                </a:lnTo>
                <a:lnTo>
                  <a:pt x="203625" y="45631"/>
                </a:lnTo>
                <a:lnTo>
                  <a:pt x="207187" y="50423"/>
                </a:lnTo>
                <a:lnTo>
                  <a:pt x="209562" y="54570"/>
                </a:lnTo>
                <a:lnTo>
                  <a:pt x="211146" y="58288"/>
                </a:lnTo>
                <a:lnTo>
                  <a:pt x="212202" y="61718"/>
                </a:lnTo>
                <a:lnTo>
                  <a:pt x="213857" y="65910"/>
                </a:lnTo>
                <a:lnTo>
                  <a:pt x="215915" y="70610"/>
                </a:lnTo>
                <a:lnTo>
                  <a:pt x="218238" y="75648"/>
                </a:lnTo>
                <a:lnTo>
                  <a:pt x="219787" y="80912"/>
                </a:lnTo>
                <a:lnTo>
                  <a:pt x="220820" y="86326"/>
                </a:lnTo>
                <a:lnTo>
                  <a:pt x="221508" y="91841"/>
                </a:lnTo>
                <a:lnTo>
                  <a:pt x="221967" y="97422"/>
                </a:lnTo>
                <a:lnTo>
                  <a:pt x="222273" y="103048"/>
                </a:lnTo>
                <a:lnTo>
                  <a:pt x="222477" y="108703"/>
                </a:lnTo>
                <a:lnTo>
                  <a:pt x="221661" y="114379"/>
                </a:lnTo>
                <a:lnTo>
                  <a:pt x="220164" y="120067"/>
                </a:lnTo>
                <a:lnTo>
                  <a:pt x="218213" y="125765"/>
                </a:lnTo>
                <a:lnTo>
                  <a:pt x="216913" y="131468"/>
                </a:lnTo>
                <a:lnTo>
                  <a:pt x="216046" y="137175"/>
                </a:lnTo>
                <a:lnTo>
                  <a:pt x="215468" y="142885"/>
                </a:lnTo>
                <a:lnTo>
                  <a:pt x="215083" y="148597"/>
                </a:lnTo>
                <a:lnTo>
                  <a:pt x="214826" y="154309"/>
                </a:lnTo>
                <a:lnTo>
                  <a:pt x="214654" y="160023"/>
                </a:lnTo>
                <a:lnTo>
                  <a:pt x="215494" y="164784"/>
                </a:lnTo>
                <a:lnTo>
                  <a:pt x="217005" y="168911"/>
                </a:lnTo>
                <a:lnTo>
                  <a:pt x="218964" y="172615"/>
                </a:lnTo>
                <a:lnTo>
                  <a:pt x="220272" y="176989"/>
                </a:lnTo>
                <a:lnTo>
                  <a:pt x="221142" y="181810"/>
                </a:lnTo>
                <a:lnTo>
                  <a:pt x="221724" y="186929"/>
                </a:lnTo>
                <a:lnTo>
                  <a:pt x="223063" y="191294"/>
                </a:lnTo>
                <a:lnTo>
                  <a:pt x="224909" y="195157"/>
                </a:lnTo>
                <a:lnTo>
                  <a:pt x="227092" y="198684"/>
                </a:lnTo>
                <a:lnTo>
                  <a:pt x="232057" y="205144"/>
                </a:lnTo>
                <a:lnTo>
                  <a:pt x="240030" y="2143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031"/>
          <p:cNvSpPr/>
          <p:nvPr/>
        </p:nvSpPr>
        <p:spPr>
          <a:xfrm>
            <a:off x="7529512" y="1423986"/>
            <a:ext cx="238339" cy="394479"/>
          </a:xfrm>
          <a:custGeom>
            <a:avLst/>
            <a:gdLst/>
            <a:ahLst/>
            <a:cxnLst/>
            <a:rect l="0" t="0" r="0" b="0"/>
            <a:pathLst>
              <a:path w="238339" h="394479">
                <a:moveTo>
                  <a:pt x="128588" y="59056"/>
                </a:moveTo>
                <a:lnTo>
                  <a:pt x="141358" y="33516"/>
                </a:lnTo>
                <a:lnTo>
                  <a:pt x="143789" y="26115"/>
                </a:lnTo>
                <a:lnTo>
                  <a:pt x="144436" y="22808"/>
                </a:lnTo>
                <a:lnTo>
                  <a:pt x="143916" y="19650"/>
                </a:lnTo>
                <a:lnTo>
                  <a:pt x="138777" y="7739"/>
                </a:lnTo>
                <a:lnTo>
                  <a:pt x="138238" y="4842"/>
                </a:lnTo>
                <a:lnTo>
                  <a:pt x="136927" y="2911"/>
                </a:lnTo>
                <a:lnTo>
                  <a:pt x="135099" y="1624"/>
                </a:lnTo>
                <a:lnTo>
                  <a:pt x="132928" y="765"/>
                </a:lnTo>
                <a:lnTo>
                  <a:pt x="130529" y="1146"/>
                </a:lnTo>
                <a:lnTo>
                  <a:pt x="125323" y="4108"/>
                </a:lnTo>
                <a:lnTo>
                  <a:pt x="121648" y="5279"/>
                </a:lnTo>
                <a:lnTo>
                  <a:pt x="117294" y="6060"/>
                </a:lnTo>
                <a:lnTo>
                  <a:pt x="112486" y="6580"/>
                </a:lnTo>
                <a:lnTo>
                  <a:pt x="108328" y="7880"/>
                </a:lnTo>
                <a:lnTo>
                  <a:pt x="101168" y="11863"/>
                </a:lnTo>
                <a:lnTo>
                  <a:pt x="96973" y="15212"/>
                </a:lnTo>
                <a:lnTo>
                  <a:pt x="92272" y="19349"/>
                </a:lnTo>
                <a:lnTo>
                  <a:pt x="87232" y="24012"/>
                </a:lnTo>
                <a:lnTo>
                  <a:pt x="76553" y="34274"/>
                </a:lnTo>
                <a:lnTo>
                  <a:pt x="49623" y="60934"/>
                </a:lnTo>
                <a:lnTo>
                  <a:pt x="42607" y="69833"/>
                </a:lnTo>
                <a:lnTo>
                  <a:pt x="36025" y="79576"/>
                </a:lnTo>
                <a:lnTo>
                  <a:pt x="29732" y="89881"/>
                </a:lnTo>
                <a:lnTo>
                  <a:pt x="25536" y="99608"/>
                </a:lnTo>
                <a:lnTo>
                  <a:pt x="22740" y="108951"/>
                </a:lnTo>
                <a:lnTo>
                  <a:pt x="20875" y="118037"/>
                </a:lnTo>
                <a:lnTo>
                  <a:pt x="19631" y="125999"/>
                </a:lnTo>
                <a:lnTo>
                  <a:pt x="18803" y="133212"/>
                </a:lnTo>
                <a:lnTo>
                  <a:pt x="18250" y="139926"/>
                </a:lnTo>
                <a:lnTo>
                  <a:pt x="18835" y="145354"/>
                </a:lnTo>
                <a:lnTo>
                  <a:pt x="22023" y="153926"/>
                </a:lnTo>
                <a:lnTo>
                  <a:pt x="29174" y="164106"/>
                </a:lnTo>
                <a:lnTo>
                  <a:pt x="32775" y="168605"/>
                </a:lnTo>
                <a:lnTo>
                  <a:pt x="34233" y="169236"/>
                </a:lnTo>
                <a:lnTo>
                  <a:pt x="38392" y="169937"/>
                </a:lnTo>
                <a:lnTo>
                  <a:pt x="41787" y="169172"/>
                </a:lnTo>
                <a:lnTo>
                  <a:pt x="45956" y="167709"/>
                </a:lnTo>
                <a:lnTo>
                  <a:pt x="50640" y="165781"/>
                </a:lnTo>
                <a:lnTo>
                  <a:pt x="55667" y="163544"/>
                </a:lnTo>
                <a:lnTo>
                  <a:pt x="66333" y="158518"/>
                </a:lnTo>
                <a:lnTo>
                  <a:pt x="70892" y="155844"/>
                </a:lnTo>
                <a:lnTo>
                  <a:pt x="74885" y="153109"/>
                </a:lnTo>
                <a:lnTo>
                  <a:pt x="78498" y="150333"/>
                </a:lnTo>
                <a:lnTo>
                  <a:pt x="82812" y="147530"/>
                </a:lnTo>
                <a:lnTo>
                  <a:pt x="87593" y="144709"/>
                </a:lnTo>
                <a:lnTo>
                  <a:pt x="92686" y="141875"/>
                </a:lnTo>
                <a:lnTo>
                  <a:pt x="97985" y="138081"/>
                </a:lnTo>
                <a:lnTo>
                  <a:pt x="103424" y="133647"/>
                </a:lnTo>
                <a:lnTo>
                  <a:pt x="108954" y="128786"/>
                </a:lnTo>
                <a:lnTo>
                  <a:pt x="114546" y="123640"/>
                </a:lnTo>
                <a:lnTo>
                  <a:pt x="125839" y="112843"/>
                </a:lnTo>
                <a:lnTo>
                  <a:pt x="130566" y="107296"/>
                </a:lnTo>
                <a:lnTo>
                  <a:pt x="134669" y="101694"/>
                </a:lnTo>
                <a:lnTo>
                  <a:pt x="138357" y="96054"/>
                </a:lnTo>
                <a:lnTo>
                  <a:pt x="141768" y="88484"/>
                </a:lnTo>
                <a:lnTo>
                  <a:pt x="144995" y="79627"/>
                </a:lnTo>
                <a:lnTo>
                  <a:pt x="148099" y="69912"/>
                </a:lnTo>
                <a:lnTo>
                  <a:pt x="151119" y="61531"/>
                </a:lnTo>
                <a:lnTo>
                  <a:pt x="154087" y="54039"/>
                </a:lnTo>
                <a:lnTo>
                  <a:pt x="157017" y="47139"/>
                </a:lnTo>
                <a:lnTo>
                  <a:pt x="159923" y="38729"/>
                </a:lnTo>
                <a:lnTo>
                  <a:pt x="162813" y="29312"/>
                </a:lnTo>
                <a:lnTo>
                  <a:pt x="165691" y="19224"/>
                </a:lnTo>
                <a:lnTo>
                  <a:pt x="167611" y="11546"/>
                </a:lnTo>
                <a:lnTo>
                  <a:pt x="169745" y="476"/>
                </a:lnTo>
                <a:lnTo>
                  <a:pt x="170313" y="0"/>
                </a:lnTo>
                <a:lnTo>
                  <a:pt x="170945" y="7091"/>
                </a:lnTo>
                <a:lnTo>
                  <a:pt x="172066" y="13935"/>
                </a:lnTo>
                <a:lnTo>
                  <a:pt x="173765" y="22308"/>
                </a:lnTo>
                <a:lnTo>
                  <a:pt x="175851" y="31700"/>
                </a:lnTo>
                <a:lnTo>
                  <a:pt x="178194" y="39866"/>
                </a:lnTo>
                <a:lnTo>
                  <a:pt x="180708" y="47215"/>
                </a:lnTo>
                <a:lnTo>
                  <a:pt x="183338" y="54020"/>
                </a:lnTo>
                <a:lnTo>
                  <a:pt x="185090" y="61413"/>
                </a:lnTo>
                <a:lnTo>
                  <a:pt x="186258" y="69200"/>
                </a:lnTo>
                <a:lnTo>
                  <a:pt x="187037" y="77249"/>
                </a:lnTo>
                <a:lnTo>
                  <a:pt x="188509" y="85472"/>
                </a:lnTo>
                <a:lnTo>
                  <a:pt x="190443" y="93812"/>
                </a:lnTo>
                <a:lnTo>
                  <a:pt x="192684" y="102229"/>
                </a:lnTo>
                <a:lnTo>
                  <a:pt x="197715" y="119202"/>
                </a:lnTo>
                <a:lnTo>
                  <a:pt x="200391" y="127728"/>
                </a:lnTo>
                <a:lnTo>
                  <a:pt x="203126" y="135317"/>
                </a:lnTo>
                <a:lnTo>
                  <a:pt x="205903" y="142282"/>
                </a:lnTo>
                <a:lnTo>
                  <a:pt x="208706" y="148830"/>
                </a:lnTo>
                <a:lnTo>
                  <a:pt x="211527" y="157005"/>
                </a:lnTo>
                <a:lnTo>
                  <a:pt x="214361" y="166266"/>
                </a:lnTo>
                <a:lnTo>
                  <a:pt x="220049" y="185762"/>
                </a:lnTo>
                <a:lnTo>
                  <a:pt x="228606" y="212804"/>
                </a:lnTo>
                <a:lnTo>
                  <a:pt x="234318" y="230258"/>
                </a:lnTo>
                <a:lnTo>
                  <a:pt x="236222" y="238913"/>
                </a:lnTo>
                <a:lnTo>
                  <a:pt x="237492" y="247541"/>
                </a:lnTo>
                <a:lnTo>
                  <a:pt x="238338" y="256150"/>
                </a:lnTo>
                <a:lnTo>
                  <a:pt x="237949" y="264747"/>
                </a:lnTo>
                <a:lnTo>
                  <a:pt x="236738" y="273336"/>
                </a:lnTo>
                <a:lnTo>
                  <a:pt x="234978" y="281919"/>
                </a:lnTo>
                <a:lnTo>
                  <a:pt x="233804" y="289547"/>
                </a:lnTo>
                <a:lnTo>
                  <a:pt x="233022" y="296536"/>
                </a:lnTo>
                <a:lnTo>
                  <a:pt x="232501" y="303101"/>
                </a:lnTo>
                <a:lnTo>
                  <a:pt x="230248" y="310335"/>
                </a:lnTo>
                <a:lnTo>
                  <a:pt x="226841" y="318016"/>
                </a:lnTo>
                <a:lnTo>
                  <a:pt x="212237" y="346323"/>
                </a:lnTo>
                <a:lnTo>
                  <a:pt x="207214" y="351532"/>
                </a:lnTo>
                <a:lnTo>
                  <a:pt x="201007" y="355958"/>
                </a:lnTo>
                <a:lnTo>
                  <a:pt x="194012" y="359860"/>
                </a:lnTo>
                <a:lnTo>
                  <a:pt x="187444" y="364367"/>
                </a:lnTo>
                <a:lnTo>
                  <a:pt x="181160" y="369277"/>
                </a:lnTo>
                <a:lnTo>
                  <a:pt x="175066" y="374455"/>
                </a:lnTo>
                <a:lnTo>
                  <a:pt x="165288" y="379812"/>
                </a:lnTo>
                <a:lnTo>
                  <a:pt x="153054" y="385288"/>
                </a:lnTo>
                <a:lnTo>
                  <a:pt x="139185" y="390844"/>
                </a:lnTo>
                <a:lnTo>
                  <a:pt x="127080" y="393596"/>
                </a:lnTo>
                <a:lnTo>
                  <a:pt x="116152" y="394478"/>
                </a:lnTo>
                <a:lnTo>
                  <a:pt x="106010" y="394113"/>
                </a:lnTo>
                <a:lnTo>
                  <a:pt x="68981" y="393600"/>
                </a:lnTo>
                <a:lnTo>
                  <a:pt x="58370" y="392575"/>
                </a:lnTo>
                <a:lnTo>
                  <a:pt x="49391" y="390940"/>
                </a:lnTo>
                <a:lnTo>
                  <a:pt x="41500" y="388897"/>
                </a:lnTo>
                <a:lnTo>
                  <a:pt x="34334" y="385630"/>
                </a:lnTo>
                <a:lnTo>
                  <a:pt x="27652" y="381547"/>
                </a:lnTo>
                <a:lnTo>
                  <a:pt x="21292" y="376920"/>
                </a:lnTo>
                <a:lnTo>
                  <a:pt x="16100" y="371930"/>
                </a:lnTo>
                <a:lnTo>
                  <a:pt x="11685" y="366699"/>
                </a:lnTo>
                <a:lnTo>
                  <a:pt x="0" y="35052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032"/>
          <p:cNvSpPr/>
          <p:nvPr/>
        </p:nvSpPr>
        <p:spPr>
          <a:xfrm>
            <a:off x="7915571" y="1349516"/>
            <a:ext cx="254618" cy="296405"/>
          </a:xfrm>
          <a:custGeom>
            <a:avLst/>
            <a:gdLst/>
            <a:ahLst/>
            <a:cxnLst/>
            <a:rect l="0" t="0" r="0" b="0"/>
            <a:pathLst>
              <a:path w="254618" h="296405">
                <a:moveTo>
                  <a:pt x="111146" y="4939"/>
                </a:moveTo>
                <a:lnTo>
                  <a:pt x="97494" y="388"/>
                </a:lnTo>
                <a:lnTo>
                  <a:pt x="91567" y="0"/>
                </a:lnTo>
                <a:lnTo>
                  <a:pt x="85711" y="693"/>
                </a:lnTo>
                <a:lnTo>
                  <a:pt x="79901" y="2109"/>
                </a:lnTo>
                <a:lnTo>
                  <a:pt x="74124" y="3052"/>
                </a:lnTo>
                <a:lnTo>
                  <a:pt x="68368" y="3681"/>
                </a:lnTo>
                <a:lnTo>
                  <a:pt x="62624" y="4100"/>
                </a:lnTo>
                <a:lnTo>
                  <a:pt x="56891" y="5332"/>
                </a:lnTo>
                <a:lnTo>
                  <a:pt x="51164" y="7106"/>
                </a:lnTo>
                <a:lnTo>
                  <a:pt x="45440" y="9241"/>
                </a:lnTo>
                <a:lnTo>
                  <a:pt x="39720" y="11617"/>
                </a:lnTo>
                <a:lnTo>
                  <a:pt x="34001" y="14153"/>
                </a:lnTo>
                <a:lnTo>
                  <a:pt x="28283" y="16797"/>
                </a:lnTo>
                <a:lnTo>
                  <a:pt x="22567" y="20464"/>
                </a:lnTo>
                <a:lnTo>
                  <a:pt x="16851" y="24814"/>
                </a:lnTo>
                <a:lnTo>
                  <a:pt x="11135" y="29619"/>
                </a:lnTo>
                <a:lnTo>
                  <a:pt x="4784" y="37498"/>
                </a:lnTo>
                <a:lnTo>
                  <a:pt x="3091" y="40932"/>
                </a:lnTo>
                <a:lnTo>
                  <a:pt x="1210" y="49828"/>
                </a:lnTo>
                <a:lnTo>
                  <a:pt x="707" y="54867"/>
                </a:lnTo>
                <a:lnTo>
                  <a:pt x="149" y="63007"/>
                </a:lnTo>
                <a:lnTo>
                  <a:pt x="0" y="66511"/>
                </a:lnTo>
                <a:lnTo>
                  <a:pt x="2759" y="69799"/>
                </a:lnTo>
                <a:lnTo>
                  <a:pt x="7456" y="72944"/>
                </a:lnTo>
                <a:lnTo>
                  <a:pt x="30974" y="84835"/>
                </a:lnTo>
                <a:lnTo>
                  <a:pt x="38648" y="87730"/>
                </a:lnTo>
                <a:lnTo>
                  <a:pt x="47574" y="90613"/>
                </a:lnTo>
                <a:lnTo>
                  <a:pt x="57335" y="93487"/>
                </a:lnTo>
                <a:lnTo>
                  <a:pt x="78340" y="99221"/>
                </a:lnTo>
                <a:lnTo>
                  <a:pt x="122870" y="110663"/>
                </a:lnTo>
                <a:lnTo>
                  <a:pt x="148107" y="116380"/>
                </a:lnTo>
                <a:lnTo>
                  <a:pt x="161504" y="119238"/>
                </a:lnTo>
                <a:lnTo>
                  <a:pt x="173294" y="123048"/>
                </a:lnTo>
                <a:lnTo>
                  <a:pt x="184010" y="127493"/>
                </a:lnTo>
                <a:lnTo>
                  <a:pt x="236123" y="153175"/>
                </a:lnTo>
                <a:lnTo>
                  <a:pt x="241137" y="157103"/>
                </a:lnTo>
                <a:lnTo>
                  <a:pt x="245431" y="161627"/>
                </a:lnTo>
                <a:lnTo>
                  <a:pt x="249248" y="166547"/>
                </a:lnTo>
                <a:lnTo>
                  <a:pt x="251790" y="171733"/>
                </a:lnTo>
                <a:lnTo>
                  <a:pt x="253487" y="177095"/>
                </a:lnTo>
                <a:lnTo>
                  <a:pt x="254617" y="182574"/>
                </a:lnTo>
                <a:lnTo>
                  <a:pt x="254418" y="188132"/>
                </a:lnTo>
                <a:lnTo>
                  <a:pt x="253335" y="193743"/>
                </a:lnTo>
                <a:lnTo>
                  <a:pt x="251658" y="199388"/>
                </a:lnTo>
                <a:lnTo>
                  <a:pt x="249588" y="205057"/>
                </a:lnTo>
                <a:lnTo>
                  <a:pt x="247255" y="210740"/>
                </a:lnTo>
                <a:lnTo>
                  <a:pt x="244748" y="216435"/>
                </a:lnTo>
                <a:lnTo>
                  <a:pt x="241172" y="222136"/>
                </a:lnTo>
                <a:lnTo>
                  <a:pt x="236883" y="227842"/>
                </a:lnTo>
                <a:lnTo>
                  <a:pt x="232117" y="233551"/>
                </a:lnTo>
                <a:lnTo>
                  <a:pt x="226083" y="238309"/>
                </a:lnTo>
                <a:lnTo>
                  <a:pt x="219204" y="242434"/>
                </a:lnTo>
                <a:lnTo>
                  <a:pt x="192181" y="255898"/>
                </a:lnTo>
                <a:lnTo>
                  <a:pt x="185172" y="259875"/>
                </a:lnTo>
                <a:lnTo>
                  <a:pt x="177641" y="264431"/>
                </a:lnTo>
                <a:lnTo>
                  <a:pt x="169764" y="269374"/>
                </a:lnTo>
                <a:lnTo>
                  <a:pt x="160703" y="272668"/>
                </a:lnTo>
                <a:lnTo>
                  <a:pt x="150852" y="274865"/>
                </a:lnTo>
                <a:lnTo>
                  <a:pt x="140474" y="276330"/>
                </a:lnTo>
                <a:lnTo>
                  <a:pt x="130698" y="278258"/>
                </a:lnTo>
                <a:lnTo>
                  <a:pt x="121322" y="280497"/>
                </a:lnTo>
                <a:lnTo>
                  <a:pt x="112215" y="282942"/>
                </a:lnTo>
                <a:lnTo>
                  <a:pt x="103287" y="284571"/>
                </a:lnTo>
                <a:lnTo>
                  <a:pt x="94476" y="285658"/>
                </a:lnTo>
                <a:lnTo>
                  <a:pt x="85746" y="286382"/>
                </a:lnTo>
                <a:lnTo>
                  <a:pt x="75162" y="287818"/>
                </a:lnTo>
                <a:lnTo>
                  <a:pt x="25421" y="29640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033"/>
          <p:cNvSpPr/>
          <p:nvPr/>
        </p:nvSpPr>
        <p:spPr>
          <a:xfrm>
            <a:off x="4992052" y="2032390"/>
            <a:ext cx="540069" cy="341568"/>
          </a:xfrm>
          <a:custGeom>
            <a:avLst/>
            <a:gdLst/>
            <a:ahLst/>
            <a:cxnLst/>
            <a:rect l="0" t="0" r="0" b="0"/>
            <a:pathLst>
              <a:path w="540069" h="341568">
                <a:moveTo>
                  <a:pt x="0" y="85017"/>
                </a:moveTo>
                <a:lnTo>
                  <a:pt x="4551" y="75916"/>
                </a:lnTo>
                <a:lnTo>
                  <a:pt x="11932" y="65704"/>
                </a:lnTo>
                <a:lnTo>
                  <a:pt x="20151" y="56647"/>
                </a:lnTo>
                <a:lnTo>
                  <a:pt x="23912" y="54673"/>
                </a:lnTo>
                <a:lnTo>
                  <a:pt x="53643" y="46696"/>
                </a:lnTo>
                <a:lnTo>
                  <a:pt x="72101" y="41633"/>
                </a:lnTo>
                <a:lnTo>
                  <a:pt x="207843" y="7360"/>
                </a:lnTo>
                <a:lnTo>
                  <a:pt x="222382" y="4670"/>
                </a:lnTo>
                <a:lnTo>
                  <a:pt x="235885" y="2878"/>
                </a:lnTo>
                <a:lnTo>
                  <a:pt x="248697" y="1682"/>
                </a:lnTo>
                <a:lnTo>
                  <a:pt x="260096" y="886"/>
                </a:lnTo>
                <a:lnTo>
                  <a:pt x="270552" y="354"/>
                </a:lnTo>
                <a:lnTo>
                  <a:pt x="280380" y="0"/>
                </a:lnTo>
                <a:lnTo>
                  <a:pt x="289790" y="717"/>
                </a:lnTo>
                <a:lnTo>
                  <a:pt x="298921" y="2147"/>
                </a:lnTo>
                <a:lnTo>
                  <a:pt x="307866" y="4053"/>
                </a:lnTo>
                <a:lnTo>
                  <a:pt x="316687" y="6276"/>
                </a:lnTo>
                <a:lnTo>
                  <a:pt x="325424" y="8710"/>
                </a:lnTo>
                <a:lnTo>
                  <a:pt x="340848" y="13956"/>
                </a:lnTo>
                <a:lnTo>
                  <a:pt x="350878" y="19462"/>
                </a:lnTo>
                <a:lnTo>
                  <a:pt x="361051" y="27624"/>
                </a:lnTo>
                <a:lnTo>
                  <a:pt x="370969" y="37601"/>
                </a:lnTo>
                <a:lnTo>
                  <a:pt x="374948" y="42929"/>
                </a:lnTo>
                <a:lnTo>
                  <a:pt x="378553" y="48386"/>
                </a:lnTo>
                <a:lnTo>
                  <a:pt x="380004" y="53929"/>
                </a:lnTo>
                <a:lnTo>
                  <a:pt x="380018" y="59529"/>
                </a:lnTo>
                <a:lnTo>
                  <a:pt x="379076" y="65168"/>
                </a:lnTo>
                <a:lnTo>
                  <a:pt x="377495" y="71784"/>
                </a:lnTo>
                <a:lnTo>
                  <a:pt x="375488" y="79053"/>
                </a:lnTo>
                <a:lnTo>
                  <a:pt x="373198" y="86756"/>
                </a:lnTo>
                <a:lnTo>
                  <a:pt x="369766" y="93796"/>
                </a:lnTo>
                <a:lnTo>
                  <a:pt x="365573" y="100395"/>
                </a:lnTo>
                <a:lnTo>
                  <a:pt x="360873" y="106699"/>
                </a:lnTo>
                <a:lnTo>
                  <a:pt x="354882" y="113759"/>
                </a:lnTo>
                <a:lnTo>
                  <a:pt x="348031" y="121323"/>
                </a:lnTo>
                <a:lnTo>
                  <a:pt x="340606" y="129224"/>
                </a:lnTo>
                <a:lnTo>
                  <a:pt x="326131" y="142111"/>
                </a:lnTo>
                <a:lnTo>
                  <a:pt x="225945" y="225439"/>
                </a:lnTo>
                <a:lnTo>
                  <a:pt x="210637" y="237686"/>
                </a:lnTo>
                <a:lnTo>
                  <a:pt x="197575" y="247757"/>
                </a:lnTo>
                <a:lnTo>
                  <a:pt x="175441" y="264026"/>
                </a:lnTo>
                <a:lnTo>
                  <a:pt x="156079" y="277607"/>
                </a:lnTo>
                <a:lnTo>
                  <a:pt x="146915" y="282942"/>
                </a:lnTo>
                <a:lnTo>
                  <a:pt x="137948" y="287452"/>
                </a:lnTo>
                <a:lnTo>
                  <a:pt x="129113" y="291411"/>
                </a:lnTo>
                <a:lnTo>
                  <a:pt x="121318" y="296908"/>
                </a:lnTo>
                <a:lnTo>
                  <a:pt x="114216" y="303430"/>
                </a:lnTo>
                <a:lnTo>
                  <a:pt x="97659" y="321182"/>
                </a:lnTo>
                <a:lnTo>
                  <a:pt x="88083" y="331163"/>
                </a:lnTo>
                <a:lnTo>
                  <a:pt x="88249" y="332934"/>
                </a:lnTo>
                <a:lnTo>
                  <a:pt x="89313" y="335068"/>
                </a:lnTo>
                <a:lnTo>
                  <a:pt x="90974" y="337443"/>
                </a:lnTo>
                <a:lnTo>
                  <a:pt x="93987" y="339026"/>
                </a:lnTo>
                <a:lnTo>
                  <a:pt x="102415" y="340785"/>
                </a:lnTo>
                <a:lnTo>
                  <a:pt x="115050" y="341567"/>
                </a:lnTo>
                <a:lnTo>
                  <a:pt x="129238" y="340961"/>
                </a:lnTo>
                <a:lnTo>
                  <a:pt x="141894" y="337518"/>
                </a:lnTo>
                <a:lnTo>
                  <a:pt x="164280" y="330224"/>
                </a:lnTo>
                <a:lnTo>
                  <a:pt x="174290" y="327546"/>
                </a:lnTo>
                <a:lnTo>
                  <a:pt x="185726" y="324808"/>
                </a:lnTo>
                <a:lnTo>
                  <a:pt x="222035" y="316404"/>
                </a:lnTo>
                <a:lnTo>
                  <a:pt x="280876" y="302178"/>
                </a:lnTo>
                <a:lnTo>
                  <a:pt x="307396" y="296468"/>
                </a:lnTo>
                <a:lnTo>
                  <a:pt x="324945" y="294564"/>
                </a:lnTo>
                <a:lnTo>
                  <a:pt x="345218" y="293295"/>
                </a:lnTo>
                <a:lnTo>
                  <a:pt x="385841" y="291885"/>
                </a:lnTo>
                <a:lnTo>
                  <a:pt x="432987" y="291091"/>
                </a:lnTo>
                <a:lnTo>
                  <a:pt x="468981" y="290906"/>
                </a:lnTo>
                <a:lnTo>
                  <a:pt x="485057" y="291809"/>
                </a:lnTo>
                <a:lnTo>
                  <a:pt x="499584" y="293363"/>
                </a:lnTo>
                <a:lnTo>
                  <a:pt x="540068" y="2993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034"/>
          <p:cNvSpPr/>
          <p:nvPr/>
        </p:nvSpPr>
        <p:spPr>
          <a:xfrm>
            <a:off x="5875649" y="2114949"/>
            <a:ext cx="268327" cy="285199"/>
          </a:xfrm>
          <a:custGeom>
            <a:avLst/>
            <a:gdLst/>
            <a:ahLst/>
            <a:cxnLst/>
            <a:rect l="0" t="0" r="0" b="0"/>
            <a:pathLst>
              <a:path w="268327" h="285199">
                <a:moveTo>
                  <a:pt x="179393" y="11031"/>
                </a:moveTo>
                <a:lnTo>
                  <a:pt x="165741" y="1929"/>
                </a:lnTo>
                <a:lnTo>
                  <a:pt x="160766" y="200"/>
                </a:lnTo>
                <a:lnTo>
                  <a:pt x="156498" y="0"/>
                </a:lnTo>
                <a:lnTo>
                  <a:pt x="152700" y="820"/>
                </a:lnTo>
                <a:lnTo>
                  <a:pt x="147310" y="1366"/>
                </a:lnTo>
                <a:lnTo>
                  <a:pt x="140859" y="1730"/>
                </a:lnTo>
                <a:lnTo>
                  <a:pt x="133702" y="1973"/>
                </a:lnTo>
                <a:lnTo>
                  <a:pt x="127024" y="3087"/>
                </a:lnTo>
                <a:lnTo>
                  <a:pt x="120668" y="4782"/>
                </a:lnTo>
                <a:lnTo>
                  <a:pt x="114526" y="6865"/>
                </a:lnTo>
                <a:lnTo>
                  <a:pt x="107573" y="10159"/>
                </a:lnTo>
                <a:lnTo>
                  <a:pt x="100081" y="14259"/>
                </a:lnTo>
                <a:lnTo>
                  <a:pt x="92228" y="18898"/>
                </a:lnTo>
                <a:lnTo>
                  <a:pt x="85088" y="22943"/>
                </a:lnTo>
                <a:lnTo>
                  <a:pt x="72075" y="29978"/>
                </a:lnTo>
                <a:lnTo>
                  <a:pt x="64985" y="34139"/>
                </a:lnTo>
                <a:lnTo>
                  <a:pt x="49488" y="43844"/>
                </a:lnTo>
                <a:lnTo>
                  <a:pt x="43259" y="48146"/>
                </a:lnTo>
                <a:lnTo>
                  <a:pt x="38155" y="51967"/>
                </a:lnTo>
                <a:lnTo>
                  <a:pt x="33799" y="55466"/>
                </a:lnTo>
                <a:lnTo>
                  <a:pt x="28990" y="59704"/>
                </a:lnTo>
                <a:lnTo>
                  <a:pt x="18567" y="69493"/>
                </a:lnTo>
                <a:lnTo>
                  <a:pt x="6540" y="81164"/>
                </a:lnTo>
                <a:lnTo>
                  <a:pt x="4151" y="84456"/>
                </a:lnTo>
                <a:lnTo>
                  <a:pt x="787" y="92688"/>
                </a:lnTo>
                <a:lnTo>
                  <a:pt x="0" y="94948"/>
                </a:lnTo>
                <a:lnTo>
                  <a:pt x="7270" y="101032"/>
                </a:lnTo>
                <a:lnTo>
                  <a:pt x="13210" y="105322"/>
                </a:lnTo>
                <a:lnTo>
                  <a:pt x="19074" y="108181"/>
                </a:lnTo>
                <a:lnTo>
                  <a:pt x="24889" y="110088"/>
                </a:lnTo>
                <a:lnTo>
                  <a:pt x="30670" y="111359"/>
                </a:lnTo>
                <a:lnTo>
                  <a:pt x="37382" y="112206"/>
                </a:lnTo>
                <a:lnTo>
                  <a:pt x="44714" y="112771"/>
                </a:lnTo>
                <a:lnTo>
                  <a:pt x="52460" y="113147"/>
                </a:lnTo>
                <a:lnTo>
                  <a:pt x="68686" y="113566"/>
                </a:lnTo>
                <a:lnTo>
                  <a:pt x="77013" y="113677"/>
                </a:lnTo>
                <a:lnTo>
                  <a:pt x="86375" y="114704"/>
                </a:lnTo>
                <a:lnTo>
                  <a:pt x="96426" y="116341"/>
                </a:lnTo>
                <a:lnTo>
                  <a:pt x="106937" y="118385"/>
                </a:lnTo>
                <a:lnTo>
                  <a:pt x="128775" y="123196"/>
                </a:lnTo>
                <a:lnTo>
                  <a:pt x="173839" y="134046"/>
                </a:lnTo>
                <a:lnTo>
                  <a:pt x="186168" y="137809"/>
                </a:lnTo>
                <a:lnTo>
                  <a:pt x="199150" y="142222"/>
                </a:lnTo>
                <a:lnTo>
                  <a:pt x="212567" y="147069"/>
                </a:lnTo>
                <a:lnTo>
                  <a:pt x="223417" y="152205"/>
                </a:lnTo>
                <a:lnTo>
                  <a:pt x="232555" y="157534"/>
                </a:lnTo>
                <a:lnTo>
                  <a:pt x="240552" y="162992"/>
                </a:lnTo>
                <a:lnTo>
                  <a:pt x="246835" y="167583"/>
                </a:lnTo>
                <a:lnTo>
                  <a:pt x="251977" y="171597"/>
                </a:lnTo>
                <a:lnTo>
                  <a:pt x="256357" y="175224"/>
                </a:lnTo>
                <a:lnTo>
                  <a:pt x="260230" y="179548"/>
                </a:lnTo>
                <a:lnTo>
                  <a:pt x="263765" y="184336"/>
                </a:lnTo>
                <a:lnTo>
                  <a:pt x="267073" y="189432"/>
                </a:lnTo>
                <a:lnTo>
                  <a:pt x="268326" y="194735"/>
                </a:lnTo>
                <a:lnTo>
                  <a:pt x="268210" y="200175"/>
                </a:lnTo>
                <a:lnTo>
                  <a:pt x="267179" y="205707"/>
                </a:lnTo>
                <a:lnTo>
                  <a:pt x="263494" y="214394"/>
                </a:lnTo>
                <a:lnTo>
                  <a:pt x="257728" y="222382"/>
                </a:lnTo>
                <a:lnTo>
                  <a:pt x="253524" y="227179"/>
                </a:lnTo>
                <a:lnTo>
                  <a:pt x="248817" y="232282"/>
                </a:lnTo>
                <a:lnTo>
                  <a:pt x="238505" y="243032"/>
                </a:lnTo>
                <a:lnTo>
                  <a:pt x="233089" y="248566"/>
                </a:lnTo>
                <a:lnTo>
                  <a:pt x="226620" y="253207"/>
                </a:lnTo>
                <a:lnTo>
                  <a:pt x="219451" y="257254"/>
                </a:lnTo>
                <a:lnTo>
                  <a:pt x="211813" y="260905"/>
                </a:lnTo>
                <a:lnTo>
                  <a:pt x="203864" y="264291"/>
                </a:lnTo>
                <a:lnTo>
                  <a:pt x="195707" y="267501"/>
                </a:lnTo>
                <a:lnTo>
                  <a:pt x="179024" y="273607"/>
                </a:lnTo>
                <a:lnTo>
                  <a:pt x="162084" y="279496"/>
                </a:lnTo>
                <a:lnTo>
                  <a:pt x="152614" y="281448"/>
                </a:lnTo>
                <a:lnTo>
                  <a:pt x="142490" y="282749"/>
                </a:lnTo>
                <a:lnTo>
                  <a:pt x="131931" y="283616"/>
                </a:lnTo>
                <a:lnTo>
                  <a:pt x="122987" y="284194"/>
                </a:lnTo>
                <a:lnTo>
                  <a:pt x="107969" y="284837"/>
                </a:lnTo>
                <a:lnTo>
                  <a:pt x="84253" y="285198"/>
                </a:lnTo>
                <a:lnTo>
                  <a:pt x="77866" y="284296"/>
                </a:lnTo>
                <a:lnTo>
                  <a:pt x="72656" y="282743"/>
                </a:lnTo>
                <a:lnTo>
                  <a:pt x="68230" y="280754"/>
                </a:lnTo>
                <a:lnTo>
                  <a:pt x="58232" y="276006"/>
                </a:lnTo>
                <a:lnTo>
                  <a:pt x="52899" y="273405"/>
                </a:lnTo>
                <a:lnTo>
                  <a:pt x="48391" y="270720"/>
                </a:lnTo>
                <a:lnTo>
                  <a:pt x="40842" y="265196"/>
                </a:lnTo>
                <a:lnTo>
                  <a:pt x="34312" y="259565"/>
                </a:lnTo>
                <a:lnTo>
                  <a:pt x="25088" y="23391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035"/>
          <p:cNvSpPr/>
          <p:nvPr/>
        </p:nvSpPr>
        <p:spPr>
          <a:xfrm>
            <a:off x="6175057" y="2141608"/>
            <a:ext cx="367946" cy="488409"/>
          </a:xfrm>
          <a:custGeom>
            <a:avLst/>
            <a:gdLst/>
            <a:ahLst/>
            <a:cxnLst/>
            <a:rect l="0" t="0" r="0" b="0"/>
            <a:pathLst>
              <a:path w="367946" h="488409">
                <a:moveTo>
                  <a:pt x="0" y="1517"/>
                </a:moveTo>
                <a:lnTo>
                  <a:pt x="0" y="68242"/>
                </a:lnTo>
                <a:lnTo>
                  <a:pt x="953" y="79338"/>
                </a:lnTo>
                <a:lnTo>
                  <a:pt x="2540" y="88640"/>
                </a:lnTo>
                <a:lnTo>
                  <a:pt x="4551" y="96746"/>
                </a:lnTo>
                <a:lnTo>
                  <a:pt x="9325" y="110833"/>
                </a:lnTo>
                <a:lnTo>
                  <a:pt x="14622" y="122492"/>
                </a:lnTo>
                <a:lnTo>
                  <a:pt x="22959" y="135363"/>
                </a:lnTo>
                <a:lnTo>
                  <a:pt x="28619" y="145459"/>
                </a:lnTo>
                <a:lnTo>
                  <a:pt x="39390" y="156296"/>
                </a:lnTo>
                <a:lnTo>
                  <a:pt x="46262" y="161853"/>
                </a:lnTo>
                <a:lnTo>
                  <a:pt x="56438" y="170567"/>
                </a:lnTo>
                <a:lnTo>
                  <a:pt x="60486" y="174224"/>
                </a:lnTo>
                <a:lnTo>
                  <a:pt x="65089" y="176663"/>
                </a:lnTo>
                <a:lnTo>
                  <a:pt x="75283" y="179372"/>
                </a:lnTo>
                <a:lnTo>
                  <a:pt x="79716" y="179142"/>
                </a:lnTo>
                <a:lnTo>
                  <a:pt x="83624" y="178036"/>
                </a:lnTo>
                <a:lnTo>
                  <a:pt x="96215" y="171928"/>
                </a:lnTo>
                <a:lnTo>
                  <a:pt x="105627" y="166790"/>
                </a:lnTo>
                <a:lnTo>
                  <a:pt x="112985" y="161331"/>
                </a:lnTo>
                <a:lnTo>
                  <a:pt x="121971" y="155731"/>
                </a:lnTo>
                <a:lnTo>
                  <a:pt x="127034" y="152903"/>
                </a:lnTo>
                <a:lnTo>
                  <a:pt x="133267" y="147209"/>
                </a:lnTo>
                <a:lnTo>
                  <a:pt x="140279" y="139602"/>
                </a:lnTo>
                <a:lnTo>
                  <a:pt x="147812" y="130721"/>
                </a:lnTo>
                <a:lnTo>
                  <a:pt x="154739" y="122895"/>
                </a:lnTo>
                <a:lnTo>
                  <a:pt x="167515" y="109120"/>
                </a:lnTo>
                <a:lnTo>
                  <a:pt x="177004" y="96648"/>
                </a:lnTo>
                <a:lnTo>
                  <a:pt x="184396" y="84755"/>
                </a:lnTo>
                <a:lnTo>
                  <a:pt x="190856" y="73119"/>
                </a:lnTo>
                <a:lnTo>
                  <a:pt x="194363" y="61597"/>
                </a:lnTo>
                <a:lnTo>
                  <a:pt x="196873" y="50127"/>
                </a:lnTo>
                <a:lnTo>
                  <a:pt x="201165" y="38679"/>
                </a:lnTo>
                <a:lnTo>
                  <a:pt x="204385" y="26074"/>
                </a:lnTo>
                <a:lnTo>
                  <a:pt x="202597" y="16876"/>
                </a:lnTo>
                <a:lnTo>
                  <a:pt x="198776" y="3528"/>
                </a:lnTo>
                <a:lnTo>
                  <a:pt x="198240" y="0"/>
                </a:lnTo>
                <a:lnTo>
                  <a:pt x="197883" y="505"/>
                </a:lnTo>
                <a:lnTo>
                  <a:pt x="197486" y="8687"/>
                </a:lnTo>
                <a:lnTo>
                  <a:pt x="197262" y="38460"/>
                </a:lnTo>
                <a:lnTo>
                  <a:pt x="198183" y="48053"/>
                </a:lnTo>
                <a:lnTo>
                  <a:pt x="199750" y="56353"/>
                </a:lnTo>
                <a:lnTo>
                  <a:pt x="203078" y="71608"/>
                </a:lnTo>
                <a:lnTo>
                  <a:pt x="203965" y="79677"/>
                </a:lnTo>
                <a:lnTo>
                  <a:pt x="204557" y="87914"/>
                </a:lnTo>
                <a:lnTo>
                  <a:pt x="206856" y="96262"/>
                </a:lnTo>
                <a:lnTo>
                  <a:pt x="210294" y="104685"/>
                </a:lnTo>
                <a:lnTo>
                  <a:pt x="214491" y="113158"/>
                </a:lnTo>
                <a:lnTo>
                  <a:pt x="218241" y="121664"/>
                </a:lnTo>
                <a:lnTo>
                  <a:pt x="221695" y="130193"/>
                </a:lnTo>
                <a:lnTo>
                  <a:pt x="224949" y="138736"/>
                </a:lnTo>
                <a:lnTo>
                  <a:pt x="230929" y="150146"/>
                </a:lnTo>
                <a:lnTo>
                  <a:pt x="238725" y="163468"/>
                </a:lnTo>
                <a:lnTo>
                  <a:pt x="247732" y="178064"/>
                </a:lnTo>
                <a:lnTo>
                  <a:pt x="256595" y="190652"/>
                </a:lnTo>
                <a:lnTo>
                  <a:pt x="265361" y="201902"/>
                </a:lnTo>
                <a:lnTo>
                  <a:pt x="274062" y="212260"/>
                </a:lnTo>
                <a:lnTo>
                  <a:pt x="283673" y="224879"/>
                </a:lnTo>
                <a:lnTo>
                  <a:pt x="293891" y="239008"/>
                </a:lnTo>
                <a:lnTo>
                  <a:pt x="328563" y="289094"/>
                </a:lnTo>
                <a:lnTo>
                  <a:pt x="347754" y="317547"/>
                </a:lnTo>
                <a:lnTo>
                  <a:pt x="357122" y="332792"/>
                </a:lnTo>
                <a:lnTo>
                  <a:pt x="360954" y="339524"/>
                </a:lnTo>
                <a:lnTo>
                  <a:pt x="365212" y="354625"/>
                </a:lnTo>
                <a:lnTo>
                  <a:pt x="366347" y="362652"/>
                </a:lnTo>
                <a:lnTo>
                  <a:pt x="367104" y="370861"/>
                </a:lnTo>
                <a:lnTo>
                  <a:pt x="367609" y="379191"/>
                </a:lnTo>
                <a:lnTo>
                  <a:pt x="367945" y="387602"/>
                </a:lnTo>
                <a:lnTo>
                  <a:pt x="367216" y="396067"/>
                </a:lnTo>
                <a:lnTo>
                  <a:pt x="365778" y="404568"/>
                </a:lnTo>
                <a:lnTo>
                  <a:pt x="363867" y="413092"/>
                </a:lnTo>
                <a:lnTo>
                  <a:pt x="359204" y="427644"/>
                </a:lnTo>
                <a:lnTo>
                  <a:pt x="356627" y="434192"/>
                </a:lnTo>
                <a:lnTo>
                  <a:pt x="346144" y="446547"/>
                </a:lnTo>
                <a:lnTo>
                  <a:pt x="339347" y="452508"/>
                </a:lnTo>
                <a:lnTo>
                  <a:pt x="332912" y="457435"/>
                </a:lnTo>
                <a:lnTo>
                  <a:pt x="326716" y="461672"/>
                </a:lnTo>
                <a:lnTo>
                  <a:pt x="320681" y="465450"/>
                </a:lnTo>
                <a:lnTo>
                  <a:pt x="313800" y="468920"/>
                </a:lnTo>
                <a:lnTo>
                  <a:pt x="306355" y="472186"/>
                </a:lnTo>
                <a:lnTo>
                  <a:pt x="298534" y="475317"/>
                </a:lnTo>
                <a:lnTo>
                  <a:pt x="291415" y="478356"/>
                </a:lnTo>
                <a:lnTo>
                  <a:pt x="278426" y="484273"/>
                </a:lnTo>
                <a:lnTo>
                  <a:pt x="271342" y="486231"/>
                </a:lnTo>
                <a:lnTo>
                  <a:pt x="263762" y="487537"/>
                </a:lnTo>
                <a:lnTo>
                  <a:pt x="255851" y="488408"/>
                </a:lnTo>
                <a:lnTo>
                  <a:pt x="248672" y="488036"/>
                </a:lnTo>
                <a:lnTo>
                  <a:pt x="241982" y="486835"/>
                </a:lnTo>
                <a:lnTo>
                  <a:pt x="235617" y="485082"/>
                </a:lnTo>
                <a:lnTo>
                  <a:pt x="220923" y="480595"/>
                </a:lnTo>
                <a:lnTo>
                  <a:pt x="213005" y="478064"/>
                </a:lnTo>
                <a:lnTo>
                  <a:pt x="201666" y="472713"/>
                </a:lnTo>
                <a:lnTo>
                  <a:pt x="192499" y="466207"/>
                </a:lnTo>
                <a:lnTo>
                  <a:pt x="182076" y="456966"/>
                </a:lnTo>
                <a:lnTo>
                  <a:pt x="178533" y="451834"/>
                </a:lnTo>
                <a:lnTo>
                  <a:pt x="174598" y="441053"/>
                </a:lnTo>
                <a:lnTo>
                  <a:pt x="172850" y="429911"/>
                </a:lnTo>
                <a:lnTo>
                  <a:pt x="172072" y="417657"/>
                </a:lnTo>
                <a:lnTo>
                  <a:pt x="171727" y="402685"/>
                </a:lnTo>
                <a:lnTo>
                  <a:pt x="173539" y="394692"/>
                </a:lnTo>
                <a:lnTo>
                  <a:pt x="176653" y="386506"/>
                </a:lnTo>
                <a:lnTo>
                  <a:pt x="180634" y="378191"/>
                </a:lnTo>
                <a:lnTo>
                  <a:pt x="184240" y="369791"/>
                </a:lnTo>
                <a:lnTo>
                  <a:pt x="187597" y="361333"/>
                </a:lnTo>
                <a:lnTo>
                  <a:pt x="190787" y="352836"/>
                </a:lnTo>
                <a:lnTo>
                  <a:pt x="194819" y="344315"/>
                </a:lnTo>
                <a:lnTo>
                  <a:pt x="199412" y="335776"/>
                </a:lnTo>
                <a:lnTo>
                  <a:pt x="204379" y="327226"/>
                </a:lnTo>
                <a:lnTo>
                  <a:pt x="213405" y="316764"/>
                </a:lnTo>
                <a:lnTo>
                  <a:pt x="225137" y="305026"/>
                </a:lnTo>
                <a:lnTo>
                  <a:pt x="258795" y="273373"/>
                </a:lnTo>
                <a:lnTo>
                  <a:pt x="300038" y="23297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036"/>
          <p:cNvSpPr/>
          <p:nvPr/>
        </p:nvSpPr>
        <p:spPr>
          <a:xfrm>
            <a:off x="6586537" y="2143717"/>
            <a:ext cx="591504" cy="194173"/>
          </a:xfrm>
          <a:custGeom>
            <a:avLst/>
            <a:gdLst/>
            <a:ahLst/>
            <a:cxnLst/>
            <a:rect l="0" t="0" r="0" b="0"/>
            <a:pathLst>
              <a:path w="591504" h="194173">
                <a:moveTo>
                  <a:pt x="0" y="7980"/>
                </a:moveTo>
                <a:lnTo>
                  <a:pt x="4551" y="26183"/>
                </a:lnTo>
                <a:lnTo>
                  <a:pt x="8749" y="37261"/>
                </a:lnTo>
                <a:lnTo>
                  <a:pt x="14405" y="50361"/>
                </a:lnTo>
                <a:lnTo>
                  <a:pt x="21034" y="64809"/>
                </a:lnTo>
                <a:lnTo>
                  <a:pt x="26405" y="77298"/>
                </a:lnTo>
                <a:lnTo>
                  <a:pt x="30938" y="88482"/>
                </a:lnTo>
                <a:lnTo>
                  <a:pt x="34913" y="98796"/>
                </a:lnTo>
                <a:lnTo>
                  <a:pt x="37563" y="107576"/>
                </a:lnTo>
                <a:lnTo>
                  <a:pt x="39329" y="115335"/>
                </a:lnTo>
                <a:lnTo>
                  <a:pt x="40507" y="122413"/>
                </a:lnTo>
                <a:lnTo>
                  <a:pt x="43197" y="133798"/>
                </a:lnTo>
                <a:lnTo>
                  <a:pt x="54180" y="175964"/>
                </a:lnTo>
                <a:lnTo>
                  <a:pt x="56123" y="184739"/>
                </a:lnTo>
                <a:lnTo>
                  <a:pt x="57417" y="191542"/>
                </a:lnTo>
                <a:lnTo>
                  <a:pt x="57328" y="194172"/>
                </a:lnTo>
                <a:lnTo>
                  <a:pt x="56317" y="194021"/>
                </a:lnTo>
                <a:lnTo>
                  <a:pt x="54690" y="192015"/>
                </a:lnTo>
                <a:lnTo>
                  <a:pt x="53604" y="189725"/>
                </a:lnTo>
                <a:lnTo>
                  <a:pt x="52399" y="184641"/>
                </a:lnTo>
                <a:lnTo>
                  <a:pt x="52078" y="180046"/>
                </a:lnTo>
                <a:lnTo>
                  <a:pt x="51864" y="174126"/>
                </a:lnTo>
                <a:lnTo>
                  <a:pt x="51626" y="158975"/>
                </a:lnTo>
                <a:lnTo>
                  <a:pt x="51520" y="139542"/>
                </a:lnTo>
                <a:lnTo>
                  <a:pt x="53397" y="130930"/>
                </a:lnTo>
                <a:lnTo>
                  <a:pt x="56552" y="123284"/>
                </a:lnTo>
                <a:lnTo>
                  <a:pt x="60562" y="116282"/>
                </a:lnTo>
                <a:lnTo>
                  <a:pt x="66092" y="107804"/>
                </a:lnTo>
                <a:lnTo>
                  <a:pt x="72637" y="98342"/>
                </a:lnTo>
                <a:lnTo>
                  <a:pt x="86575" y="78621"/>
                </a:lnTo>
                <a:lnTo>
                  <a:pt x="99120" y="60331"/>
                </a:lnTo>
                <a:lnTo>
                  <a:pt x="107990" y="51453"/>
                </a:lnTo>
                <a:lnTo>
                  <a:pt x="118666" y="42677"/>
                </a:lnTo>
                <a:lnTo>
                  <a:pt x="130546" y="33969"/>
                </a:lnTo>
                <a:lnTo>
                  <a:pt x="141323" y="27211"/>
                </a:lnTo>
                <a:lnTo>
                  <a:pt x="151365" y="21753"/>
                </a:lnTo>
                <a:lnTo>
                  <a:pt x="160918" y="17162"/>
                </a:lnTo>
                <a:lnTo>
                  <a:pt x="170144" y="13149"/>
                </a:lnTo>
                <a:lnTo>
                  <a:pt x="179152" y="9521"/>
                </a:lnTo>
                <a:lnTo>
                  <a:pt x="195828" y="3902"/>
                </a:lnTo>
                <a:lnTo>
                  <a:pt x="209590" y="1405"/>
                </a:lnTo>
                <a:lnTo>
                  <a:pt x="224596" y="295"/>
                </a:lnTo>
                <a:lnTo>
                  <a:pt x="232598" y="0"/>
                </a:lnTo>
                <a:lnTo>
                  <a:pt x="238885" y="755"/>
                </a:lnTo>
                <a:lnTo>
                  <a:pt x="248411" y="4134"/>
                </a:lnTo>
                <a:lnTo>
                  <a:pt x="255820" y="8811"/>
                </a:lnTo>
                <a:lnTo>
                  <a:pt x="259129" y="11391"/>
                </a:lnTo>
                <a:lnTo>
                  <a:pt x="263241" y="15969"/>
                </a:lnTo>
                <a:lnTo>
                  <a:pt x="267887" y="21879"/>
                </a:lnTo>
                <a:lnTo>
                  <a:pt x="272889" y="28676"/>
                </a:lnTo>
                <a:lnTo>
                  <a:pt x="277175" y="34160"/>
                </a:lnTo>
                <a:lnTo>
                  <a:pt x="280987" y="38768"/>
                </a:lnTo>
                <a:lnTo>
                  <a:pt x="284479" y="42793"/>
                </a:lnTo>
                <a:lnTo>
                  <a:pt x="287760" y="47381"/>
                </a:lnTo>
                <a:lnTo>
                  <a:pt x="290900" y="52345"/>
                </a:lnTo>
                <a:lnTo>
                  <a:pt x="293946" y="57559"/>
                </a:lnTo>
                <a:lnTo>
                  <a:pt x="295977" y="62940"/>
                </a:lnTo>
                <a:lnTo>
                  <a:pt x="297331" y="68433"/>
                </a:lnTo>
                <a:lnTo>
                  <a:pt x="298233" y="73999"/>
                </a:lnTo>
                <a:lnTo>
                  <a:pt x="298834" y="79615"/>
                </a:lnTo>
                <a:lnTo>
                  <a:pt x="299235" y="85264"/>
                </a:lnTo>
                <a:lnTo>
                  <a:pt x="299503" y="90935"/>
                </a:lnTo>
                <a:lnTo>
                  <a:pt x="299800" y="102317"/>
                </a:lnTo>
                <a:lnTo>
                  <a:pt x="299879" y="108019"/>
                </a:lnTo>
                <a:lnTo>
                  <a:pt x="301837" y="114677"/>
                </a:lnTo>
                <a:lnTo>
                  <a:pt x="305047" y="121974"/>
                </a:lnTo>
                <a:lnTo>
                  <a:pt x="309093" y="129696"/>
                </a:lnTo>
                <a:lnTo>
                  <a:pt x="312742" y="135797"/>
                </a:lnTo>
                <a:lnTo>
                  <a:pt x="316127" y="140816"/>
                </a:lnTo>
                <a:lnTo>
                  <a:pt x="319336" y="145115"/>
                </a:lnTo>
                <a:lnTo>
                  <a:pt x="322428" y="148933"/>
                </a:lnTo>
                <a:lnTo>
                  <a:pt x="325442" y="152431"/>
                </a:lnTo>
                <a:lnTo>
                  <a:pt x="328404" y="155716"/>
                </a:lnTo>
                <a:lnTo>
                  <a:pt x="333236" y="157906"/>
                </a:lnTo>
                <a:lnTo>
                  <a:pt x="346225" y="160339"/>
                </a:lnTo>
                <a:lnTo>
                  <a:pt x="351785" y="160035"/>
                </a:lnTo>
                <a:lnTo>
                  <a:pt x="356443" y="158880"/>
                </a:lnTo>
                <a:lnTo>
                  <a:pt x="360500" y="157157"/>
                </a:lnTo>
                <a:lnTo>
                  <a:pt x="365111" y="154104"/>
                </a:lnTo>
                <a:lnTo>
                  <a:pt x="370091" y="150164"/>
                </a:lnTo>
                <a:lnTo>
                  <a:pt x="375314" y="145632"/>
                </a:lnTo>
                <a:lnTo>
                  <a:pt x="379750" y="140705"/>
                </a:lnTo>
                <a:lnTo>
                  <a:pt x="383660" y="135516"/>
                </a:lnTo>
                <a:lnTo>
                  <a:pt x="387217" y="130151"/>
                </a:lnTo>
                <a:lnTo>
                  <a:pt x="391495" y="124670"/>
                </a:lnTo>
                <a:lnTo>
                  <a:pt x="396252" y="119111"/>
                </a:lnTo>
                <a:lnTo>
                  <a:pt x="401328" y="113500"/>
                </a:lnTo>
                <a:lnTo>
                  <a:pt x="404712" y="107854"/>
                </a:lnTo>
                <a:lnTo>
                  <a:pt x="406968" y="102185"/>
                </a:lnTo>
                <a:lnTo>
                  <a:pt x="408472" y="96501"/>
                </a:lnTo>
                <a:lnTo>
                  <a:pt x="410428" y="90807"/>
                </a:lnTo>
                <a:lnTo>
                  <a:pt x="412683" y="85105"/>
                </a:lnTo>
                <a:lnTo>
                  <a:pt x="415140" y="79399"/>
                </a:lnTo>
                <a:lnTo>
                  <a:pt x="420408" y="67979"/>
                </a:lnTo>
                <a:lnTo>
                  <a:pt x="423147" y="62267"/>
                </a:lnTo>
                <a:lnTo>
                  <a:pt x="424973" y="55602"/>
                </a:lnTo>
                <a:lnTo>
                  <a:pt x="426190" y="48300"/>
                </a:lnTo>
                <a:lnTo>
                  <a:pt x="427002" y="40575"/>
                </a:lnTo>
                <a:lnTo>
                  <a:pt x="427543" y="31615"/>
                </a:lnTo>
                <a:lnTo>
                  <a:pt x="428412" y="2559"/>
                </a:lnTo>
                <a:lnTo>
                  <a:pt x="428482" y="1509"/>
                </a:lnTo>
                <a:lnTo>
                  <a:pt x="429482" y="1761"/>
                </a:lnTo>
                <a:lnTo>
                  <a:pt x="433134" y="4581"/>
                </a:lnTo>
                <a:lnTo>
                  <a:pt x="434488" y="6667"/>
                </a:lnTo>
                <a:lnTo>
                  <a:pt x="435993" y="11524"/>
                </a:lnTo>
                <a:lnTo>
                  <a:pt x="436395" y="15105"/>
                </a:lnTo>
                <a:lnTo>
                  <a:pt x="436662" y="19398"/>
                </a:lnTo>
                <a:lnTo>
                  <a:pt x="436842" y="24164"/>
                </a:lnTo>
                <a:lnTo>
                  <a:pt x="437912" y="34009"/>
                </a:lnTo>
                <a:lnTo>
                  <a:pt x="441643" y="62729"/>
                </a:lnTo>
                <a:lnTo>
                  <a:pt x="443971" y="74959"/>
                </a:lnTo>
                <a:lnTo>
                  <a:pt x="446476" y="85018"/>
                </a:lnTo>
                <a:lnTo>
                  <a:pt x="449098" y="93628"/>
                </a:lnTo>
                <a:lnTo>
                  <a:pt x="451799" y="101274"/>
                </a:lnTo>
                <a:lnTo>
                  <a:pt x="454552" y="108276"/>
                </a:lnTo>
                <a:lnTo>
                  <a:pt x="457340" y="114849"/>
                </a:lnTo>
                <a:lnTo>
                  <a:pt x="462977" y="127232"/>
                </a:lnTo>
                <a:lnTo>
                  <a:pt x="465814" y="133202"/>
                </a:lnTo>
                <a:lnTo>
                  <a:pt x="470563" y="139086"/>
                </a:lnTo>
                <a:lnTo>
                  <a:pt x="476586" y="144914"/>
                </a:lnTo>
                <a:lnTo>
                  <a:pt x="483459" y="150704"/>
                </a:lnTo>
                <a:lnTo>
                  <a:pt x="489946" y="154565"/>
                </a:lnTo>
                <a:lnTo>
                  <a:pt x="502234" y="158854"/>
                </a:lnTo>
                <a:lnTo>
                  <a:pt x="514045" y="163300"/>
                </a:lnTo>
                <a:lnTo>
                  <a:pt x="519861" y="165819"/>
                </a:lnTo>
                <a:lnTo>
                  <a:pt x="525645" y="166546"/>
                </a:lnTo>
                <a:lnTo>
                  <a:pt x="542885" y="163971"/>
                </a:lnTo>
                <a:lnTo>
                  <a:pt x="560058" y="161832"/>
                </a:lnTo>
                <a:lnTo>
                  <a:pt x="576259" y="156542"/>
                </a:lnTo>
                <a:lnTo>
                  <a:pt x="591503" y="15371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037"/>
          <p:cNvSpPr/>
          <p:nvPr/>
        </p:nvSpPr>
        <p:spPr>
          <a:xfrm>
            <a:off x="7238047" y="2127718"/>
            <a:ext cx="161979" cy="399158"/>
          </a:xfrm>
          <a:custGeom>
            <a:avLst/>
            <a:gdLst/>
            <a:ahLst/>
            <a:cxnLst/>
            <a:rect l="0" t="0" r="0" b="0"/>
            <a:pathLst>
              <a:path w="161979" h="399158">
                <a:moveTo>
                  <a:pt x="8572" y="15407"/>
                </a:moveTo>
                <a:lnTo>
                  <a:pt x="4021" y="19957"/>
                </a:lnTo>
                <a:lnTo>
                  <a:pt x="2681" y="22250"/>
                </a:lnTo>
                <a:lnTo>
                  <a:pt x="1192" y="27338"/>
                </a:lnTo>
                <a:lnTo>
                  <a:pt x="795" y="39554"/>
                </a:lnTo>
                <a:lnTo>
                  <a:pt x="354" y="81066"/>
                </a:lnTo>
                <a:lnTo>
                  <a:pt x="1188" y="99185"/>
                </a:lnTo>
                <a:lnTo>
                  <a:pt x="2697" y="114121"/>
                </a:lnTo>
                <a:lnTo>
                  <a:pt x="4655" y="126936"/>
                </a:lnTo>
                <a:lnTo>
                  <a:pt x="5961" y="138337"/>
                </a:lnTo>
                <a:lnTo>
                  <a:pt x="6832" y="148795"/>
                </a:lnTo>
                <a:lnTo>
                  <a:pt x="7413" y="158625"/>
                </a:lnTo>
                <a:lnTo>
                  <a:pt x="8751" y="168988"/>
                </a:lnTo>
                <a:lnTo>
                  <a:pt x="10597" y="179707"/>
                </a:lnTo>
                <a:lnTo>
                  <a:pt x="12779" y="190662"/>
                </a:lnTo>
                <a:lnTo>
                  <a:pt x="16140" y="203681"/>
                </a:lnTo>
                <a:lnTo>
                  <a:pt x="20285" y="218076"/>
                </a:lnTo>
                <a:lnTo>
                  <a:pt x="32680" y="258019"/>
                </a:lnTo>
                <a:lnTo>
                  <a:pt x="36074" y="268588"/>
                </a:lnTo>
                <a:lnTo>
                  <a:pt x="41194" y="280397"/>
                </a:lnTo>
                <a:lnTo>
                  <a:pt x="47465" y="293032"/>
                </a:lnTo>
                <a:lnTo>
                  <a:pt x="54504" y="306217"/>
                </a:lnTo>
                <a:lnTo>
                  <a:pt x="60149" y="317866"/>
                </a:lnTo>
                <a:lnTo>
                  <a:pt x="64864" y="328488"/>
                </a:lnTo>
                <a:lnTo>
                  <a:pt x="68961" y="338428"/>
                </a:lnTo>
                <a:lnTo>
                  <a:pt x="72643" y="347912"/>
                </a:lnTo>
                <a:lnTo>
                  <a:pt x="79276" y="366069"/>
                </a:lnTo>
                <a:lnTo>
                  <a:pt x="81426" y="373007"/>
                </a:lnTo>
                <a:lnTo>
                  <a:pt x="83815" y="383255"/>
                </a:lnTo>
                <a:lnTo>
                  <a:pt x="85159" y="394379"/>
                </a:lnTo>
                <a:lnTo>
                  <a:pt x="86300" y="396643"/>
                </a:lnTo>
                <a:lnTo>
                  <a:pt x="88014" y="398152"/>
                </a:lnTo>
                <a:lnTo>
                  <a:pt x="90108" y="399157"/>
                </a:lnTo>
                <a:lnTo>
                  <a:pt x="90552" y="398876"/>
                </a:lnTo>
                <a:lnTo>
                  <a:pt x="89896" y="397735"/>
                </a:lnTo>
                <a:lnTo>
                  <a:pt x="86626" y="392975"/>
                </a:lnTo>
                <a:lnTo>
                  <a:pt x="81998" y="384510"/>
                </a:lnTo>
                <a:lnTo>
                  <a:pt x="71686" y="361698"/>
                </a:lnTo>
                <a:lnTo>
                  <a:pt x="64935" y="346280"/>
                </a:lnTo>
                <a:lnTo>
                  <a:pt x="58530" y="330286"/>
                </a:lnTo>
                <a:lnTo>
                  <a:pt x="46333" y="297276"/>
                </a:lnTo>
                <a:lnTo>
                  <a:pt x="41366" y="282377"/>
                </a:lnTo>
                <a:lnTo>
                  <a:pt x="37103" y="268634"/>
                </a:lnTo>
                <a:lnTo>
                  <a:pt x="29825" y="244157"/>
                </a:lnTo>
                <a:lnTo>
                  <a:pt x="23415" y="223753"/>
                </a:lnTo>
                <a:lnTo>
                  <a:pt x="20373" y="211455"/>
                </a:lnTo>
                <a:lnTo>
                  <a:pt x="17392" y="197540"/>
                </a:lnTo>
                <a:lnTo>
                  <a:pt x="14452" y="182549"/>
                </a:lnTo>
                <a:lnTo>
                  <a:pt x="11540" y="169697"/>
                </a:lnTo>
                <a:lnTo>
                  <a:pt x="8646" y="158272"/>
                </a:lnTo>
                <a:lnTo>
                  <a:pt x="5764" y="147798"/>
                </a:lnTo>
                <a:lnTo>
                  <a:pt x="3842" y="137957"/>
                </a:lnTo>
                <a:lnTo>
                  <a:pt x="2562" y="128540"/>
                </a:lnTo>
                <a:lnTo>
                  <a:pt x="1707" y="119404"/>
                </a:lnTo>
                <a:lnTo>
                  <a:pt x="1139" y="110455"/>
                </a:lnTo>
                <a:lnTo>
                  <a:pt x="506" y="92893"/>
                </a:lnTo>
                <a:lnTo>
                  <a:pt x="1290" y="85162"/>
                </a:lnTo>
                <a:lnTo>
                  <a:pt x="2766" y="78102"/>
                </a:lnTo>
                <a:lnTo>
                  <a:pt x="4701" y="71491"/>
                </a:lnTo>
                <a:lnTo>
                  <a:pt x="9392" y="59066"/>
                </a:lnTo>
                <a:lnTo>
                  <a:pt x="11977" y="53085"/>
                </a:lnTo>
                <a:lnTo>
                  <a:pt x="15604" y="47193"/>
                </a:lnTo>
                <a:lnTo>
                  <a:pt x="19928" y="41360"/>
                </a:lnTo>
                <a:lnTo>
                  <a:pt x="24715" y="35566"/>
                </a:lnTo>
                <a:lnTo>
                  <a:pt x="28859" y="30751"/>
                </a:lnTo>
                <a:lnTo>
                  <a:pt x="32575" y="26589"/>
                </a:lnTo>
                <a:lnTo>
                  <a:pt x="36004" y="22861"/>
                </a:lnTo>
                <a:lnTo>
                  <a:pt x="40195" y="19424"/>
                </a:lnTo>
                <a:lnTo>
                  <a:pt x="44894" y="16180"/>
                </a:lnTo>
                <a:lnTo>
                  <a:pt x="49932" y="13065"/>
                </a:lnTo>
                <a:lnTo>
                  <a:pt x="56148" y="10035"/>
                </a:lnTo>
                <a:lnTo>
                  <a:pt x="63149" y="7063"/>
                </a:lnTo>
                <a:lnTo>
                  <a:pt x="70675" y="4129"/>
                </a:lnTo>
                <a:lnTo>
                  <a:pt x="77597" y="2173"/>
                </a:lnTo>
                <a:lnTo>
                  <a:pt x="84116" y="869"/>
                </a:lnTo>
                <a:lnTo>
                  <a:pt x="90367" y="0"/>
                </a:lnTo>
                <a:lnTo>
                  <a:pt x="96440" y="373"/>
                </a:lnTo>
                <a:lnTo>
                  <a:pt x="102394" y="1574"/>
                </a:lnTo>
                <a:lnTo>
                  <a:pt x="108267" y="3328"/>
                </a:lnTo>
                <a:lnTo>
                  <a:pt x="114088" y="5449"/>
                </a:lnTo>
                <a:lnTo>
                  <a:pt x="119874" y="7816"/>
                </a:lnTo>
                <a:lnTo>
                  <a:pt x="125636" y="10346"/>
                </a:lnTo>
                <a:lnTo>
                  <a:pt x="130430" y="12985"/>
                </a:lnTo>
                <a:lnTo>
                  <a:pt x="134578" y="15697"/>
                </a:lnTo>
                <a:lnTo>
                  <a:pt x="138296" y="18458"/>
                </a:lnTo>
                <a:lnTo>
                  <a:pt x="142680" y="22203"/>
                </a:lnTo>
                <a:lnTo>
                  <a:pt x="147507" y="26605"/>
                </a:lnTo>
                <a:lnTo>
                  <a:pt x="152631" y="31445"/>
                </a:lnTo>
                <a:lnTo>
                  <a:pt x="156046" y="35624"/>
                </a:lnTo>
                <a:lnTo>
                  <a:pt x="159841" y="42807"/>
                </a:lnTo>
                <a:lnTo>
                  <a:pt x="161528" y="51715"/>
                </a:lnTo>
                <a:lnTo>
                  <a:pt x="161978" y="56757"/>
                </a:lnTo>
                <a:lnTo>
                  <a:pt x="159937" y="67440"/>
                </a:lnTo>
                <a:lnTo>
                  <a:pt x="155856" y="78537"/>
                </a:lnTo>
                <a:lnTo>
                  <a:pt x="150867" y="89820"/>
                </a:lnTo>
                <a:lnTo>
                  <a:pt x="145345" y="97401"/>
                </a:lnTo>
                <a:lnTo>
                  <a:pt x="137854" y="106264"/>
                </a:lnTo>
                <a:lnTo>
                  <a:pt x="129050" y="115983"/>
                </a:lnTo>
                <a:lnTo>
                  <a:pt x="121276" y="123415"/>
                </a:lnTo>
                <a:lnTo>
                  <a:pt x="114188" y="129322"/>
                </a:lnTo>
                <a:lnTo>
                  <a:pt x="107558" y="134213"/>
                </a:lnTo>
                <a:lnTo>
                  <a:pt x="101233" y="138426"/>
                </a:lnTo>
                <a:lnTo>
                  <a:pt x="95111" y="142187"/>
                </a:lnTo>
                <a:lnTo>
                  <a:pt x="89125" y="145647"/>
                </a:lnTo>
                <a:lnTo>
                  <a:pt x="77394" y="152031"/>
                </a:lnTo>
                <a:lnTo>
                  <a:pt x="71598" y="155067"/>
                </a:lnTo>
                <a:lnTo>
                  <a:pt x="64877" y="158044"/>
                </a:lnTo>
                <a:lnTo>
                  <a:pt x="57539" y="160981"/>
                </a:lnTo>
                <a:lnTo>
                  <a:pt x="49790" y="163891"/>
                </a:lnTo>
                <a:lnTo>
                  <a:pt x="43670" y="165831"/>
                </a:lnTo>
                <a:lnTo>
                  <a:pt x="38639" y="167124"/>
                </a:lnTo>
                <a:lnTo>
                  <a:pt x="34332" y="167987"/>
                </a:lnTo>
                <a:lnTo>
                  <a:pt x="29555" y="168562"/>
                </a:lnTo>
                <a:lnTo>
                  <a:pt x="24466" y="168945"/>
                </a:lnTo>
                <a:lnTo>
                  <a:pt x="19168" y="169201"/>
                </a:lnTo>
                <a:lnTo>
                  <a:pt x="15637" y="168418"/>
                </a:lnTo>
                <a:lnTo>
                  <a:pt x="13282" y="166945"/>
                </a:lnTo>
                <a:lnTo>
                  <a:pt x="11712" y="165009"/>
                </a:lnTo>
                <a:lnTo>
                  <a:pt x="9713" y="163719"/>
                </a:lnTo>
                <a:lnTo>
                  <a:pt x="4952" y="162286"/>
                </a:lnTo>
                <a:lnTo>
                  <a:pt x="3301" y="160951"/>
                </a:lnTo>
                <a:lnTo>
                  <a:pt x="2201" y="159109"/>
                </a:lnTo>
                <a:lnTo>
                  <a:pt x="0" y="15256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038"/>
          <p:cNvSpPr/>
          <p:nvPr/>
        </p:nvSpPr>
        <p:spPr>
          <a:xfrm>
            <a:off x="7418069" y="2074545"/>
            <a:ext cx="282168" cy="248196"/>
          </a:xfrm>
          <a:custGeom>
            <a:avLst/>
            <a:gdLst/>
            <a:ahLst/>
            <a:cxnLst/>
            <a:rect l="0" t="0" r="0" b="0"/>
            <a:pathLst>
              <a:path w="282168" h="248196">
                <a:moveTo>
                  <a:pt x="214313" y="0"/>
                </a:moveTo>
                <a:lnTo>
                  <a:pt x="200661" y="9101"/>
                </a:lnTo>
                <a:lnTo>
                  <a:pt x="194734" y="12735"/>
                </a:lnTo>
                <a:lnTo>
                  <a:pt x="188878" y="16110"/>
                </a:lnTo>
                <a:lnTo>
                  <a:pt x="183069" y="19312"/>
                </a:lnTo>
                <a:lnTo>
                  <a:pt x="177291" y="23352"/>
                </a:lnTo>
                <a:lnTo>
                  <a:pt x="171534" y="27950"/>
                </a:lnTo>
                <a:lnTo>
                  <a:pt x="165792" y="32921"/>
                </a:lnTo>
                <a:lnTo>
                  <a:pt x="160058" y="37187"/>
                </a:lnTo>
                <a:lnTo>
                  <a:pt x="154330" y="40984"/>
                </a:lnTo>
                <a:lnTo>
                  <a:pt x="148607" y="44467"/>
                </a:lnTo>
                <a:lnTo>
                  <a:pt x="142887" y="48695"/>
                </a:lnTo>
                <a:lnTo>
                  <a:pt x="137168" y="53418"/>
                </a:lnTo>
                <a:lnTo>
                  <a:pt x="126686" y="62794"/>
                </a:lnTo>
                <a:lnTo>
                  <a:pt x="118853" y="70136"/>
                </a:lnTo>
                <a:lnTo>
                  <a:pt x="106063" y="82610"/>
                </a:lnTo>
                <a:lnTo>
                  <a:pt x="100162" y="88468"/>
                </a:lnTo>
                <a:lnTo>
                  <a:pt x="98207" y="92316"/>
                </a:lnTo>
                <a:lnTo>
                  <a:pt x="96904" y="96786"/>
                </a:lnTo>
                <a:lnTo>
                  <a:pt x="96035" y="101671"/>
                </a:lnTo>
                <a:lnTo>
                  <a:pt x="96409" y="105881"/>
                </a:lnTo>
                <a:lnTo>
                  <a:pt x="97611" y="109640"/>
                </a:lnTo>
                <a:lnTo>
                  <a:pt x="99364" y="113098"/>
                </a:lnTo>
                <a:lnTo>
                  <a:pt x="101485" y="115404"/>
                </a:lnTo>
                <a:lnTo>
                  <a:pt x="103852" y="116941"/>
                </a:lnTo>
                <a:lnTo>
                  <a:pt x="106382" y="117965"/>
                </a:lnTo>
                <a:lnTo>
                  <a:pt x="114274" y="119104"/>
                </a:lnTo>
                <a:lnTo>
                  <a:pt x="119045" y="119407"/>
                </a:lnTo>
                <a:lnTo>
                  <a:pt x="125083" y="120562"/>
                </a:lnTo>
                <a:lnTo>
                  <a:pt x="131967" y="122285"/>
                </a:lnTo>
                <a:lnTo>
                  <a:pt x="139413" y="124386"/>
                </a:lnTo>
                <a:lnTo>
                  <a:pt x="153902" y="126739"/>
                </a:lnTo>
                <a:lnTo>
                  <a:pt x="195401" y="131893"/>
                </a:lnTo>
                <a:lnTo>
                  <a:pt x="212183" y="134601"/>
                </a:lnTo>
                <a:lnTo>
                  <a:pt x="225276" y="137359"/>
                </a:lnTo>
                <a:lnTo>
                  <a:pt x="235908" y="140150"/>
                </a:lnTo>
                <a:lnTo>
                  <a:pt x="244903" y="142963"/>
                </a:lnTo>
                <a:lnTo>
                  <a:pt x="252803" y="145791"/>
                </a:lnTo>
                <a:lnTo>
                  <a:pt x="259976" y="148629"/>
                </a:lnTo>
                <a:lnTo>
                  <a:pt x="265710" y="152426"/>
                </a:lnTo>
                <a:lnTo>
                  <a:pt x="270485" y="156862"/>
                </a:lnTo>
                <a:lnTo>
                  <a:pt x="274621" y="161725"/>
                </a:lnTo>
                <a:lnTo>
                  <a:pt x="277379" y="165919"/>
                </a:lnTo>
                <a:lnTo>
                  <a:pt x="280442" y="173119"/>
                </a:lnTo>
                <a:lnTo>
                  <a:pt x="281804" y="179494"/>
                </a:lnTo>
                <a:lnTo>
                  <a:pt x="282167" y="182528"/>
                </a:lnTo>
                <a:lnTo>
                  <a:pt x="280504" y="186455"/>
                </a:lnTo>
                <a:lnTo>
                  <a:pt x="277490" y="190978"/>
                </a:lnTo>
                <a:lnTo>
                  <a:pt x="273577" y="195898"/>
                </a:lnTo>
                <a:lnTo>
                  <a:pt x="268109" y="200131"/>
                </a:lnTo>
                <a:lnTo>
                  <a:pt x="261607" y="203906"/>
                </a:lnTo>
                <a:lnTo>
                  <a:pt x="254416" y="207375"/>
                </a:lnTo>
                <a:lnTo>
                  <a:pt x="246763" y="211592"/>
                </a:lnTo>
                <a:lnTo>
                  <a:pt x="238804" y="216309"/>
                </a:lnTo>
                <a:lnTo>
                  <a:pt x="230640" y="221358"/>
                </a:lnTo>
                <a:lnTo>
                  <a:pt x="221388" y="225677"/>
                </a:lnTo>
                <a:lnTo>
                  <a:pt x="211410" y="229509"/>
                </a:lnTo>
                <a:lnTo>
                  <a:pt x="200948" y="233015"/>
                </a:lnTo>
                <a:lnTo>
                  <a:pt x="190162" y="235353"/>
                </a:lnTo>
                <a:lnTo>
                  <a:pt x="179163" y="236912"/>
                </a:lnTo>
                <a:lnTo>
                  <a:pt x="168019" y="237951"/>
                </a:lnTo>
                <a:lnTo>
                  <a:pt x="156781" y="239597"/>
                </a:lnTo>
                <a:lnTo>
                  <a:pt x="145478" y="241646"/>
                </a:lnTo>
                <a:lnTo>
                  <a:pt x="134133" y="243965"/>
                </a:lnTo>
                <a:lnTo>
                  <a:pt x="123712" y="245511"/>
                </a:lnTo>
                <a:lnTo>
                  <a:pt x="113907" y="246541"/>
                </a:lnTo>
                <a:lnTo>
                  <a:pt x="104514" y="247228"/>
                </a:lnTo>
                <a:lnTo>
                  <a:pt x="95394" y="247686"/>
                </a:lnTo>
                <a:lnTo>
                  <a:pt x="77640" y="248195"/>
                </a:lnTo>
                <a:lnTo>
                  <a:pt x="67000" y="247378"/>
                </a:lnTo>
                <a:lnTo>
                  <a:pt x="55145" y="245881"/>
                </a:lnTo>
                <a:lnTo>
                  <a:pt x="42478" y="243930"/>
                </a:lnTo>
                <a:lnTo>
                  <a:pt x="32129" y="242630"/>
                </a:lnTo>
                <a:lnTo>
                  <a:pt x="23324" y="241763"/>
                </a:lnTo>
                <a:lnTo>
                  <a:pt x="0"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039"/>
          <p:cNvSpPr/>
          <p:nvPr/>
        </p:nvSpPr>
        <p:spPr>
          <a:xfrm>
            <a:off x="2360294" y="2683545"/>
            <a:ext cx="531496" cy="522342"/>
          </a:xfrm>
          <a:custGeom>
            <a:avLst/>
            <a:gdLst/>
            <a:ahLst/>
            <a:cxnLst/>
            <a:rect l="0" t="0" r="0" b="0"/>
            <a:pathLst>
              <a:path w="531496" h="522342">
                <a:moveTo>
                  <a:pt x="531495" y="8219"/>
                </a:moveTo>
                <a:lnTo>
                  <a:pt x="517843" y="3669"/>
                </a:lnTo>
                <a:lnTo>
                  <a:pt x="504802" y="839"/>
                </a:lnTo>
                <a:lnTo>
                  <a:pt x="490422" y="177"/>
                </a:lnTo>
                <a:lnTo>
                  <a:pt x="481253" y="0"/>
                </a:lnTo>
                <a:lnTo>
                  <a:pt x="471331" y="835"/>
                </a:lnTo>
                <a:lnTo>
                  <a:pt x="460905" y="2344"/>
                </a:lnTo>
                <a:lnTo>
                  <a:pt x="450146" y="4302"/>
                </a:lnTo>
                <a:lnTo>
                  <a:pt x="441067" y="6561"/>
                </a:lnTo>
                <a:lnTo>
                  <a:pt x="425900" y="11610"/>
                </a:lnTo>
                <a:lnTo>
                  <a:pt x="410269" y="14489"/>
                </a:lnTo>
                <a:lnTo>
                  <a:pt x="394750" y="15768"/>
                </a:lnTo>
                <a:lnTo>
                  <a:pt x="381502" y="16337"/>
                </a:lnTo>
                <a:lnTo>
                  <a:pt x="363334" y="16657"/>
                </a:lnTo>
                <a:lnTo>
                  <a:pt x="250291" y="16780"/>
                </a:lnTo>
                <a:lnTo>
                  <a:pt x="235441" y="15832"/>
                </a:lnTo>
                <a:lnTo>
                  <a:pt x="219826" y="14247"/>
                </a:lnTo>
                <a:lnTo>
                  <a:pt x="203701" y="12238"/>
                </a:lnTo>
                <a:lnTo>
                  <a:pt x="188188" y="11851"/>
                </a:lnTo>
                <a:lnTo>
                  <a:pt x="173084" y="12546"/>
                </a:lnTo>
                <a:lnTo>
                  <a:pt x="158252" y="13961"/>
                </a:lnTo>
                <a:lnTo>
                  <a:pt x="147411" y="15857"/>
                </a:lnTo>
                <a:lnTo>
                  <a:pt x="132827" y="20504"/>
                </a:lnTo>
                <a:lnTo>
                  <a:pt x="119260" y="23924"/>
                </a:lnTo>
                <a:lnTo>
                  <a:pt x="116655" y="25357"/>
                </a:lnTo>
                <a:lnTo>
                  <a:pt x="114917" y="27265"/>
                </a:lnTo>
                <a:lnTo>
                  <a:pt x="113759" y="29489"/>
                </a:lnTo>
                <a:lnTo>
                  <a:pt x="112472" y="37040"/>
                </a:lnTo>
                <a:lnTo>
                  <a:pt x="111646" y="52859"/>
                </a:lnTo>
                <a:lnTo>
                  <a:pt x="111483" y="66109"/>
                </a:lnTo>
                <a:lnTo>
                  <a:pt x="111443" y="250464"/>
                </a:lnTo>
                <a:lnTo>
                  <a:pt x="111443" y="248687"/>
                </a:lnTo>
                <a:lnTo>
                  <a:pt x="115994" y="243828"/>
                </a:lnTo>
                <a:lnTo>
                  <a:pt x="117335" y="241492"/>
                </a:lnTo>
                <a:lnTo>
                  <a:pt x="118824" y="236356"/>
                </a:lnTo>
                <a:lnTo>
                  <a:pt x="121126" y="233653"/>
                </a:lnTo>
                <a:lnTo>
                  <a:pt x="133468" y="224346"/>
                </a:lnTo>
                <a:lnTo>
                  <a:pt x="148237" y="210899"/>
                </a:lnTo>
                <a:lnTo>
                  <a:pt x="155736" y="203709"/>
                </a:lnTo>
                <a:lnTo>
                  <a:pt x="167324" y="197339"/>
                </a:lnTo>
                <a:lnTo>
                  <a:pt x="181046" y="191333"/>
                </a:lnTo>
                <a:lnTo>
                  <a:pt x="193495" y="185488"/>
                </a:lnTo>
                <a:lnTo>
                  <a:pt x="207918" y="179716"/>
                </a:lnTo>
                <a:lnTo>
                  <a:pt x="223853" y="174928"/>
                </a:lnTo>
                <a:lnTo>
                  <a:pt x="240461" y="172799"/>
                </a:lnTo>
                <a:lnTo>
                  <a:pt x="248890" y="172232"/>
                </a:lnTo>
                <a:lnTo>
                  <a:pt x="257367" y="171854"/>
                </a:lnTo>
                <a:lnTo>
                  <a:pt x="274406" y="171434"/>
                </a:lnTo>
                <a:lnTo>
                  <a:pt x="291503" y="171247"/>
                </a:lnTo>
                <a:lnTo>
                  <a:pt x="300063" y="172149"/>
                </a:lnTo>
                <a:lnTo>
                  <a:pt x="308627" y="173704"/>
                </a:lnTo>
                <a:lnTo>
                  <a:pt x="347455" y="183042"/>
                </a:lnTo>
                <a:lnTo>
                  <a:pt x="356414" y="185728"/>
                </a:lnTo>
                <a:lnTo>
                  <a:pt x="371449" y="191252"/>
                </a:lnTo>
                <a:lnTo>
                  <a:pt x="387021" y="196882"/>
                </a:lnTo>
                <a:lnTo>
                  <a:pt x="402515" y="203512"/>
                </a:lnTo>
                <a:lnTo>
                  <a:pt x="415751" y="212809"/>
                </a:lnTo>
                <a:lnTo>
                  <a:pt x="427983" y="223291"/>
                </a:lnTo>
                <a:lnTo>
                  <a:pt x="433912" y="228753"/>
                </a:lnTo>
                <a:lnTo>
                  <a:pt x="443040" y="242442"/>
                </a:lnTo>
                <a:lnTo>
                  <a:pt x="451225" y="257098"/>
                </a:lnTo>
                <a:lnTo>
                  <a:pt x="461212" y="269962"/>
                </a:lnTo>
                <a:lnTo>
                  <a:pt x="464637" y="277012"/>
                </a:lnTo>
                <a:lnTo>
                  <a:pt x="468443" y="292465"/>
                </a:lnTo>
                <a:lnTo>
                  <a:pt x="472675" y="306319"/>
                </a:lnTo>
                <a:lnTo>
                  <a:pt x="475137" y="312680"/>
                </a:lnTo>
                <a:lnTo>
                  <a:pt x="476778" y="321683"/>
                </a:lnTo>
                <a:lnTo>
                  <a:pt x="477872" y="332448"/>
                </a:lnTo>
                <a:lnTo>
                  <a:pt x="478602" y="344387"/>
                </a:lnTo>
                <a:lnTo>
                  <a:pt x="478136" y="355204"/>
                </a:lnTo>
                <a:lnTo>
                  <a:pt x="476872" y="365272"/>
                </a:lnTo>
                <a:lnTo>
                  <a:pt x="475077" y="374842"/>
                </a:lnTo>
                <a:lnTo>
                  <a:pt x="470543" y="390555"/>
                </a:lnTo>
                <a:lnTo>
                  <a:pt x="468001" y="397413"/>
                </a:lnTo>
                <a:lnTo>
                  <a:pt x="460096" y="410112"/>
                </a:lnTo>
                <a:lnTo>
                  <a:pt x="450232" y="422106"/>
                </a:lnTo>
                <a:lnTo>
                  <a:pt x="439499" y="433787"/>
                </a:lnTo>
                <a:lnTo>
                  <a:pt x="422746" y="451073"/>
                </a:lnTo>
                <a:lnTo>
                  <a:pt x="408867" y="459996"/>
                </a:lnTo>
                <a:lnTo>
                  <a:pt x="401166" y="463709"/>
                </a:lnTo>
                <a:lnTo>
                  <a:pt x="391269" y="469041"/>
                </a:lnTo>
                <a:lnTo>
                  <a:pt x="367573" y="482587"/>
                </a:lnTo>
                <a:lnTo>
                  <a:pt x="356491" y="488294"/>
                </a:lnTo>
                <a:lnTo>
                  <a:pt x="346246" y="493052"/>
                </a:lnTo>
                <a:lnTo>
                  <a:pt x="336558" y="497176"/>
                </a:lnTo>
                <a:lnTo>
                  <a:pt x="326290" y="499926"/>
                </a:lnTo>
                <a:lnTo>
                  <a:pt x="315634" y="501759"/>
                </a:lnTo>
                <a:lnTo>
                  <a:pt x="304721" y="502981"/>
                </a:lnTo>
                <a:lnTo>
                  <a:pt x="291730" y="505700"/>
                </a:lnTo>
                <a:lnTo>
                  <a:pt x="277354" y="509418"/>
                </a:lnTo>
                <a:lnTo>
                  <a:pt x="262055" y="513802"/>
                </a:lnTo>
                <a:lnTo>
                  <a:pt x="248046" y="516725"/>
                </a:lnTo>
                <a:lnTo>
                  <a:pt x="234897" y="518673"/>
                </a:lnTo>
                <a:lnTo>
                  <a:pt x="222321" y="519972"/>
                </a:lnTo>
                <a:lnTo>
                  <a:pt x="212031" y="520838"/>
                </a:lnTo>
                <a:lnTo>
                  <a:pt x="195519" y="521800"/>
                </a:lnTo>
                <a:lnTo>
                  <a:pt x="179290" y="522228"/>
                </a:lnTo>
                <a:lnTo>
                  <a:pt x="170962" y="522341"/>
                </a:lnTo>
                <a:lnTo>
                  <a:pt x="159695" y="521465"/>
                </a:lnTo>
                <a:lnTo>
                  <a:pt x="146468" y="519928"/>
                </a:lnTo>
                <a:lnTo>
                  <a:pt x="131936" y="517951"/>
                </a:lnTo>
                <a:lnTo>
                  <a:pt x="119390" y="516633"/>
                </a:lnTo>
                <a:lnTo>
                  <a:pt x="108168" y="515755"/>
                </a:lnTo>
                <a:lnTo>
                  <a:pt x="97830" y="515169"/>
                </a:lnTo>
                <a:lnTo>
                  <a:pt x="87128" y="513826"/>
                </a:lnTo>
                <a:lnTo>
                  <a:pt x="76183" y="511978"/>
                </a:lnTo>
                <a:lnTo>
                  <a:pt x="65076" y="509793"/>
                </a:lnTo>
                <a:lnTo>
                  <a:pt x="55767" y="508337"/>
                </a:lnTo>
                <a:lnTo>
                  <a:pt x="40343" y="506719"/>
                </a:lnTo>
                <a:lnTo>
                  <a:pt x="27138" y="503460"/>
                </a:lnTo>
                <a:lnTo>
                  <a:pt x="15872" y="498836"/>
                </a:lnTo>
                <a:lnTo>
                  <a:pt x="0" y="4882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040"/>
          <p:cNvSpPr/>
          <p:nvPr/>
        </p:nvSpPr>
        <p:spPr>
          <a:xfrm>
            <a:off x="3042579" y="2992155"/>
            <a:ext cx="53407" cy="33769"/>
          </a:xfrm>
          <a:custGeom>
            <a:avLst/>
            <a:gdLst/>
            <a:ahLst/>
            <a:cxnLst/>
            <a:rect l="0" t="0" r="0" b="0"/>
            <a:pathLst>
              <a:path w="53407" h="33769">
                <a:moveTo>
                  <a:pt x="37806" y="8220"/>
                </a:moveTo>
                <a:lnTo>
                  <a:pt x="37806" y="3669"/>
                </a:lnTo>
                <a:lnTo>
                  <a:pt x="38758" y="2328"/>
                </a:lnTo>
                <a:lnTo>
                  <a:pt x="40346" y="1434"/>
                </a:lnTo>
                <a:lnTo>
                  <a:pt x="42356" y="839"/>
                </a:lnTo>
                <a:lnTo>
                  <a:pt x="44649" y="441"/>
                </a:lnTo>
                <a:lnTo>
                  <a:pt x="47131" y="177"/>
                </a:lnTo>
                <a:lnTo>
                  <a:pt x="49737" y="0"/>
                </a:lnTo>
                <a:lnTo>
                  <a:pt x="51475" y="835"/>
                </a:lnTo>
                <a:lnTo>
                  <a:pt x="52633" y="2344"/>
                </a:lnTo>
                <a:lnTo>
                  <a:pt x="53406" y="4302"/>
                </a:lnTo>
                <a:lnTo>
                  <a:pt x="52968" y="5608"/>
                </a:lnTo>
                <a:lnTo>
                  <a:pt x="51724" y="6479"/>
                </a:lnTo>
                <a:lnTo>
                  <a:pt x="49942" y="7059"/>
                </a:lnTo>
                <a:lnTo>
                  <a:pt x="46849" y="9351"/>
                </a:lnTo>
                <a:lnTo>
                  <a:pt x="42882" y="12784"/>
                </a:lnTo>
                <a:lnTo>
                  <a:pt x="38332" y="16977"/>
                </a:lnTo>
                <a:lnTo>
                  <a:pt x="33394" y="20726"/>
                </a:lnTo>
                <a:lnTo>
                  <a:pt x="28197" y="24177"/>
                </a:lnTo>
                <a:lnTo>
                  <a:pt x="22827" y="27430"/>
                </a:lnTo>
                <a:lnTo>
                  <a:pt x="18295" y="29599"/>
                </a:lnTo>
                <a:lnTo>
                  <a:pt x="14321" y="31045"/>
                </a:lnTo>
                <a:lnTo>
                  <a:pt x="10719" y="32009"/>
                </a:lnTo>
                <a:lnTo>
                  <a:pt x="7366" y="32652"/>
                </a:lnTo>
                <a:lnTo>
                  <a:pt x="4177" y="33080"/>
                </a:lnTo>
                <a:lnTo>
                  <a:pt x="1099" y="33366"/>
                </a:lnTo>
                <a:lnTo>
                  <a:pt x="0" y="33556"/>
                </a:lnTo>
                <a:lnTo>
                  <a:pt x="219" y="33683"/>
                </a:lnTo>
                <a:lnTo>
                  <a:pt x="1318" y="33768"/>
                </a:lnTo>
                <a:lnTo>
                  <a:pt x="3003" y="32872"/>
                </a:lnTo>
                <a:lnTo>
                  <a:pt x="5079" y="31322"/>
                </a:lnTo>
                <a:lnTo>
                  <a:pt x="12088" y="2536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041"/>
          <p:cNvSpPr/>
          <p:nvPr/>
        </p:nvSpPr>
        <p:spPr>
          <a:xfrm>
            <a:off x="3414712" y="2719178"/>
            <a:ext cx="367965" cy="482889"/>
          </a:xfrm>
          <a:custGeom>
            <a:avLst/>
            <a:gdLst/>
            <a:ahLst/>
            <a:cxnLst/>
            <a:rect l="0" t="0" r="0" b="0"/>
            <a:pathLst>
              <a:path w="367965" h="482889">
                <a:moveTo>
                  <a:pt x="0" y="66884"/>
                </a:moveTo>
                <a:lnTo>
                  <a:pt x="16482" y="50401"/>
                </a:lnTo>
                <a:lnTo>
                  <a:pt x="26693" y="42731"/>
                </a:lnTo>
                <a:lnTo>
                  <a:pt x="32083" y="39352"/>
                </a:lnTo>
                <a:lnTo>
                  <a:pt x="39486" y="36147"/>
                </a:lnTo>
                <a:lnTo>
                  <a:pt x="48232" y="33058"/>
                </a:lnTo>
                <a:lnTo>
                  <a:pt x="57872" y="30045"/>
                </a:lnTo>
                <a:lnTo>
                  <a:pt x="78744" y="24159"/>
                </a:lnTo>
                <a:lnTo>
                  <a:pt x="133560" y="9752"/>
                </a:lnTo>
                <a:lnTo>
                  <a:pt x="152705" y="4027"/>
                </a:lnTo>
                <a:lnTo>
                  <a:pt x="161811" y="2119"/>
                </a:lnTo>
                <a:lnTo>
                  <a:pt x="170739" y="848"/>
                </a:lnTo>
                <a:lnTo>
                  <a:pt x="179548" y="0"/>
                </a:lnTo>
                <a:lnTo>
                  <a:pt x="188279" y="387"/>
                </a:lnTo>
                <a:lnTo>
                  <a:pt x="196957" y="1598"/>
                </a:lnTo>
                <a:lnTo>
                  <a:pt x="205600" y="3357"/>
                </a:lnTo>
                <a:lnTo>
                  <a:pt x="225363" y="7853"/>
                </a:lnTo>
                <a:lnTo>
                  <a:pt x="235967" y="10385"/>
                </a:lnTo>
                <a:lnTo>
                  <a:pt x="243989" y="13025"/>
                </a:lnTo>
                <a:lnTo>
                  <a:pt x="255441" y="18499"/>
                </a:lnTo>
                <a:lnTo>
                  <a:pt x="263708" y="26647"/>
                </a:lnTo>
                <a:lnTo>
                  <a:pt x="273715" y="39405"/>
                </a:lnTo>
                <a:lnTo>
                  <a:pt x="276775" y="42849"/>
                </a:lnTo>
                <a:lnTo>
                  <a:pt x="278814" y="47051"/>
                </a:lnTo>
                <a:lnTo>
                  <a:pt x="281080" y="56799"/>
                </a:lnTo>
                <a:lnTo>
                  <a:pt x="279779" y="62066"/>
                </a:lnTo>
                <a:lnTo>
                  <a:pt x="269799" y="79532"/>
                </a:lnTo>
                <a:lnTo>
                  <a:pt x="263421" y="94413"/>
                </a:lnTo>
                <a:lnTo>
                  <a:pt x="252331" y="108012"/>
                </a:lnTo>
                <a:lnTo>
                  <a:pt x="245373" y="114305"/>
                </a:lnTo>
                <a:lnTo>
                  <a:pt x="237877" y="120406"/>
                </a:lnTo>
                <a:lnTo>
                  <a:pt x="230022" y="126377"/>
                </a:lnTo>
                <a:lnTo>
                  <a:pt x="213675" y="138093"/>
                </a:lnTo>
                <a:lnTo>
                  <a:pt x="196884" y="149650"/>
                </a:lnTo>
                <a:lnTo>
                  <a:pt x="189358" y="155399"/>
                </a:lnTo>
                <a:lnTo>
                  <a:pt x="182437" y="161137"/>
                </a:lnTo>
                <a:lnTo>
                  <a:pt x="175917" y="166866"/>
                </a:lnTo>
                <a:lnTo>
                  <a:pt x="168713" y="172592"/>
                </a:lnTo>
                <a:lnTo>
                  <a:pt x="161053" y="178313"/>
                </a:lnTo>
                <a:lnTo>
                  <a:pt x="153088" y="184033"/>
                </a:lnTo>
                <a:lnTo>
                  <a:pt x="143969" y="189751"/>
                </a:lnTo>
                <a:lnTo>
                  <a:pt x="134079" y="195468"/>
                </a:lnTo>
                <a:lnTo>
                  <a:pt x="114836" y="205947"/>
                </a:lnTo>
                <a:lnTo>
                  <a:pt x="99933" y="213780"/>
                </a:lnTo>
                <a:lnTo>
                  <a:pt x="89500" y="217896"/>
                </a:lnTo>
                <a:lnTo>
                  <a:pt x="79591" y="220539"/>
                </a:lnTo>
                <a:lnTo>
                  <a:pt x="79731" y="219803"/>
                </a:lnTo>
                <a:lnTo>
                  <a:pt x="82426" y="216445"/>
                </a:lnTo>
                <a:lnTo>
                  <a:pt x="87335" y="214216"/>
                </a:lnTo>
                <a:lnTo>
                  <a:pt x="94419" y="211778"/>
                </a:lnTo>
                <a:lnTo>
                  <a:pt x="102951" y="209200"/>
                </a:lnTo>
                <a:lnTo>
                  <a:pt x="114354" y="206529"/>
                </a:lnTo>
                <a:lnTo>
                  <a:pt x="127671" y="203796"/>
                </a:lnTo>
                <a:lnTo>
                  <a:pt x="142264" y="201021"/>
                </a:lnTo>
                <a:lnTo>
                  <a:pt x="154850" y="199171"/>
                </a:lnTo>
                <a:lnTo>
                  <a:pt x="166098" y="197938"/>
                </a:lnTo>
                <a:lnTo>
                  <a:pt x="176455" y="197116"/>
                </a:lnTo>
                <a:lnTo>
                  <a:pt x="187169" y="196568"/>
                </a:lnTo>
                <a:lnTo>
                  <a:pt x="209233" y="195959"/>
                </a:lnTo>
                <a:lnTo>
                  <a:pt x="219499" y="196749"/>
                </a:lnTo>
                <a:lnTo>
                  <a:pt x="229200" y="198228"/>
                </a:lnTo>
                <a:lnTo>
                  <a:pt x="238525" y="200167"/>
                </a:lnTo>
                <a:lnTo>
                  <a:pt x="247600" y="202412"/>
                </a:lnTo>
                <a:lnTo>
                  <a:pt x="256506" y="204861"/>
                </a:lnTo>
                <a:lnTo>
                  <a:pt x="274023" y="210122"/>
                </a:lnTo>
                <a:lnTo>
                  <a:pt x="291333" y="215636"/>
                </a:lnTo>
                <a:lnTo>
                  <a:pt x="298997" y="219392"/>
                </a:lnTo>
                <a:lnTo>
                  <a:pt x="306011" y="223801"/>
                </a:lnTo>
                <a:lnTo>
                  <a:pt x="312593" y="228645"/>
                </a:lnTo>
                <a:lnTo>
                  <a:pt x="318885" y="234732"/>
                </a:lnTo>
                <a:lnTo>
                  <a:pt x="324985" y="241648"/>
                </a:lnTo>
                <a:lnTo>
                  <a:pt x="330957" y="249116"/>
                </a:lnTo>
                <a:lnTo>
                  <a:pt x="336843" y="255999"/>
                </a:lnTo>
                <a:lnTo>
                  <a:pt x="342672" y="262493"/>
                </a:lnTo>
                <a:lnTo>
                  <a:pt x="353276" y="275742"/>
                </a:lnTo>
                <a:lnTo>
                  <a:pt x="357438" y="283275"/>
                </a:lnTo>
                <a:lnTo>
                  <a:pt x="361164" y="291155"/>
                </a:lnTo>
                <a:lnTo>
                  <a:pt x="363649" y="299265"/>
                </a:lnTo>
                <a:lnTo>
                  <a:pt x="365305" y="307530"/>
                </a:lnTo>
                <a:lnTo>
                  <a:pt x="366409" y="315897"/>
                </a:lnTo>
                <a:lnTo>
                  <a:pt x="367145" y="324333"/>
                </a:lnTo>
                <a:lnTo>
                  <a:pt x="367636" y="332814"/>
                </a:lnTo>
                <a:lnTo>
                  <a:pt x="367964" y="341326"/>
                </a:lnTo>
                <a:lnTo>
                  <a:pt x="367229" y="349858"/>
                </a:lnTo>
                <a:lnTo>
                  <a:pt x="365787" y="358403"/>
                </a:lnTo>
                <a:lnTo>
                  <a:pt x="363873" y="366958"/>
                </a:lnTo>
                <a:lnTo>
                  <a:pt x="359206" y="381543"/>
                </a:lnTo>
                <a:lnTo>
                  <a:pt x="353005" y="395327"/>
                </a:lnTo>
                <a:lnTo>
                  <a:pt x="348684" y="403004"/>
                </a:lnTo>
                <a:lnTo>
                  <a:pt x="343899" y="410979"/>
                </a:lnTo>
                <a:lnTo>
                  <a:pt x="337851" y="418201"/>
                </a:lnTo>
                <a:lnTo>
                  <a:pt x="330962" y="424920"/>
                </a:lnTo>
                <a:lnTo>
                  <a:pt x="323511" y="431305"/>
                </a:lnTo>
                <a:lnTo>
                  <a:pt x="315687" y="436514"/>
                </a:lnTo>
                <a:lnTo>
                  <a:pt x="307613" y="440939"/>
                </a:lnTo>
                <a:lnTo>
                  <a:pt x="299372" y="444841"/>
                </a:lnTo>
                <a:lnTo>
                  <a:pt x="291022" y="449348"/>
                </a:lnTo>
                <a:lnTo>
                  <a:pt x="282597" y="454258"/>
                </a:lnTo>
                <a:lnTo>
                  <a:pt x="274123" y="459436"/>
                </a:lnTo>
                <a:lnTo>
                  <a:pt x="265616" y="463840"/>
                </a:lnTo>
                <a:lnTo>
                  <a:pt x="257087" y="467729"/>
                </a:lnTo>
                <a:lnTo>
                  <a:pt x="248545" y="471274"/>
                </a:lnTo>
                <a:lnTo>
                  <a:pt x="239991" y="473637"/>
                </a:lnTo>
                <a:lnTo>
                  <a:pt x="231432" y="475213"/>
                </a:lnTo>
                <a:lnTo>
                  <a:pt x="222868" y="476263"/>
                </a:lnTo>
                <a:lnTo>
                  <a:pt x="214301" y="477916"/>
                </a:lnTo>
                <a:lnTo>
                  <a:pt x="205732" y="479970"/>
                </a:lnTo>
                <a:lnTo>
                  <a:pt x="197162" y="482292"/>
                </a:lnTo>
                <a:lnTo>
                  <a:pt x="189544" y="482888"/>
                </a:lnTo>
                <a:lnTo>
                  <a:pt x="182560" y="482332"/>
                </a:lnTo>
                <a:lnTo>
                  <a:pt x="175999" y="481010"/>
                </a:lnTo>
                <a:lnTo>
                  <a:pt x="168768" y="480128"/>
                </a:lnTo>
                <a:lnTo>
                  <a:pt x="161090" y="479540"/>
                </a:lnTo>
                <a:lnTo>
                  <a:pt x="153113" y="479148"/>
                </a:lnTo>
                <a:lnTo>
                  <a:pt x="145890" y="477934"/>
                </a:lnTo>
                <a:lnTo>
                  <a:pt x="139170" y="476173"/>
                </a:lnTo>
                <a:lnTo>
                  <a:pt x="132785" y="474046"/>
                </a:lnTo>
                <a:lnTo>
                  <a:pt x="126623" y="471675"/>
                </a:lnTo>
                <a:lnTo>
                  <a:pt x="120610" y="469142"/>
                </a:lnTo>
                <a:lnTo>
                  <a:pt x="114697" y="466501"/>
                </a:lnTo>
                <a:lnTo>
                  <a:pt x="108850" y="462836"/>
                </a:lnTo>
                <a:lnTo>
                  <a:pt x="103047" y="458487"/>
                </a:lnTo>
                <a:lnTo>
                  <a:pt x="92471" y="449527"/>
                </a:lnTo>
                <a:lnTo>
                  <a:pt x="84596" y="442370"/>
                </a:lnTo>
                <a:lnTo>
                  <a:pt x="82115" y="438176"/>
                </a:lnTo>
                <a:lnTo>
                  <a:pt x="80461" y="433474"/>
                </a:lnTo>
                <a:lnTo>
                  <a:pt x="77152" y="4183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042"/>
          <p:cNvSpPr/>
          <p:nvPr/>
        </p:nvSpPr>
        <p:spPr>
          <a:xfrm>
            <a:off x="4066222" y="2914766"/>
            <a:ext cx="76183" cy="34174"/>
          </a:xfrm>
          <a:custGeom>
            <a:avLst/>
            <a:gdLst/>
            <a:ahLst/>
            <a:cxnLst/>
            <a:rect l="0" t="0" r="0" b="0"/>
            <a:pathLst>
              <a:path w="76183" h="34174">
                <a:moveTo>
                  <a:pt x="0" y="25601"/>
                </a:moveTo>
                <a:lnTo>
                  <a:pt x="23864" y="13669"/>
                </a:lnTo>
                <a:lnTo>
                  <a:pt x="28292" y="11932"/>
                </a:lnTo>
                <a:lnTo>
                  <a:pt x="32196" y="10773"/>
                </a:lnTo>
                <a:lnTo>
                  <a:pt x="35752" y="10001"/>
                </a:lnTo>
                <a:lnTo>
                  <a:pt x="40027" y="8534"/>
                </a:lnTo>
                <a:lnTo>
                  <a:pt x="44782" y="6602"/>
                </a:lnTo>
                <a:lnTo>
                  <a:pt x="49857" y="4363"/>
                </a:lnTo>
                <a:lnTo>
                  <a:pt x="55146" y="2870"/>
                </a:lnTo>
                <a:lnTo>
                  <a:pt x="60576" y="1874"/>
                </a:lnTo>
                <a:lnTo>
                  <a:pt x="76182" y="0"/>
                </a:lnTo>
                <a:lnTo>
                  <a:pt x="75553" y="914"/>
                </a:lnTo>
                <a:lnTo>
                  <a:pt x="74182" y="2475"/>
                </a:lnTo>
                <a:lnTo>
                  <a:pt x="72314" y="4469"/>
                </a:lnTo>
                <a:lnTo>
                  <a:pt x="68212" y="6751"/>
                </a:lnTo>
                <a:lnTo>
                  <a:pt x="62620" y="9224"/>
                </a:lnTo>
                <a:lnTo>
                  <a:pt x="56034" y="11826"/>
                </a:lnTo>
                <a:lnTo>
                  <a:pt x="49739" y="14512"/>
                </a:lnTo>
                <a:lnTo>
                  <a:pt x="37663" y="20038"/>
                </a:lnTo>
                <a:lnTo>
                  <a:pt x="32729" y="21892"/>
                </a:lnTo>
                <a:lnTo>
                  <a:pt x="28487" y="23129"/>
                </a:lnTo>
                <a:lnTo>
                  <a:pt x="24706" y="23953"/>
                </a:lnTo>
                <a:lnTo>
                  <a:pt x="22186" y="25455"/>
                </a:lnTo>
                <a:lnTo>
                  <a:pt x="20506" y="27409"/>
                </a:lnTo>
                <a:lnTo>
                  <a:pt x="17145" y="341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043"/>
          <p:cNvSpPr/>
          <p:nvPr/>
        </p:nvSpPr>
        <p:spPr>
          <a:xfrm>
            <a:off x="4391977" y="2757402"/>
            <a:ext cx="428626" cy="568728"/>
          </a:xfrm>
          <a:custGeom>
            <a:avLst/>
            <a:gdLst/>
            <a:ahLst/>
            <a:cxnLst/>
            <a:rect l="0" t="0" r="0" b="0"/>
            <a:pathLst>
              <a:path w="428626" h="568728">
                <a:moveTo>
                  <a:pt x="0" y="71523"/>
                </a:moveTo>
                <a:lnTo>
                  <a:pt x="6844" y="58787"/>
                </a:lnTo>
                <a:lnTo>
                  <a:pt x="11932" y="52210"/>
                </a:lnTo>
                <a:lnTo>
                  <a:pt x="24988" y="43572"/>
                </a:lnTo>
                <a:lnTo>
                  <a:pt x="33804" y="38601"/>
                </a:lnTo>
                <a:lnTo>
                  <a:pt x="42538" y="34335"/>
                </a:lnTo>
                <a:lnTo>
                  <a:pt x="51219" y="30538"/>
                </a:lnTo>
                <a:lnTo>
                  <a:pt x="59864" y="27055"/>
                </a:lnTo>
                <a:lnTo>
                  <a:pt x="72294" y="22827"/>
                </a:lnTo>
                <a:lnTo>
                  <a:pt x="140953" y="1387"/>
                </a:lnTo>
                <a:lnTo>
                  <a:pt x="152071" y="0"/>
                </a:lnTo>
                <a:lnTo>
                  <a:pt x="163293" y="29"/>
                </a:lnTo>
                <a:lnTo>
                  <a:pt x="174585" y="1000"/>
                </a:lnTo>
                <a:lnTo>
                  <a:pt x="184970" y="2600"/>
                </a:lnTo>
                <a:lnTo>
                  <a:pt x="194751" y="4619"/>
                </a:lnTo>
                <a:lnTo>
                  <a:pt x="204129" y="6918"/>
                </a:lnTo>
                <a:lnTo>
                  <a:pt x="213238" y="8450"/>
                </a:lnTo>
                <a:lnTo>
                  <a:pt x="222169" y="9472"/>
                </a:lnTo>
                <a:lnTo>
                  <a:pt x="230980" y="10153"/>
                </a:lnTo>
                <a:lnTo>
                  <a:pt x="239712" y="11559"/>
                </a:lnTo>
                <a:lnTo>
                  <a:pt x="248390" y="13450"/>
                </a:lnTo>
                <a:lnTo>
                  <a:pt x="257034" y="15662"/>
                </a:lnTo>
                <a:lnTo>
                  <a:pt x="266606" y="19042"/>
                </a:lnTo>
                <a:lnTo>
                  <a:pt x="276798" y="23201"/>
                </a:lnTo>
                <a:lnTo>
                  <a:pt x="287402" y="27878"/>
                </a:lnTo>
                <a:lnTo>
                  <a:pt x="296376" y="32901"/>
                </a:lnTo>
                <a:lnTo>
                  <a:pt x="304264" y="38155"/>
                </a:lnTo>
                <a:lnTo>
                  <a:pt x="311428" y="43563"/>
                </a:lnTo>
                <a:lnTo>
                  <a:pt x="324467" y="54651"/>
                </a:lnTo>
                <a:lnTo>
                  <a:pt x="336613" y="66882"/>
                </a:lnTo>
                <a:lnTo>
                  <a:pt x="348361" y="81842"/>
                </a:lnTo>
                <a:lnTo>
                  <a:pt x="357392" y="95477"/>
                </a:lnTo>
                <a:lnTo>
                  <a:pt x="364581" y="109791"/>
                </a:lnTo>
                <a:lnTo>
                  <a:pt x="367832" y="118943"/>
                </a:lnTo>
                <a:lnTo>
                  <a:pt x="370951" y="128853"/>
                </a:lnTo>
                <a:lnTo>
                  <a:pt x="373031" y="138318"/>
                </a:lnTo>
                <a:lnTo>
                  <a:pt x="374417" y="147485"/>
                </a:lnTo>
                <a:lnTo>
                  <a:pt x="375342" y="156455"/>
                </a:lnTo>
                <a:lnTo>
                  <a:pt x="373828" y="174040"/>
                </a:lnTo>
                <a:lnTo>
                  <a:pt x="372091" y="182730"/>
                </a:lnTo>
                <a:lnTo>
                  <a:pt x="367621" y="202546"/>
                </a:lnTo>
                <a:lnTo>
                  <a:pt x="365096" y="213164"/>
                </a:lnTo>
                <a:lnTo>
                  <a:pt x="362460" y="223100"/>
                </a:lnTo>
                <a:lnTo>
                  <a:pt x="356990" y="241761"/>
                </a:lnTo>
                <a:lnTo>
                  <a:pt x="353246" y="251689"/>
                </a:lnTo>
                <a:lnTo>
                  <a:pt x="348845" y="262119"/>
                </a:lnTo>
                <a:lnTo>
                  <a:pt x="344006" y="272882"/>
                </a:lnTo>
                <a:lnTo>
                  <a:pt x="336970" y="285772"/>
                </a:lnTo>
                <a:lnTo>
                  <a:pt x="328469" y="300081"/>
                </a:lnTo>
                <a:lnTo>
                  <a:pt x="318992" y="315334"/>
                </a:lnTo>
                <a:lnTo>
                  <a:pt x="306959" y="330266"/>
                </a:lnTo>
                <a:lnTo>
                  <a:pt x="293222" y="344983"/>
                </a:lnTo>
                <a:lnTo>
                  <a:pt x="278349" y="359557"/>
                </a:lnTo>
                <a:lnTo>
                  <a:pt x="262718" y="373083"/>
                </a:lnTo>
                <a:lnTo>
                  <a:pt x="246583" y="385910"/>
                </a:lnTo>
                <a:lnTo>
                  <a:pt x="230111" y="398272"/>
                </a:lnTo>
                <a:lnTo>
                  <a:pt x="216273" y="407466"/>
                </a:lnTo>
                <a:lnTo>
                  <a:pt x="204189" y="414547"/>
                </a:lnTo>
                <a:lnTo>
                  <a:pt x="193276" y="420221"/>
                </a:lnTo>
                <a:lnTo>
                  <a:pt x="180286" y="425908"/>
                </a:lnTo>
                <a:lnTo>
                  <a:pt x="165911" y="431604"/>
                </a:lnTo>
                <a:lnTo>
                  <a:pt x="150612" y="437307"/>
                </a:lnTo>
                <a:lnTo>
                  <a:pt x="135650" y="441109"/>
                </a:lnTo>
                <a:lnTo>
                  <a:pt x="120914" y="443644"/>
                </a:lnTo>
                <a:lnTo>
                  <a:pt x="106327" y="445333"/>
                </a:lnTo>
                <a:lnTo>
                  <a:pt x="94697" y="446460"/>
                </a:lnTo>
                <a:lnTo>
                  <a:pt x="85039" y="447211"/>
                </a:lnTo>
                <a:lnTo>
                  <a:pt x="76695" y="447711"/>
                </a:lnTo>
                <a:lnTo>
                  <a:pt x="69228" y="447092"/>
                </a:lnTo>
                <a:lnTo>
                  <a:pt x="55851" y="443865"/>
                </a:lnTo>
                <a:lnTo>
                  <a:pt x="46095" y="439256"/>
                </a:lnTo>
                <a:lnTo>
                  <a:pt x="32708" y="431306"/>
                </a:lnTo>
                <a:lnTo>
                  <a:pt x="27520" y="428535"/>
                </a:lnTo>
                <a:lnTo>
                  <a:pt x="24062" y="425736"/>
                </a:lnTo>
                <a:lnTo>
                  <a:pt x="21756" y="422917"/>
                </a:lnTo>
                <a:lnTo>
                  <a:pt x="20219" y="420086"/>
                </a:lnTo>
                <a:lnTo>
                  <a:pt x="18512" y="414399"/>
                </a:lnTo>
                <a:lnTo>
                  <a:pt x="18056" y="411550"/>
                </a:lnTo>
                <a:lnTo>
                  <a:pt x="21966" y="393886"/>
                </a:lnTo>
                <a:lnTo>
                  <a:pt x="26590" y="381165"/>
                </a:lnTo>
                <a:lnTo>
                  <a:pt x="29157" y="375106"/>
                </a:lnTo>
                <a:lnTo>
                  <a:pt x="32773" y="370114"/>
                </a:lnTo>
                <a:lnTo>
                  <a:pt x="41870" y="362027"/>
                </a:lnTo>
                <a:lnTo>
                  <a:pt x="52264" y="355258"/>
                </a:lnTo>
                <a:lnTo>
                  <a:pt x="63234" y="349075"/>
                </a:lnTo>
                <a:lnTo>
                  <a:pt x="74459" y="343152"/>
                </a:lnTo>
                <a:lnTo>
                  <a:pt x="83929" y="341191"/>
                </a:lnTo>
                <a:lnTo>
                  <a:pt x="95957" y="339884"/>
                </a:lnTo>
                <a:lnTo>
                  <a:pt x="109692" y="339013"/>
                </a:lnTo>
                <a:lnTo>
                  <a:pt x="132572" y="338045"/>
                </a:lnTo>
                <a:lnTo>
                  <a:pt x="142674" y="337786"/>
                </a:lnTo>
                <a:lnTo>
                  <a:pt x="152266" y="338567"/>
                </a:lnTo>
                <a:lnTo>
                  <a:pt x="161518" y="340040"/>
                </a:lnTo>
                <a:lnTo>
                  <a:pt x="170544" y="341974"/>
                </a:lnTo>
                <a:lnTo>
                  <a:pt x="179418" y="345168"/>
                </a:lnTo>
                <a:lnTo>
                  <a:pt x="188192" y="349203"/>
                </a:lnTo>
                <a:lnTo>
                  <a:pt x="196899" y="353798"/>
                </a:lnTo>
                <a:lnTo>
                  <a:pt x="205561" y="357814"/>
                </a:lnTo>
                <a:lnTo>
                  <a:pt x="214193" y="361443"/>
                </a:lnTo>
                <a:lnTo>
                  <a:pt x="222806" y="364816"/>
                </a:lnTo>
                <a:lnTo>
                  <a:pt x="231405" y="368969"/>
                </a:lnTo>
                <a:lnTo>
                  <a:pt x="239994" y="373642"/>
                </a:lnTo>
                <a:lnTo>
                  <a:pt x="248579" y="378663"/>
                </a:lnTo>
                <a:lnTo>
                  <a:pt x="256207" y="383916"/>
                </a:lnTo>
                <a:lnTo>
                  <a:pt x="263197" y="389322"/>
                </a:lnTo>
                <a:lnTo>
                  <a:pt x="276044" y="401362"/>
                </a:lnTo>
                <a:lnTo>
                  <a:pt x="293986" y="423253"/>
                </a:lnTo>
                <a:lnTo>
                  <a:pt x="305604" y="436127"/>
                </a:lnTo>
                <a:lnTo>
                  <a:pt x="317116" y="448199"/>
                </a:lnTo>
                <a:lnTo>
                  <a:pt x="340029" y="471471"/>
                </a:lnTo>
                <a:lnTo>
                  <a:pt x="351467" y="488038"/>
                </a:lnTo>
                <a:lnTo>
                  <a:pt x="357184" y="497790"/>
                </a:lnTo>
                <a:lnTo>
                  <a:pt x="366075" y="513704"/>
                </a:lnTo>
                <a:lnTo>
                  <a:pt x="369781" y="520616"/>
                </a:lnTo>
                <a:lnTo>
                  <a:pt x="378977" y="530834"/>
                </a:lnTo>
                <a:lnTo>
                  <a:pt x="392325" y="541942"/>
                </a:lnTo>
                <a:lnTo>
                  <a:pt x="401062" y="549203"/>
                </a:lnTo>
                <a:lnTo>
                  <a:pt x="407392" y="553806"/>
                </a:lnTo>
                <a:lnTo>
                  <a:pt x="428625" y="56872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044"/>
          <p:cNvSpPr/>
          <p:nvPr/>
        </p:nvSpPr>
        <p:spPr>
          <a:xfrm>
            <a:off x="5112067" y="2924414"/>
            <a:ext cx="402909" cy="24526"/>
          </a:xfrm>
          <a:custGeom>
            <a:avLst/>
            <a:gdLst/>
            <a:ahLst/>
            <a:cxnLst/>
            <a:rect l="0" t="0" r="0" b="0"/>
            <a:pathLst>
              <a:path w="402909" h="24526">
                <a:moveTo>
                  <a:pt x="0" y="7381"/>
                </a:moveTo>
                <a:lnTo>
                  <a:pt x="13653" y="7381"/>
                </a:lnTo>
                <a:lnTo>
                  <a:pt x="19579" y="6428"/>
                </a:lnTo>
                <a:lnTo>
                  <a:pt x="25436" y="4841"/>
                </a:lnTo>
                <a:lnTo>
                  <a:pt x="31244" y="2830"/>
                </a:lnTo>
                <a:lnTo>
                  <a:pt x="37974" y="1489"/>
                </a:lnTo>
                <a:lnTo>
                  <a:pt x="45319" y="595"/>
                </a:lnTo>
                <a:lnTo>
                  <a:pt x="53073" y="0"/>
                </a:lnTo>
                <a:lnTo>
                  <a:pt x="65862" y="555"/>
                </a:lnTo>
                <a:lnTo>
                  <a:pt x="82008" y="1878"/>
                </a:lnTo>
                <a:lnTo>
                  <a:pt x="100392" y="3712"/>
                </a:lnTo>
                <a:lnTo>
                  <a:pt x="116458" y="4935"/>
                </a:lnTo>
                <a:lnTo>
                  <a:pt x="130979" y="5750"/>
                </a:lnTo>
                <a:lnTo>
                  <a:pt x="144469" y="6294"/>
                </a:lnTo>
                <a:lnTo>
                  <a:pt x="199862" y="7059"/>
                </a:lnTo>
                <a:lnTo>
                  <a:pt x="342265" y="7378"/>
                </a:lnTo>
                <a:lnTo>
                  <a:pt x="351049" y="8331"/>
                </a:lnTo>
                <a:lnTo>
                  <a:pt x="359763" y="9920"/>
                </a:lnTo>
                <a:lnTo>
                  <a:pt x="368429" y="11931"/>
                </a:lnTo>
                <a:lnTo>
                  <a:pt x="375159" y="13271"/>
                </a:lnTo>
                <a:lnTo>
                  <a:pt x="380599" y="14165"/>
                </a:lnTo>
                <a:lnTo>
                  <a:pt x="385178" y="14761"/>
                </a:lnTo>
                <a:lnTo>
                  <a:pt x="389183" y="16111"/>
                </a:lnTo>
                <a:lnTo>
                  <a:pt x="392805" y="17963"/>
                </a:lnTo>
                <a:lnTo>
                  <a:pt x="402908" y="245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045"/>
          <p:cNvSpPr/>
          <p:nvPr/>
        </p:nvSpPr>
        <p:spPr>
          <a:xfrm>
            <a:off x="5146357" y="3060382"/>
            <a:ext cx="394336" cy="25719"/>
          </a:xfrm>
          <a:custGeom>
            <a:avLst/>
            <a:gdLst/>
            <a:ahLst/>
            <a:cxnLst/>
            <a:rect l="0" t="0" r="0" b="0"/>
            <a:pathLst>
              <a:path w="394336" h="25719">
                <a:moveTo>
                  <a:pt x="0" y="0"/>
                </a:moveTo>
                <a:lnTo>
                  <a:pt x="61379" y="0"/>
                </a:lnTo>
                <a:lnTo>
                  <a:pt x="76162" y="953"/>
                </a:lnTo>
                <a:lnTo>
                  <a:pt x="89828" y="2540"/>
                </a:lnTo>
                <a:lnTo>
                  <a:pt x="102748" y="4551"/>
                </a:lnTo>
                <a:lnTo>
                  <a:pt x="116123" y="5892"/>
                </a:lnTo>
                <a:lnTo>
                  <a:pt x="129803" y="6785"/>
                </a:lnTo>
                <a:lnTo>
                  <a:pt x="156751" y="7778"/>
                </a:lnTo>
                <a:lnTo>
                  <a:pt x="194294" y="8337"/>
                </a:lnTo>
                <a:lnTo>
                  <a:pt x="286551" y="8563"/>
                </a:lnTo>
                <a:lnTo>
                  <a:pt x="296761" y="9519"/>
                </a:lnTo>
                <a:lnTo>
                  <a:pt x="306426" y="11109"/>
                </a:lnTo>
                <a:lnTo>
                  <a:pt x="315727" y="13121"/>
                </a:lnTo>
                <a:lnTo>
                  <a:pt x="325737" y="14462"/>
                </a:lnTo>
                <a:lnTo>
                  <a:pt x="336221" y="15357"/>
                </a:lnTo>
                <a:lnTo>
                  <a:pt x="356124" y="16350"/>
                </a:lnTo>
                <a:lnTo>
                  <a:pt x="371320" y="16792"/>
                </a:lnTo>
                <a:lnTo>
                  <a:pt x="377086" y="17862"/>
                </a:lnTo>
                <a:lnTo>
                  <a:pt x="381883" y="19528"/>
                </a:lnTo>
                <a:lnTo>
                  <a:pt x="394335" y="257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046"/>
          <p:cNvSpPr/>
          <p:nvPr/>
        </p:nvSpPr>
        <p:spPr>
          <a:xfrm>
            <a:off x="5930088" y="2811940"/>
            <a:ext cx="428432" cy="484403"/>
          </a:xfrm>
          <a:custGeom>
            <a:avLst/>
            <a:gdLst/>
            <a:ahLst/>
            <a:cxnLst/>
            <a:rect l="0" t="0" r="0" b="0"/>
            <a:pathLst>
              <a:path w="428432" h="484403">
                <a:moveTo>
                  <a:pt x="4939" y="119855"/>
                </a:moveTo>
                <a:lnTo>
                  <a:pt x="389" y="110753"/>
                </a:lnTo>
                <a:lnTo>
                  <a:pt x="0" y="107119"/>
                </a:lnTo>
                <a:lnTo>
                  <a:pt x="694" y="103745"/>
                </a:lnTo>
                <a:lnTo>
                  <a:pt x="6221" y="91904"/>
                </a:lnTo>
                <a:lnTo>
                  <a:pt x="8651" y="86933"/>
                </a:lnTo>
                <a:lnTo>
                  <a:pt x="18971" y="76330"/>
                </a:lnTo>
                <a:lnTo>
                  <a:pt x="25724" y="70836"/>
                </a:lnTo>
                <a:lnTo>
                  <a:pt x="34036" y="66220"/>
                </a:lnTo>
                <a:lnTo>
                  <a:pt x="43387" y="62191"/>
                </a:lnTo>
                <a:lnTo>
                  <a:pt x="53431" y="58552"/>
                </a:lnTo>
                <a:lnTo>
                  <a:pt x="63937" y="54221"/>
                </a:lnTo>
                <a:lnTo>
                  <a:pt x="74751" y="49429"/>
                </a:lnTo>
                <a:lnTo>
                  <a:pt x="85770" y="44329"/>
                </a:lnTo>
                <a:lnTo>
                  <a:pt x="98831" y="39024"/>
                </a:lnTo>
                <a:lnTo>
                  <a:pt x="113254" y="33583"/>
                </a:lnTo>
                <a:lnTo>
                  <a:pt x="128584" y="28050"/>
                </a:lnTo>
                <a:lnTo>
                  <a:pt x="144519" y="23409"/>
                </a:lnTo>
                <a:lnTo>
                  <a:pt x="160858" y="19363"/>
                </a:lnTo>
                <a:lnTo>
                  <a:pt x="177465" y="15712"/>
                </a:lnTo>
                <a:lnTo>
                  <a:pt x="211157" y="9117"/>
                </a:lnTo>
                <a:lnTo>
                  <a:pt x="228143" y="6024"/>
                </a:lnTo>
                <a:lnTo>
                  <a:pt x="244229" y="3963"/>
                </a:lnTo>
                <a:lnTo>
                  <a:pt x="259715" y="2588"/>
                </a:lnTo>
                <a:lnTo>
                  <a:pt x="274803" y="1672"/>
                </a:lnTo>
                <a:lnTo>
                  <a:pt x="304266" y="654"/>
                </a:lnTo>
                <a:lnTo>
                  <a:pt x="352885" y="0"/>
                </a:lnTo>
                <a:lnTo>
                  <a:pt x="362633" y="899"/>
                </a:lnTo>
                <a:lnTo>
                  <a:pt x="371989" y="2451"/>
                </a:lnTo>
                <a:lnTo>
                  <a:pt x="381084" y="4438"/>
                </a:lnTo>
                <a:lnTo>
                  <a:pt x="388100" y="7668"/>
                </a:lnTo>
                <a:lnTo>
                  <a:pt x="393730" y="11726"/>
                </a:lnTo>
                <a:lnTo>
                  <a:pt x="402525" y="21315"/>
                </a:lnTo>
                <a:lnTo>
                  <a:pt x="409609" y="31927"/>
                </a:lnTo>
                <a:lnTo>
                  <a:pt x="413392" y="40453"/>
                </a:lnTo>
                <a:lnTo>
                  <a:pt x="415074" y="49322"/>
                </a:lnTo>
                <a:lnTo>
                  <a:pt x="415821" y="62789"/>
                </a:lnTo>
                <a:lnTo>
                  <a:pt x="413163" y="69429"/>
                </a:lnTo>
                <a:lnTo>
                  <a:pt x="402590" y="81886"/>
                </a:lnTo>
                <a:lnTo>
                  <a:pt x="366919" y="117812"/>
                </a:lnTo>
                <a:lnTo>
                  <a:pt x="352939" y="128970"/>
                </a:lnTo>
                <a:lnTo>
                  <a:pt x="338856" y="138314"/>
                </a:lnTo>
                <a:lnTo>
                  <a:pt x="324706" y="146449"/>
                </a:lnTo>
                <a:lnTo>
                  <a:pt x="311462" y="154729"/>
                </a:lnTo>
                <a:lnTo>
                  <a:pt x="298822" y="163107"/>
                </a:lnTo>
                <a:lnTo>
                  <a:pt x="286586" y="171549"/>
                </a:lnTo>
                <a:lnTo>
                  <a:pt x="274619" y="179083"/>
                </a:lnTo>
                <a:lnTo>
                  <a:pt x="262831" y="186010"/>
                </a:lnTo>
                <a:lnTo>
                  <a:pt x="251162" y="192533"/>
                </a:lnTo>
                <a:lnTo>
                  <a:pt x="240525" y="197835"/>
                </a:lnTo>
                <a:lnTo>
                  <a:pt x="230577" y="202321"/>
                </a:lnTo>
                <a:lnTo>
                  <a:pt x="221086" y="206265"/>
                </a:lnTo>
                <a:lnTo>
                  <a:pt x="205462" y="213187"/>
                </a:lnTo>
                <a:lnTo>
                  <a:pt x="192168" y="219438"/>
                </a:lnTo>
                <a:lnTo>
                  <a:pt x="179909" y="225391"/>
                </a:lnTo>
                <a:lnTo>
                  <a:pt x="176831" y="226408"/>
                </a:lnTo>
                <a:lnTo>
                  <a:pt x="175731" y="226132"/>
                </a:lnTo>
                <a:lnTo>
                  <a:pt x="175950" y="224996"/>
                </a:lnTo>
                <a:lnTo>
                  <a:pt x="183814" y="221194"/>
                </a:lnTo>
                <a:lnTo>
                  <a:pt x="196834" y="217282"/>
                </a:lnTo>
                <a:lnTo>
                  <a:pt x="204307" y="216239"/>
                </a:lnTo>
                <a:lnTo>
                  <a:pt x="212145" y="215543"/>
                </a:lnTo>
                <a:lnTo>
                  <a:pt x="221182" y="215079"/>
                </a:lnTo>
                <a:lnTo>
                  <a:pt x="241382" y="214564"/>
                </a:lnTo>
                <a:lnTo>
                  <a:pt x="274175" y="214274"/>
                </a:lnTo>
                <a:lnTo>
                  <a:pt x="284442" y="215186"/>
                </a:lnTo>
                <a:lnTo>
                  <a:pt x="294144" y="216747"/>
                </a:lnTo>
                <a:lnTo>
                  <a:pt x="313497" y="221020"/>
                </a:lnTo>
                <a:lnTo>
                  <a:pt x="334799" y="226095"/>
                </a:lnTo>
                <a:lnTo>
                  <a:pt x="344860" y="229734"/>
                </a:lnTo>
                <a:lnTo>
                  <a:pt x="354426" y="234065"/>
                </a:lnTo>
                <a:lnTo>
                  <a:pt x="385759" y="250153"/>
                </a:lnTo>
                <a:lnTo>
                  <a:pt x="398347" y="261585"/>
                </a:lnTo>
                <a:lnTo>
                  <a:pt x="409340" y="275239"/>
                </a:lnTo>
                <a:lnTo>
                  <a:pt x="417400" y="287657"/>
                </a:lnTo>
                <a:lnTo>
                  <a:pt x="424157" y="302066"/>
                </a:lnTo>
                <a:lnTo>
                  <a:pt x="427293" y="309909"/>
                </a:lnTo>
                <a:lnTo>
                  <a:pt x="428431" y="317043"/>
                </a:lnTo>
                <a:lnTo>
                  <a:pt x="427155" y="330049"/>
                </a:lnTo>
                <a:lnTo>
                  <a:pt x="420873" y="344719"/>
                </a:lnTo>
                <a:lnTo>
                  <a:pt x="416531" y="352632"/>
                </a:lnTo>
                <a:lnTo>
                  <a:pt x="410779" y="360764"/>
                </a:lnTo>
                <a:lnTo>
                  <a:pt x="404086" y="369044"/>
                </a:lnTo>
                <a:lnTo>
                  <a:pt x="396767" y="377421"/>
                </a:lnTo>
                <a:lnTo>
                  <a:pt x="389030" y="385863"/>
                </a:lnTo>
                <a:lnTo>
                  <a:pt x="372814" y="402863"/>
                </a:lnTo>
                <a:lnTo>
                  <a:pt x="364489" y="410444"/>
                </a:lnTo>
                <a:lnTo>
                  <a:pt x="356081" y="417404"/>
                </a:lnTo>
                <a:lnTo>
                  <a:pt x="347619" y="423948"/>
                </a:lnTo>
                <a:lnTo>
                  <a:pt x="338167" y="430216"/>
                </a:lnTo>
                <a:lnTo>
                  <a:pt x="328056" y="436300"/>
                </a:lnTo>
                <a:lnTo>
                  <a:pt x="317506" y="442260"/>
                </a:lnTo>
                <a:lnTo>
                  <a:pt x="295622" y="453964"/>
                </a:lnTo>
                <a:lnTo>
                  <a:pt x="284453" y="459752"/>
                </a:lnTo>
                <a:lnTo>
                  <a:pt x="273197" y="464563"/>
                </a:lnTo>
                <a:lnTo>
                  <a:pt x="261883" y="468722"/>
                </a:lnTo>
                <a:lnTo>
                  <a:pt x="250530" y="472448"/>
                </a:lnTo>
                <a:lnTo>
                  <a:pt x="239151" y="474932"/>
                </a:lnTo>
                <a:lnTo>
                  <a:pt x="227755" y="476588"/>
                </a:lnTo>
                <a:lnTo>
                  <a:pt x="216349" y="477692"/>
                </a:lnTo>
                <a:lnTo>
                  <a:pt x="205886" y="479380"/>
                </a:lnTo>
                <a:lnTo>
                  <a:pt x="196054" y="481458"/>
                </a:lnTo>
                <a:lnTo>
                  <a:pt x="186642" y="483796"/>
                </a:lnTo>
                <a:lnTo>
                  <a:pt x="177509" y="484402"/>
                </a:lnTo>
                <a:lnTo>
                  <a:pt x="168563" y="483854"/>
                </a:lnTo>
                <a:lnTo>
                  <a:pt x="159742" y="482536"/>
                </a:lnTo>
                <a:lnTo>
                  <a:pt x="151003" y="481657"/>
                </a:lnTo>
                <a:lnTo>
                  <a:pt x="142320" y="481071"/>
                </a:lnTo>
                <a:lnTo>
                  <a:pt x="133674" y="480681"/>
                </a:lnTo>
                <a:lnTo>
                  <a:pt x="126005" y="479468"/>
                </a:lnTo>
                <a:lnTo>
                  <a:pt x="118987" y="477707"/>
                </a:lnTo>
                <a:lnTo>
                  <a:pt x="107062" y="473210"/>
                </a:lnTo>
                <a:lnTo>
                  <a:pt x="94994" y="465323"/>
                </a:lnTo>
                <a:lnTo>
                  <a:pt x="88461" y="459769"/>
                </a:lnTo>
                <a:lnTo>
                  <a:pt x="79428" y="446736"/>
                </a:lnTo>
                <a:lnTo>
                  <a:pt x="76145" y="436268"/>
                </a:lnTo>
                <a:lnTo>
                  <a:pt x="74297" y="422204"/>
                </a:lnTo>
                <a:lnTo>
                  <a:pt x="73519" y="411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047"/>
          <p:cNvSpPr/>
          <p:nvPr/>
        </p:nvSpPr>
        <p:spPr>
          <a:xfrm>
            <a:off x="6463049" y="2852185"/>
            <a:ext cx="455713" cy="429313"/>
          </a:xfrm>
          <a:custGeom>
            <a:avLst/>
            <a:gdLst/>
            <a:ahLst/>
            <a:cxnLst/>
            <a:rect l="0" t="0" r="0" b="0"/>
            <a:pathLst>
              <a:path w="455713" h="429313">
                <a:moveTo>
                  <a:pt x="192068" y="11029"/>
                </a:moveTo>
                <a:lnTo>
                  <a:pt x="201170" y="1928"/>
                </a:lnTo>
                <a:lnTo>
                  <a:pt x="201946" y="199"/>
                </a:lnTo>
                <a:lnTo>
                  <a:pt x="200558" y="0"/>
                </a:lnTo>
                <a:lnTo>
                  <a:pt x="197728" y="819"/>
                </a:lnTo>
                <a:lnTo>
                  <a:pt x="186964" y="6809"/>
                </a:lnTo>
                <a:lnTo>
                  <a:pt x="173607" y="15821"/>
                </a:lnTo>
                <a:lnTo>
                  <a:pt x="161321" y="26177"/>
                </a:lnTo>
                <a:lnTo>
                  <a:pt x="154425" y="31605"/>
                </a:lnTo>
                <a:lnTo>
                  <a:pt x="146970" y="37129"/>
                </a:lnTo>
                <a:lnTo>
                  <a:pt x="139143" y="42717"/>
                </a:lnTo>
                <a:lnTo>
                  <a:pt x="130115" y="52157"/>
                </a:lnTo>
                <a:lnTo>
                  <a:pt x="120286" y="64165"/>
                </a:lnTo>
                <a:lnTo>
                  <a:pt x="109924" y="77886"/>
                </a:lnTo>
                <a:lnTo>
                  <a:pt x="97300" y="97511"/>
                </a:lnTo>
                <a:lnTo>
                  <a:pt x="83170" y="121071"/>
                </a:lnTo>
                <a:lnTo>
                  <a:pt x="28529" y="215964"/>
                </a:lnTo>
                <a:lnTo>
                  <a:pt x="20177" y="233378"/>
                </a:lnTo>
                <a:lnTo>
                  <a:pt x="14609" y="247844"/>
                </a:lnTo>
                <a:lnTo>
                  <a:pt x="7470" y="272491"/>
                </a:lnTo>
                <a:lnTo>
                  <a:pt x="1122" y="296144"/>
                </a:lnTo>
                <a:lnTo>
                  <a:pt x="0" y="306834"/>
                </a:lnTo>
                <a:lnTo>
                  <a:pt x="206" y="316817"/>
                </a:lnTo>
                <a:lnTo>
                  <a:pt x="1295" y="326331"/>
                </a:lnTo>
                <a:lnTo>
                  <a:pt x="2021" y="334578"/>
                </a:lnTo>
                <a:lnTo>
                  <a:pt x="2505" y="341981"/>
                </a:lnTo>
                <a:lnTo>
                  <a:pt x="2828" y="348821"/>
                </a:lnTo>
                <a:lnTo>
                  <a:pt x="4948" y="355287"/>
                </a:lnTo>
                <a:lnTo>
                  <a:pt x="12384" y="367550"/>
                </a:lnTo>
                <a:lnTo>
                  <a:pt x="27280" y="389715"/>
                </a:lnTo>
                <a:lnTo>
                  <a:pt x="38184" y="400949"/>
                </a:lnTo>
                <a:lnTo>
                  <a:pt x="50333" y="409117"/>
                </a:lnTo>
                <a:lnTo>
                  <a:pt x="57573" y="412629"/>
                </a:lnTo>
                <a:lnTo>
                  <a:pt x="65257" y="415922"/>
                </a:lnTo>
                <a:lnTo>
                  <a:pt x="74190" y="419071"/>
                </a:lnTo>
                <a:lnTo>
                  <a:pt x="83956" y="422122"/>
                </a:lnTo>
                <a:lnTo>
                  <a:pt x="94275" y="425109"/>
                </a:lnTo>
                <a:lnTo>
                  <a:pt x="104013" y="427100"/>
                </a:lnTo>
                <a:lnTo>
                  <a:pt x="113362" y="428427"/>
                </a:lnTo>
                <a:lnTo>
                  <a:pt x="122452" y="429312"/>
                </a:lnTo>
                <a:lnTo>
                  <a:pt x="132322" y="428949"/>
                </a:lnTo>
                <a:lnTo>
                  <a:pt x="142713" y="427755"/>
                </a:lnTo>
                <a:lnTo>
                  <a:pt x="153450" y="426007"/>
                </a:lnTo>
                <a:lnTo>
                  <a:pt x="165370" y="424841"/>
                </a:lnTo>
                <a:lnTo>
                  <a:pt x="178079" y="424064"/>
                </a:lnTo>
                <a:lnTo>
                  <a:pt x="191315" y="423546"/>
                </a:lnTo>
                <a:lnTo>
                  <a:pt x="203948" y="421295"/>
                </a:lnTo>
                <a:lnTo>
                  <a:pt x="216181" y="417890"/>
                </a:lnTo>
                <a:lnTo>
                  <a:pt x="228145" y="413715"/>
                </a:lnTo>
                <a:lnTo>
                  <a:pt x="240885" y="409979"/>
                </a:lnTo>
                <a:lnTo>
                  <a:pt x="254140" y="406536"/>
                </a:lnTo>
                <a:lnTo>
                  <a:pt x="267739" y="403288"/>
                </a:lnTo>
                <a:lnTo>
                  <a:pt x="280616" y="399218"/>
                </a:lnTo>
                <a:lnTo>
                  <a:pt x="293010" y="394599"/>
                </a:lnTo>
                <a:lnTo>
                  <a:pt x="305083" y="389615"/>
                </a:lnTo>
                <a:lnTo>
                  <a:pt x="315989" y="384387"/>
                </a:lnTo>
                <a:lnTo>
                  <a:pt x="326117" y="378998"/>
                </a:lnTo>
                <a:lnTo>
                  <a:pt x="335726" y="373499"/>
                </a:lnTo>
                <a:lnTo>
                  <a:pt x="344990" y="367928"/>
                </a:lnTo>
                <a:lnTo>
                  <a:pt x="362904" y="356659"/>
                </a:lnTo>
                <a:lnTo>
                  <a:pt x="389053" y="339604"/>
                </a:lnTo>
                <a:lnTo>
                  <a:pt x="396734" y="333902"/>
                </a:lnTo>
                <a:lnTo>
                  <a:pt x="410349" y="322486"/>
                </a:lnTo>
                <a:lnTo>
                  <a:pt x="415693" y="315822"/>
                </a:lnTo>
                <a:lnTo>
                  <a:pt x="420209" y="308522"/>
                </a:lnTo>
                <a:lnTo>
                  <a:pt x="424172" y="300798"/>
                </a:lnTo>
                <a:lnTo>
                  <a:pt x="428719" y="290886"/>
                </a:lnTo>
                <a:lnTo>
                  <a:pt x="438851" y="267173"/>
                </a:lnTo>
                <a:lnTo>
                  <a:pt x="443268" y="256087"/>
                </a:lnTo>
                <a:lnTo>
                  <a:pt x="450715" y="236149"/>
                </a:lnTo>
                <a:lnTo>
                  <a:pt x="453081" y="227784"/>
                </a:lnTo>
                <a:lnTo>
                  <a:pt x="454659" y="220303"/>
                </a:lnTo>
                <a:lnTo>
                  <a:pt x="455712" y="213410"/>
                </a:lnTo>
                <a:lnTo>
                  <a:pt x="455461" y="205957"/>
                </a:lnTo>
                <a:lnTo>
                  <a:pt x="454340" y="198132"/>
                </a:lnTo>
                <a:lnTo>
                  <a:pt x="452642" y="190057"/>
                </a:lnTo>
                <a:lnTo>
                  <a:pt x="450556" y="182768"/>
                </a:lnTo>
                <a:lnTo>
                  <a:pt x="445699" y="169591"/>
                </a:lnTo>
                <a:lnTo>
                  <a:pt x="440366" y="157384"/>
                </a:lnTo>
                <a:lnTo>
                  <a:pt x="434820" y="144656"/>
                </a:lnTo>
                <a:lnTo>
                  <a:pt x="432007" y="137261"/>
                </a:lnTo>
                <a:lnTo>
                  <a:pt x="429180" y="129474"/>
                </a:lnTo>
                <a:lnTo>
                  <a:pt x="424438" y="122378"/>
                </a:lnTo>
                <a:lnTo>
                  <a:pt x="411549" y="109413"/>
                </a:lnTo>
                <a:lnTo>
                  <a:pt x="398835" y="97300"/>
                </a:lnTo>
                <a:lnTo>
                  <a:pt x="392778" y="91404"/>
                </a:lnTo>
                <a:lnTo>
                  <a:pt x="385882" y="86520"/>
                </a:lnTo>
                <a:lnTo>
                  <a:pt x="378427" y="82311"/>
                </a:lnTo>
                <a:lnTo>
                  <a:pt x="370600" y="78553"/>
                </a:lnTo>
                <a:lnTo>
                  <a:pt x="359667" y="72238"/>
                </a:lnTo>
                <a:lnTo>
                  <a:pt x="346664" y="64218"/>
                </a:lnTo>
                <a:lnTo>
                  <a:pt x="332279" y="55061"/>
                </a:lnTo>
                <a:lnTo>
                  <a:pt x="319832" y="48004"/>
                </a:lnTo>
                <a:lnTo>
                  <a:pt x="308677" y="42347"/>
                </a:lnTo>
                <a:lnTo>
                  <a:pt x="298383" y="37622"/>
                </a:lnTo>
                <a:lnTo>
                  <a:pt x="288662" y="34473"/>
                </a:lnTo>
                <a:lnTo>
                  <a:pt x="279324" y="32374"/>
                </a:lnTo>
                <a:lnTo>
                  <a:pt x="270241" y="30974"/>
                </a:lnTo>
                <a:lnTo>
                  <a:pt x="260376" y="29088"/>
                </a:lnTo>
                <a:lnTo>
                  <a:pt x="239255" y="24453"/>
                </a:lnTo>
                <a:lnTo>
                  <a:pt x="229241" y="22836"/>
                </a:lnTo>
                <a:lnTo>
                  <a:pt x="219707" y="21758"/>
                </a:lnTo>
                <a:lnTo>
                  <a:pt x="210494" y="21040"/>
                </a:lnTo>
                <a:lnTo>
                  <a:pt x="202448" y="20560"/>
                </a:lnTo>
                <a:lnTo>
                  <a:pt x="188427" y="20028"/>
                </a:lnTo>
                <a:lnTo>
                  <a:pt x="165271" y="19728"/>
                </a:lnTo>
                <a:lnTo>
                  <a:pt x="121641" y="19619"/>
                </a:lnTo>
                <a:lnTo>
                  <a:pt x="97770" y="28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we meet our objectives?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Content Objectives</a:t>
            </a:r>
          </a:p>
          <a:p>
            <a:r>
              <a:rPr lang="en-US" dirty="0" smtClean="0"/>
              <a:t>Students will review probability rules through review of Thursday’s work.</a:t>
            </a:r>
          </a:p>
          <a:p>
            <a:r>
              <a:rPr lang="en-US" dirty="0" smtClean="0"/>
              <a:t>Students will learn about the fundamental counting principle.</a:t>
            </a:r>
          </a:p>
          <a:p>
            <a:pPr>
              <a:buNone/>
            </a:pPr>
            <a:r>
              <a:rPr lang="en-US" dirty="0" smtClean="0"/>
              <a:t>Language Objectives</a:t>
            </a:r>
          </a:p>
          <a:p>
            <a:r>
              <a:rPr lang="en-US" dirty="0" smtClean="0"/>
              <a:t>Students will not call out unless called on.</a:t>
            </a:r>
          </a:p>
          <a:p>
            <a:r>
              <a:rPr lang="en-US" dirty="0" smtClean="0"/>
              <a:t>Students will participate in discussion.</a:t>
            </a:r>
          </a:p>
          <a:p>
            <a:r>
              <a:rPr lang="en-US" dirty="0" smtClean="0"/>
              <a:t>Students will demonstrate their understanding in writing.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smtClean="0"/>
              <a:t>Content Objectives</a:t>
            </a:r>
          </a:p>
          <a:p>
            <a:r>
              <a:rPr lang="en-US" dirty="0" smtClean="0"/>
              <a:t>Students will review probability rules through review of Thursday’s work.</a:t>
            </a:r>
          </a:p>
          <a:p>
            <a:r>
              <a:rPr lang="en-US" dirty="0" smtClean="0"/>
              <a:t>Students will learn about the fundamental counting principle.</a:t>
            </a:r>
          </a:p>
          <a:p>
            <a:pPr>
              <a:buNone/>
            </a:pPr>
            <a:r>
              <a:rPr lang="en-US" dirty="0" smtClean="0"/>
              <a:t>Language Objectives</a:t>
            </a:r>
          </a:p>
          <a:p>
            <a:r>
              <a:rPr lang="en-US" dirty="0" smtClean="0"/>
              <a:t>Students will not call out unless called on.</a:t>
            </a:r>
          </a:p>
          <a:p>
            <a:r>
              <a:rPr lang="en-US" dirty="0" smtClean="0"/>
              <a:t>Students will participate in discussion.</a:t>
            </a:r>
          </a:p>
          <a:p>
            <a:r>
              <a:rPr lang="en-US" dirty="0" smtClean="0"/>
              <a:t>Students will demonstrate their understanding in writing.</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PenAnnotation2357"/>
          <p:cNvSpPr/>
          <p:nvPr/>
        </p:nvSpPr>
        <p:spPr>
          <a:xfrm>
            <a:off x="3603307" y="1543514"/>
            <a:ext cx="334328" cy="453832"/>
          </a:xfrm>
          <a:custGeom>
            <a:avLst/>
            <a:gdLst/>
            <a:ahLst/>
            <a:cxnLst/>
            <a:rect l="0" t="0" r="0" b="0"/>
            <a:pathLst>
              <a:path w="334328" h="453832">
                <a:moveTo>
                  <a:pt x="334327" y="33826"/>
                </a:moveTo>
                <a:lnTo>
                  <a:pt x="329777" y="29275"/>
                </a:lnTo>
                <a:lnTo>
                  <a:pt x="326531" y="27934"/>
                </a:lnTo>
                <a:lnTo>
                  <a:pt x="317845" y="26445"/>
                </a:lnTo>
                <a:lnTo>
                  <a:pt x="311909" y="26047"/>
                </a:lnTo>
                <a:lnTo>
                  <a:pt x="305094" y="25783"/>
                </a:lnTo>
                <a:lnTo>
                  <a:pt x="297694" y="25606"/>
                </a:lnTo>
                <a:lnTo>
                  <a:pt x="290855" y="24536"/>
                </a:lnTo>
                <a:lnTo>
                  <a:pt x="284391" y="22870"/>
                </a:lnTo>
                <a:lnTo>
                  <a:pt x="278177" y="20807"/>
                </a:lnTo>
                <a:lnTo>
                  <a:pt x="272129" y="19431"/>
                </a:lnTo>
                <a:lnTo>
                  <a:pt x="266192" y="18514"/>
                </a:lnTo>
                <a:lnTo>
                  <a:pt x="260328" y="17903"/>
                </a:lnTo>
                <a:lnTo>
                  <a:pt x="254515" y="18448"/>
                </a:lnTo>
                <a:lnTo>
                  <a:pt x="248734" y="19764"/>
                </a:lnTo>
                <a:lnTo>
                  <a:pt x="242975" y="21594"/>
                </a:lnTo>
                <a:lnTo>
                  <a:pt x="237231" y="21861"/>
                </a:lnTo>
                <a:lnTo>
                  <a:pt x="231497" y="21087"/>
                </a:lnTo>
                <a:lnTo>
                  <a:pt x="225768" y="19618"/>
                </a:lnTo>
                <a:lnTo>
                  <a:pt x="220045" y="18639"/>
                </a:lnTo>
                <a:lnTo>
                  <a:pt x="214324" y="17986"/>
                </a:lnTo>
                <a:lnTo>
                  <a:pt x="150497" y="12388"/>
                </a:lnTo>
                <a:lnTo>
                  <a:pt x="133669" y="10009"/>
                </a:lnTo>
                <a:lnTo>
                  <a:pt x="121498" y="7470"/>
                </a:lnTo>
                <a:lnTo>
                  <a:pt x="112431" y="4825"/>
                </a:lnTo>
                <a:lnTo>
                  <a:pt x="105434" y="3062"/>
                </a:lnTo>
                <a:lnTo>
                  <a:pt x="95119" y="1103"/>
                </a:lnTo>
                <a:lnTo>
                  <a:pt x="84820" y="232"/>
                </a:lnTo>
                <a:lnTo>
                  <a:pt x="79407" y="0"/>
                </a:lnTo>
                <a:lnTo>
                  <a:pt x="74846" y="798"/>
                </a:lnTo>
                <a:lnTo>
                  <a:pt x="64828" y="5519"/>
                </a:lnTo>
                <a:lnTo>
                  <a:pt x="62149" y="6957"/>
                </a:lnTo>
                <a:lnTo>
                  <a:pt x="56092" y="16869"/>
                </a:lnTo>
                <a:lnTo>
                  <a:pt x="53504" y="24067"/>
                </a:lnTo>
                <a:lnTo>
                  <a:pt x="51844" y="36449"/>
                </a:lnTo>
                <a:lnTo>
                  <a:pt x="51516" y="49019"/>
                </a:lnTo>
                <a:lnTo>
                  <a:pt x="51471" y="58358"/>
                </a:lnTo>
                <a:lnTo>
                  <a:pt x="48911" y="68859"/>
                </a:lnTo>
                <a:lnTo>
                  <a:pt x="45551" y="79876"/>
                </a:lnTo>
                <a:lnTo>
                  <a:pt x="44057" y="91123"/>
                </a:lnTo>
                <a:lnTo>
                  <a:pt x="43659" y="98694"/>
                </a:lnTo>
                <a:lnTo>
                  <a:pt x="43217" y="117266"/>
                </a:lnTo>
                <a:lnTo>
                  <a:pt x="42967" y="140040"/>
                </a:lnTo>
                <a:lnTo>
                  <a:pt x="41980" y="147498"/>
                </a:lnTo>
                <a:lnTo>
                  <a:pt x="40369" y="155327"/>
                </a:lnTo>
                <a:lnTo>
                  <a:pt x="38343" y="163404"/>
                </a:lnTo>
                <a:lnTo>
                  <a:pt x="36091" y="177459"/>
                </a:lnTo>
                <a:lnTo>
                  <a:pt x="35091" y="189102"/>
                </a:lnTo>
                <a:lnTo>
                  <a:pt x="34527" y="201965"/>
                </a:lnTo>
                <a:lnTo>
                  <a:pt x="34311" y="233109"/>
                </a:lnTo>
                <a:lnTo>
                  <a:pt x="34291" y="262314"/>
                </a:lnTo>
                <a:lnTo>
                  <a:pt x="34290" y="253086"/>
                </a:lnTo>
                <a:lnTo>
                  <a:pt x="39370" y="245257"/>
                </a:lnTo>
                <a:lnTo>
                  <a:pt x="48930" y="234475"/>
                </a:lnTo>
                <a:lnTo>
                  <a:pt x="62704" y="220158"/>
                </a:lnTo>
                <a:lnTo>
                  <a:pt x="69425" y="214245"/>
                </a:lnTo>
                <a:lnTo>
                  <a:pt x="75811" y="209350"/>
                </a:lnTo>
                <a:lnTo>
                  <a:pt x="81973" y="205134"/>
                </a:lnTo>
                <a:lnTo>
                  <a:pt x="87986" y="200419"/>
                </a:lnTo>
                <a:lnTo>
                  <a:pt x="93900" y="195370"/>
                </a:lnTo>
                <a:lnTo>
                  <a:pt x="99748" y="190100"/>
                </a:lnTo>
                <a:lnTo>
                  <a:pt x="105551" y="185633"/>
                </a:lnTo>
                <a:lnTo>
                  <a:pt x="111325" y="181703"/>
                </a:lnTo>
                <a:lnTo>
                  <a:pt x="117079" y="178131"/>
                </a:lnTo>
                <a:lnTo>
                  <a:pt x="123773" y="175749"/>
                </a:lnTo>
                <a:lnTo>
                  <a:pt x="131092" y="174161"/>
                </a:lnTo>
                <a:lnTo>
                  <a:pt x="138830" y="173103"/>
                </a:lnTo>
                <a:lnTo>
                  <a:pt x="147798" y="171444"/>
                </a:lnTo>
                <a:lnTo>
                  <a:pt x="167923" y="167062"/>
                </a:lnTo>
                <a:lnTo>
                  <a:pt x="176719" y="165512"/>
                </a:lnTo>
                <a:lnTo>
                  <a:pt x="184488" y="164479"/>
                </a:lnTo>
                <a:lnTo>
                  <a:pt x="191572" y="163790"/>
                </a:lnTo>
                <a:lnTo>
                  <a:pt x="198199" y="164284"/>
                </a:lnTo>
                <a:lnTo>
                  <a:pt x="204523" y="165565"/>
                </a:lnTo>
                <a:lnTo>
                  <a:pt x="210643" y="167372"/>
                </a:lnTo>
                <a:lnTo>
                  <a:pt x="216629" y="168577"/>
                </a:lnTo>
                <a:lnTo>
                  <a:pt x="222524" y="169380"/>
                </a:lnTo>
                <a:lnTo>
                  <a:pt x="228359" y="169915"/>
                </a:lnTo>
                <a:lnTo>
                  <a:pt x="233203" y="171224"/>
                </a:lnTo>
                <a:lnTo>
                  <a:pt x="241123" y="175219"/>
                </a:lnTo>
                <a:lnTo>
                  <a:pt x="250358" y="182710"/>
                </a:lnTo>
                <a:lnTo>
                  <a:pt x="255488" y="187374"/>
                </a:lnTo>
                <a:lnTo>
                  <a:pt x="260813" y="191436"/>
                </a:lnTo>
                <a:lnTo>
                  <a:pt x="266268" y="195097"/>
                </a:lnTo>
                <a:lnTo>
                  <a:pt x="271809" y="198490"/>
                </a:lnTo>
                <a:lnTo>
                  <a:pt x="280507" y="207340"/>
                </a:lnTo>
                <a:lnTo>
                  <a:pt x="284159" y="212367"/>
                </a:lnTo>
                <a:lnTo>
                  <a:pt x="288219" y="223032"/>
                </a:lnTo>
                <a:lnTo>
                  <a:pt x="291927" y="236027"/>
                </a:lnTo>
                <a:lnTo>
                  <a:pt x="295583" y="244827"/>
                </a:lnTo>
                <a:lnTo>
                  <a:pt x="299926" y="254503"/>
                </a:lnTo>
                <a:lnTo>
                  <a:pt x="302820" y="263811"/>
                </a:lnTo>
                <a:lnTo>
                  <a:pt x="304750" y="272874"/>
                </a:lnTo>
                <a:lnTo>
                  <a:pt x="306037" y="281774"/>
                </a:lnTo>
                <a:lnTo>
                  <a:pt x="306894" y="291517"/>
                </a:lnTo>
                <a:lnTo>
                  <a:pt x="307466" y="301822"/>
                </a:lnTo>
                <a:lnTo>
                  <a:pt x="307848" y="312503"/>
                </a:lnTo>
                <a:lnTo>
                  <a:pt x="307149" y="321528"/>
                </a:lnTo>
                <a:lnTo>
                  <a:pt x="305731" y="329449"/>
                </a:lnTo>
                <a:lnTo>
                  <a:pt x="301615" y="343331"/>
                </a:lnTo>
                <a:lnTo>
                  <a:pt x="296611" y="355851"/>
                </a:lnTo>
                <a:lnTo>
                  <a:pt x="291212" y="367766"/>
                </a:lnTo>
                <a:lnTo>
                  <a:pt x="282818" y="385183"/>
                </a:lnTo>
                <a:lnTo>
                  <a:pt x="279985" y="390937"/>
                </a:lnTo>
                <a:lnTo>
                  <a:pt x="276191" y="395724"/>
                </a:lnTo>
                <a:lnTo>
                  <a:pt x="266897" y="403585"/>
                </a:lnTo>
                <a:lnTo>
                  <a:pt x="261751" y="407014"/>
                </a:lnTo>
                <a:lnTo>
                  <a:pt x="256416" y="410253"/>
                </a:lnTo>
                <a:lnTo>
                  <a:pt x="250954" y="413365"/>
                </a:lnTo>
                <a:lnTo>
                  <a:pt x="245408" y="417344"/>
                </a:lnTo>
                <a:lnTo>
                  <a:pt x="239805" y="421902"/>
                </a:lnTo>
                <a:lnTo>
                  <a:pt x="234165" y="426846"/>
                </a:lnTo>
                <a:lnTo>
                  <a:pt x="228500" y="431094"/>
                </a:lnTo>
                <a:lnTo>
                  <a:pt x="222819" y="434879"/>
                </a:lnTo>
                <a:lnTo>
                  <a:pt x="217126" y="438354"/>
                </a:lnTo>
                <a:lnTo>
                  <a:pt x="208568" y="441624"/>
                </a:lnTo>
                <a:lnTo>
                  <a:pt x="198100" y="444756"/>
                </a:lnTo>
                <a:lnTo>
                  <a:pt x="186359" y="447797"/>
                </a:lnTo>
                <a:lnTo>
                  <a:pt x="176627" y="449824"/>
                </a:lnTo>
                <a:lnTo>
                  <a:pt x="168234" y="451175"/>
                </a:lnTo>
                <a:lnTo>
                  <a:pt x="160733" y="452076"/>
                </a:lnTo>
                <a:lnTo>
                  <a:pt x="152876" y="452677"/>
                </a:lnTo>
                <a:lnTo>
                  <a:pt x="144780" y="453077"/>
                </a:lnTo>
                <a:lnTo>
                  <a:pt x="129117" y="453522"/>
                </a:lnTo>
                <a:lnTo>
                  <a:pt x="97601" y="453831"/>
                </a:lnTo>
                <a:lnTo>
                  <a:pt x="89832" y="452894"/>
                </a:lnTo>
                <a:lnTo>
                  <a:pt x="80843" y="451317"/>
                </a:lnTo>
                <a:lnTo>
                  <a:pt x="71040" y="449313"/>
                </a:lnTo>
                <a:lnTo>
                  <a:pt x="49988" y="444547"/>
                </a:lnTo>
                <a:lnTo>
                  <a:pt x="23632" y="438277"/>
                </a:lnTo>
                <a:lnTo>
                  <a:pt x="14948" y="434879"/>
                </a:lnTo>
                <a:lnTo>
                  <a:pt x="9966" y="432639"/>
                </a:lnTo>
                <a:lnTo>
                  <a:pt x="6644" y="430194"/>
                </a:lnTo>
                <a:lnTo>
                  <a:pt x="4429" y="427611"/>
                </a:lnTo>
                <a:lnTo>
                  <a:pt x="2953" y="424937"/>
                </a:lnTo>
                <a:lnTo>
                  <a:pt x="1312" y="419425"/>
                </a:lnTo>
                <a:lnTo>
                  <a:pt x="0" y="41101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MARTPenAnnotation2358"/>
          <p:cNvSpPr/>
          <p:nvPr/>
        </p:nvSpPr>
        <p:spPr>
          <a:xfrm>
            <a:off x="4052890" y="1483210"/>
            <a:ext cx="536256" cy="505611"/>
          </a:xfrm>
          <a:custGeom>
            <a:avLst/>
            <a:gdLst/>
            <a:ahLst/>
            <a:cxnLst/>
            <a:rect l="0" t="0" r="0" b="0"/>
            <a:pathLst>
              <a:path w="536256" h="505611">
                <a:moveTo>
                  <a:pt x="124775" y="128420"/>
                </a:moveTo>
                <a:lnTo>
                  <a:pt x="117931" y="115684"/>
                </a:lnTo>
                <a:lnTo>
                  <a:pt x="104624" y="100049"/>
                </a:lnTo>
                <a:lnTo>
                  <a:pt x="102768" y="97123"/>
                </a:lnTo>
                <a:lnTo>
                  <a:pt x="100706" y="91333"/>
                </a:lnTo>
                <a:lnTo>
                  <a:pt x="99383" y="79854"/>
                </a:lnTo>
                <a:lnTo>
                  <a:pt x="99121" y="65874"/>
                </a:lnTo>
                <a:lnTo>
                  <a:pt x="99100" y="61005"/>
                </a:lnTo>
                <a:lnTo>
                  <a:pt x="100038" y="56807"/>
                </a:lnTo>
                <a:lnTo>
                  <a:pt x="103621" y="49602"/>
                </a:lnTo>
                <a:lnTo>
                  <a:pt x="113468" y="38144"/>
                </a:lnTo>
                <a:lnTo>
                  <a:pt x="120094" y="31089"/>
                </a:lnTo>
                <a:lnTo>
                  <a:pt x="135077" y="20709"/>
                </a:lnTo>
                <a:lnTo>
                  <a:pt x="163428" y="6284"/>
                </a:lnTo>
                <a:lnTo>
                  <a:pt x="173069" y="2700"/>
                </a:lnTo>
                <a:lnTo>
                  <a:pt x="182434" y="1106"/>
                </a:lnTo>
                <a:lnTo>
                  <a:pt x="196121" y="399"/>
                </a:lnTo>
                <a:lnTo>
                  <a:pt x="210790" y="0"/>
                </a:lnTo>
                <a:lnTo>
                  <a:pt x="220471" y="2447"/>
                </a:lnTo>
                <a:lnTo>
                  <a:pt x="236631" y="9179"/>
                </a:lnTo>
                <a:lnTo>
                  <a:pt x="249736" y="15416"/>
                </a:lnTo>
                <a:lnTo>
                  <a:pt x="268261" y="24538"/>
                </a:lnTo>
                <a:lnTo>
                  <a:pt x="284113" y="34943"/>
                </a:lnTo>
                <a:lnTo>
                  <a:pt x="296557" y="45917"/>
                </a:lnTo>
                <a:lnTo>
                  <a:pt x="305262" y="57144"/>
                </a:lnTo>
                <a:lnTo>
                  <a:pt x="312306" y="68484"/>
                </a:lnTo>
                <a:lnTo>
                  <a:pt x="318612" y="79874"/>
                </a:lnTo>
                <a:lnTo>
                  <a:pt x="324590" y="91286"/>
                </a:lnTo>
                <a:lnTo>
                  <a:pt x="327517" y="98902"/>
                </a:lnTo>
                <a:lnTo>
                  <a:pt x="330421" y="107788"/>
                </a:lnTo>
                <a:lnTo>
                  <a:pt x="333310" y="117523"/>
                </a:lnTo>
                <a:lnTo>
                  <a:pt x="335235" y="125918"/>
                </a:lnTo>
                <a:lnTo>
                  <a:pt x="337375" y="140325"/>
                </a:lnTo>
                <a:lnTo>
                  <a:pt x="337946" y="149692"/>
                </a:lnTo>
                <a:lnTo>
                  <a:pt x="338580" y="172799"/>
                </a:lnTo>
                <a:lnTo>
                  <a:pt x="337796" y="182771"/>
                </a:lnTo>
                <a:lnTo>
                  <a:pt x="336322" y="191324"/>
                </a:lnTo>
                <a:lnTo>
                  <a:pt x="334386" y="198931"/>
                </a:lnTo>
                <a:lnTo>
                  <a:pt x="330238" y="208764"/>
                </a:lnTo>
                <a:lnTo>
                  <a:pt x="324615" y="220083"/>
                </a:lnTo>
                <a:lnTo>
                  <a:pt x="318009" y="232391"/>
                </a:lnTo>
                <a:lnTo>
                  <a:pt x="313605" y="242501"/>
                </a:lnTo>
                <a:lnTo>
                  <a:pt x="310669" y="251147"/>
                </a:lnTo>
                <a:lnTo>
                  <a:pt x="308712" y="258815"/>
                </a:lnTo>
                <a:lnTo>
                  <a:pt x="301457" y="272416"/>
                </a:lnTo>
                <a:lnTo>
                  <a:pt x="291882" y="284810"/>
                </a:lnTo>
                <a:lnTo>
                  <a:pt x="281277" y="296669"/>
                </a:lnTo>
                <a:lnTo>
                  <a:pt x="264597" y="309504"/>
                </a:lnTo>
                <a:lnTo>
                  <a:pt x="253275" y="318757"/>
                </a:lnTo>
                <a:lnTo>
                  <a:pt x="241893" y="329219"/>
                </a:lnTo>
                <a:lnTo>
                  <a:pt x="230485" y="340219"/>
                </a:lnTo>
                <a:lnTo>
                  <a:pt x="219065" y="348918"/>
                </a:lnTo>
                <a:lnTo>
                  <a:pt x="207639" y="355959"/>
                </a:lnTo>
                <a:lnTo>
                  <a:pt x="196210" y="362263"/>
                </a:lnTo>
                <a:lnTo>
                  <a:pt x="179067" y="371167"/>
                </a:lnTo>
                <a:lnTo>
                  <a:pt x="165097" y="376960"/>
                </a:lnTo>
                <a:lnTo>
                  <a:pt x="151268" y="382710"/>
                </a:lnTo>
                <a:lnTo>
                  <a:pt x="141947" y="388440"/>
                </a:lnTo>
                <a:lnTo>
                  <a:pt x="129550" y="391622"/>
                </a:lnTo>
                <a:lnTo>
                  <a:pt x="115466" y="393988"/>
                </a:lnTo>
                <a:lnTo>
                  <a:pt x="102858" y="398215"/>
                </a:lnTo>
                <a:lnTo>
                  <a:pt x="90903" y="403269"/>
                </a:lnTo>
                <a:lnTo>
                  <a:pt x="85049" y="405950"/>
                </a:lnTo>
                <a:lnTo>
                  <a:pt x="70924" y="408929"/>
                </a:lnTo>
                <a:lnTo>
                  <a:pt x="56073" y="410253"/>
                </a:lnTo>
                <a:lnTo>
                  <a:pt x="43123" y="410841"/>
                </a:lnTo>
                <a:lnTo>
                  <a:pt x="29673" y="411173"/>
                </a:lnTo>
                <a:lnTo>
                  <a:pt x="20277" y="408710"/>
                </a:lnTo>
                <a:lnTo>
                  <a:pt x="7824" y="403919"/>
                </a:lnTo>
                <a:lnTo>
                  <a:pt x="6803" y="402573"/>
                </a:lnTo>
                <a:lnTo>
                  <a:pt x="6122" y="400724"/>
                </a:lnTo>
                <a:lnTo>
                  <a:pt x="5668" y="398538"/>
                </a:lnTo>
                <a:lnTo>
                  <a:pt x="4413" y="397081"/>
                </a:lnTo>
                <a:lnTo>
                  <a:pt x="2623" y="396110"/>
                </a:lnTo>
                <a:lnTo>
                  <a:pt x="478" y="395462"/>
                </a:lnTo>
                <a:lnTo>
                  <a:pt x="0" y="393126"/>
                </a:lnTo>
                <a:lnTo>
                  <a:pt x="3945" y="379519"/>
                </a:lnTo>
                <a:lnTo>
                  <a:pt x="9069" y="373211"/>
                </a:lnTo>
                <a:lnTo>
                  <a:pt x="13348" y="371624"/>
                </a:lnTo>
                <a:lnTo>
                  <a:pt x="25721" y="369860"/>
                </a:lnTo>
                <a:lnTo>
                  <a:pt x="38206" y="366537"/>
                </a:lnTo>
                <a:lnTo>
                  <a:pt x="50105" y="361884"/>
                </a:lnTo>
                <a:lnTo>
                  <a:pt x="61743" y="356642"/>
                </a:lnTo>
                <a:lnTo>
                  <a:pt x="75806" y="353677"/>
                </a:lnTo>
                <a:lnTo>
                  <a:pt x="83556" y="352886"/>
                </a:lnTo>
                <a:lnTo>
                  <a:pt x="94438" y="352359"/>
                </a:lnTo>
                <a:lnTo>
                  <a:pt x="121769" y="351773"/>
                </a:lnTo>
                <a:lnTo>
                  <a:pt x="135153" y="352570"/>
                </a:lnTo>
                <a:lnTo>
                  <a:pt x="147886" y="354053"/>
                </a:lnTo>
                <a:lnTo>
                  <a:pt x="160185" y="355994"/>
                </a:lnTo>
                <a:lnTo>
                  <a:pt x="175051" y="359194"/>
                </a:lnTo>
                <a:lnTo>
                  <a:pt x="191630" y="363231"/>
                </a:lnTo>
                <a:lnTo>
                  <a:pt x="252492" y="378849"/>
                </a:lnTo>
                <a:lnTo>
                  <a:pt x="264212" y="383002"/>
                </a:lnTo>
                <a:lnTo>
                  <a:pt x="274883" y="387676"/>
                </a:lnTo>
                <a:lnTo>
                  <a:pt x="404358" y="452519"/>
                </a:lnTo>
                <a:lnTo>
                  <a:pt x="433501" y="465821"/>
                </a:lnTo>
                <a:lnTo>
                  <a:pt x="450607" y="473369"/>
                </a:lnTo>
                <a:lnTo>
                  <a:pt x="464869" y="479353"/>
                </a:lnTo>
                <a:lnTo>
                  <a:pt x="477234" y="484296"/>
                </a:lnTo>
                <a:lnTo>
                  <a:pt x="488335" y="488543"/>
                </a:lnTo>
                <a:lnTo>
                  <a:pt x="503209" y="495802"/>
                </a:lnTo>
                <a:lnTo>
                  <a:pt x="508509" y="499071"/>
                </a:lnTo>
                <a:lnTo>
                  <a:pt x="519478" y="502704"/>
                </a:lnTo>
                <a:lnTo>
                  <a:pt x="536255" y="50561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2359"/>
          <p:cNvSpPr/>
          <p:nvPr/>
        </p:nvSpPr>
        <p:spPr>
          <a:xfrm>
            <a:off x="5420677" y="1474469"/>
            <a:ext cx="162878" cy="420054"/>
          </a:xfrm>
          <a:custGeom>
            <a:avLst/>
            <a:gdLst/>
            <a:ahLst/>
            <a:cxnLst/>
            <a:rect l="0" t="0" r="0" b="0"/>
            <a:pathLst>
              <a:path w="162878" h="420054">
                <a:moveTo>
                  <a:pt x="0" y="0"/>
                </a:moveTo>
                <a:lnTo>
                  <a:pt x="0" y="9102"/>
                </a:lnTo>
                <a:lnTo>
                  <a:pt x="953" y="12736"/>
                </a:lnTo>
                <a:lnTo>
                  <a:pt x="4551" y="19313"/>
                </a:lnTo>
                <a:lnTo>
                  <a:pt x="9325" y="27951"/>
                </a:lnTo>
                <a:lnTo>
                  <a:pt x="20151" y="49019"/>
                </a:lnTo>
                <a:lnTo>
                  <a:pt x="23244" y="60204"/>
                </a:lnTo>
                <a:lnTo>
                  <a:pt x="25570" y="72478"/>
                </a:lnTo>
                <a:lnTo>
                  <a:pt x="27525" y="79751"/>
                </a:lnTo>
                <a:lnTo>
                  <a:pt x="32236" y="95453"/>
                </a:lnTo>
                <a:lnTo>
                  <a:pt x="37504" y="111956"/>
                </a:lnTo>
                <a:lnTo>
                  <a:pt x="40243" y="121310"/>
                </a:lnTo>
                <a:lnTo>
                  <a:pt x="45826" y="141863"/>
                </a:lnTo>
                <a:lnTo>
                  <a:pt x="47696" y="151726"/>
                </a:lnTo>
                <a:lnTo>
                  <a:pt x="48942" y="161158"/>
                </a:lnTo>
                <a:lnTo>
                  <a:pt x="49773" y="170304"/>
                </a:lnTo>
                <a:lnTo>
                  <a:pt x="52232" y="180211"/>
                </a:lnTo>
                <a:lnTo>
                  <a:pt x="55777" y="190626"/>
                </a:lnTo>
                <a:lnTo>
                  <a:pt x="60045" y="201379"/>
                </a:lnTo>
                <a:lnTo>
                  <a:pt x="69866" y="228567"/>
                </a:lnTo>
                <a:lnTo>
                  <a:pt x="87143" y="278935"/>
                </a:lnTo>
                <a:lnTo>
                  <a:pt x="94291" y="294542"/>
                </a:lnTo>
                <a:lnTo>
                  <a:pt x="103818" y="313519"/>
                </a:lnTo>
                <a:lnTo>
                  <a:pt x="114932" y="334743"/>
                </a:lnTo>
                <a:lnTo>
                  <a:pt x="122341" y="349845"/>
                </a:lnTo>
                <a:lnTo>
                  <a:pt x="127281" y="360865"/>
                </a:lnTo>
                <a:lnTo>
                  <a:pt x="130574" y="369164"/>
                </a:lnTo>
                <a:lnTo>
                  <a:pt x="133722" y="375650"/>
                </a:lnTo>
                <a:lnTo>
                  <a:pt x="136773" y="380926"/>
                </a:lnTo>
                <a:lnTo>
                  <a:pt x="139759" y="385396"/>
                </a:lnTo>
                <a:lnTo>
                  <a:pt x="142703" y="390281"/>
                </a:lnTo>
                <a:lnTo>
                  <a:pt x="145618" y="395442"/>
                </a:lnTo>
                <a:lnTo>
                  <a:pt x="152589" y="408312"/>
                </a:lnTo>
                <a:lnTo>
                  <a:pt x="156082" y="412613"/>
                </a:lnTo>
                <a:lnTo>
                  <a:pt x="162877" y="4200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360"/>
          <p:cNvSpPr/>
          <p:nvPr/>
        </p:nvSpPr>
        <p:spPr>
          <a:xfrm>
            <a:off x="5249227" y="1688795"/>
            <a:ext cx="625217" cy="204133"/>
          </a:xfrm>
          <a:custGeom>
            <a:avLst/>
            <a:gdLst/>
            <a:ahLst/>
            <a:cxnLst/>
            <a:rect l="0" t="0" r="0" b="0"/>
            <a:pathLst>
              <a:path w="625217" h="204133">
                <a:moveTo>
                  <a:pt x="0" y="77140"/>
                </a:moveTo>
                <a:lnTo>
                  <a:pt x="13652" y="72589"/>
                </a:lnTo>
                <a:lnTo>
                  <a:pt x="33055" y="67815"/>
                </a:lnTo>
                <a:lnTo>
                  <a:pt x="44897" y="65208"/>
                </a:lnTo>
                <a:lnTo>
                  <a:pt x="55649" y="63470"/>
                </a:lnTo>
                <a:lnTo>
                  <a:pt x="65674" y="62312"/>
                </a:lnTo>
                <a:lnTo>
                  <a:pt x="75215" y="61539"/>
                </a:lnTo>
                <a:lnTo>
                  <a:pt x="85386" y="60072"/>
                </a:lnTo>
                <a:lnTo>
                  <a:pt x="95976" y="58141"/>
                </a:lnTo>
                <a:lnTo>
                  <a:pt x="185857" y="39097"/>
                </a:lnTo>
                <a:lnTo>
                  <a:pt x="210582" y="34633"/>
                </a:lnTo>
                <a:lnTo>
                  <a:pt x="230876" y="31657"/>
                </a:lnTo>
                <a:lnTo>
                  <a:pt x="248215" y="29673"/>
                </a:lnTo>
                <a:lnTo>
                  <a:pt x="263584" y="27397"/>
                </a:lnTo>
                <a:lnTo>
                  <a:pt x="277640" y="24928"/>
                </a:lnTo>
                <a:lnTo>
                  <a:pt x="290821" y="22329"/>
                </a:lnTo>
                <a:lnTo>
                  <a:pt x="315626" y="16902"/>
                </a:lnTo>
                <a:lnTo>
                  <a:pt x="340303" y="11315"/>
                </a:lnTo>
                <a:lnTo>
                  <a:pt x="367146" y="5657"/>
                </a:lnTo>
                <a:lnTo>
                  <a:pt x="379066" y="3767"/>
                </a:lnTo>
                <a:lnTo>
                  <a:pt x="389871" y="2507"/>
                </a:lnTo>
                <a:lnTo>
                  <a:pt x="399932" y="1667"/>
                </a:lnTo>
                <a:lnTo>
                  <a:pt x="418730" y="734"/>
                </a:lnTo>
                <a:lnTo>
                  <a:pt x="442838" y="208"/>
                </a:lnTo>
                <a:lnTo>
                  <a:pt x="473672" y="0"/>
                </a:lnTo>
                <a:lnTo>
                  <a:pt x="475801" y="948"/>
                </a:lnTo>
                <a:lnTo>
                  <a:pt x="477221" y="2533"/>
                </a:lnTo>
                <a:lnTo>
                  <a:pt x="479751" y="8738"/>
                </a:lnTo>
                <a:lnTo>
                  <a:pt x="484050" y="21021"/>
                </a:lnTo>
                <a:lnTo>
                  <a:pt x="484625" y="27345"/>
                </a:lnTo>
                <a:lnTo>
                  <a:pt x="484056" y="33466"/>
                </a:lnTo>
                <a:lnTo>
                  <a:pt x="482724" y="39451"/>
                </a:lnTo>
                <a:lnTo>
                  <a:pt x="481836" y="44394"/>
                </a:lnTo>
                <a:lnTo>
                  <a:pt x="481244" y="48642"/>
                </a:lnTo>
                <a:lnTo>
                  <a:pt x="480849" y="52426"/>
                </a:lnTo>
                <a:lnTo>
                  <a:pt x="478681" y="61616"/>
                </a:lnTo>
                <a:lnTo>
                  <a:pt x="471192" y="89608"/>
                </a:lnTo>
                <a:lnTo>
                  <a:pt x="468434" y="101644"/>
                </a:lnTo>
                <a:lnTo>
                  <a:pt x="466594" y="111573"/>
                </a:lnTo>
                <a:lnTo>
                  <a:pt x="465368" y="120098"/>
                </a:lnTo>
                <a:lnTo>
                  <a:pt x="465502" y="130544"/>
                </a:lnTo>
                <a:lnTo>
                  <a:pt x="466545" y="142270"/>
                </a:lnTo>
                <a:lnTo>
                  <a:pt x="468193" y="154850"/>
                </a:lnTo>
                <a:lnTo>
                  <a:pt x="471196" y="165141"/>
                </a:lnTo>
                <a:lnTo>
                  <a:pt x="475103" y="173907"/>
                </a:lnTo>
                <a:lnTo>
                  <a:pt x="479613" y="181656"/>
                </a:lnTo>
                <a:lnTo>
                  <a:pt x="483572" y="186822"/>
                </a:lnTo>
                <a:lnTo>
                  <a:pt x="487164" y="190267"/>
                </a:lnTo>
                <a:lnTo>
                  <a:pt x="493695" y="195046"/>
                </a:lnTo>
                <a:lnTo>
                  <a:pt x="499772" y="200345"/>
                </a:lnTo>
                <a:lnTo>
                  <a:pt x="503679" y="202139"/>
                </a:lnTo>
                <a:lnTo>
                  <a:pt x="513100" y="204132"/>
                </a:lnTo>
                <a:lnTo>
                  <a:pt x="517327" y="203711"/>
                </a:lnTo>
                <a:lnTo>
                  <a:pt x="521097" y="202478"/>
                </a:lnTo>
                <a:lnTo>
                  <a:pt x="554750" y="185534"/>
                </a:lnTo>
                <a:lnTo>
                  <a:pt x="560333" y="181788"/>
                </a:lnTo>
                <a:lnTo>
                  <a:pt x="565961" y="177385"/>
                </a:lnTo>
                <a:lnTo>
                  <a:pt x="571617" y="172545"/>
                </a:lnTo>
                <a:lnTo>
                  <a:pt x="578245" y="166461"/>
                </a:lnTo>
                <a:lnTo>
                  <a:pt x="593231" y="152080"/>
                </a:lnTo>
                <a:lnTo>
                  <a:pt x="599322" y="145198"/>
                </a:lnTo>
                <a:lnTo>
                  <a:pt x="604336" y="138704"/>
                </a:lnTo>
                <a:lnTo>
                  <a:pt x="608631" y="132470"/>
                </a:lnTo>
                <a:lnTo>
                  <a:pt x="612446" y="126409"/>
                </a:lnTo>
                <a:lnTo>
                  <a:pt x="615942" y="120463"/>
                </a:lnTo>
                <a:lnTo>
                  <a:pt x="619226" y="114595"/>
                </a:lnTo>
                <a:lnTo>
                  <a:pt x="621415" y="109730"/>
                </a:lnTo>
                <a:lnTo>
                  <a:pt x="622874" y="105534"/>
                </a:lnTo>
                <a:lnTo>
                  <a:pt x="623847" y="101784"/>
                </a:lnTo>
                <a:lnTo>
                  <a:pt x="624495" y="97379"/>
                </a:lnTo>
                <a:lnTo>
                  <a:pt x="624928" y="92538"/>
                </a:lnTo>
                <a:lnTo>
                  <a:pt x="625216" y="87405"/>
                </a:lnTo>
                <a:lnTo>
                  <a:pt x="624456" y="82078"/>
                </a:lnTo>
                <a:lnTo>
                  <a:pt x="622996" y="76622"/>
                </a:lnTo>
                <a:lnTo>
                  <a:pt x="621071" y="71080"/>
                </a:lnTo>
                <a:lnTo>
                  <a:pt x="618834" y="65479"/>
                </a:lnTo>
                <a:lnTo>
                  <a:pt x="616392" y="59841"/>
                </a:lnTo>
                <a:lnTo>
                  <a:pt x="613810" y="54177"/>
                </a:lnTo>
                <a:lnTo>
                  <a:pt x="611137" y="49449"/>
                </a:lnTo>
                <a:lnTo>
                  <a:pt x="608402" y="45344"/>
                </a:lnTo>
                <a:lnTo>
                  <a:pt x="605626" y="41655"/>
                </a:lnTo>
                <a:lnTo>
                  <a:pt x="601871" y="38243"/>
                </a:lnTo>
                <a:lnTo>
                  <a:pt x="592618" y="31912"/>
                </a:lnTo>
                <a:lnTo>
                  <a:pt x="579616" y="28464"/>
                </a:lnTo>
                <a:lnTo>
                  <a:pt x="565264" y="25978"/>
                </a:lnTo>
                <a:lnTo>
                  <a:pt x="552537" y="21699"/>
                </a:lnTo>
                <a:lnTo>
                  <a:pt x="535449" y="21702"/>
                </a:lnTo>
                <a:lnTo>
                  <a:pt x="525558" y="23036"/>
                </a:lnTo>
                <a:lnTo>
                  <a:pt x="513250" y="23925"/>
                </a:lnTo>
                <a:lnTo>
                  <a:pt x="499329" y="24519"/>
                </a:lnTo>
                <a:lnTo>
                  <a:pt x="460052" y="25353"/>
                </a:lnTo>
                <a:lnTo>
                  <a:pt x="449577" y="25470"/>
                </a:lnTo>
                <a:lnTo>
                  <a:pt x="430317" y="28140"/>
                </a:lnTo>
                <a:lnTo>
                  <a:pt x="414137" y="31550"/>
                </a:lnTo>
                <a:lnTo>
                  <a:pt x="408489" y="32459"/>
                </a:lnTo>
                <a:lnTo>
                  <a:pt x="394335" y="342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361"/>
          <p:cNvSpPr/>
          <p:nvPr/>
        </p:nvSpPr>
        <p:spPr>
          <a:xfrm>
            <a:off x="5995034" y="1534477"/>
            <a:ext cx="120017" cy="385763"/>
          </a:xfrm>
          <a:custGeom>
            <a:avLst/>
            <a:gdLst/>
            <a:ahLst/>
            <a:cxnLst/>
            <a:rect l="0" t="0" r="0" b="0"/>
            <a:pathLst>
              <a:path w="120017" h="385763">
                <a:moveTo>
                  <a:pt x="0" y="0"/>
                </a:moveTo>
                <a:lnTo>
                  <a:pt x="11932" y="23864"/>
                </a:lnTo>
                <a:lnTo>
                  <a:pt x="14622" y="28292"/>
                </a:lnTo>
                <a:lnTo>
                  <a:pt x="17368" y="32196"/>
                </a:lnTo>
                <a:lnTo>
                  <a:pt x="20152" y="35752"/>
                </a:lnTo>
                <a:lnTo>
                  <a:pt x="22007" y="40027"/>
                </a:lnTo>
                <a:lnTo>
                  <a:pt x="24069" y="49857"/>
                </a:lnTo>
                <a:lnTo>
                  <a:pt x="27525" y="60576"/>
                </a:lnTo>
                <a:lnTo>
                  <a:pt x="29780" y="66102"/>
                </a:lnTo>
                <a:lnTo>
                  <a:pt x="31284" y="72643"/>
                </a:lnTo>
                <a:lnTo>
                  <a:pt x="32286" y="79861"/>
                </a:lnTo>
                <a:lnTo>
                  <a:pt x="32954" y="87531"/>
                </a:lnTo>
                <a:lnTo>
                  <a:pt x="34352" y="95501"/>
                </a:lnTo>
                <a:lnTo>
                  <a:pt x="36237" y="103673"/>
                </a:lnTo>
                <a:lnTo>
                  <a:pt x="38445" y="111978"/>
                </a:lnTo>
                <a:lnTo>
                  <a:pt x="54726" y="181187"/>
                </a:lnTo>
                <a:lnTo>
                  <a:pt x="58392" y="195086"/>
                </a:lnTo>
                <a:lnTo>
                  <a:pt x="61788" y="207210"/>
                </a:lnTo>
                <a:lnTo>
                  <a:pt x="64052" y="218150"/>
                </a:lnTo>
                <a:lnTo>
                  <a:pt x="65561" y="228301"/>
                </a:lnTo>
                <a:lnTo>
                  <a:pt x="66568" y="237926"/>
                </a:lnTo>
                <a:lnTo>
                  <a:pt x="68191" y="247200"/>
                </a:lnTo>
                <a:lnTo>
                  <a:pt x="70226" y="256240"/>
                </a:lnTo>
                <a:lnTo>
                  <a:pt x="72535" y="265124"/>
                </a:lnTo>
                <a:lnTo>
                  <a:pt x="75027" y="272952"/>
                </a:lnTo>
                <a:lnTo>
                  <a:pt x="77641" y="280076"/>
                </a:lnTo>
                <a:lnTo>
                  <a:pt x="80335" y="286730"/>
                </a:lnTo>
                <a:lnTo>
                  <a:pt x="83085" y="293070"/>
                </a:lnTo>
                <a:lnTo>
                  <a:pt x="88679" y="305196"/>
                </a:lnTo>
                <a:lnTo>
                  <a:pt x="91801" y="316935"/>
                </a:lnTo>
                <a:lnTo>
                  <a:pt x="94140" y="328503"/>
                </a:lnTo>
                <a:lnTo>
                  <a:pt x="96098" y="334254"/>
                </a:lnTo>
                <a:lnTo>
                  <a:pt x="98356" y="339994"/>
                </a:lnTo>
                <a:lnTo>
                  <a:pt x="100864" y="348911"/>
                </a:lnTo>
                <a:lnTo>
                  <a:pt x="102931" y="357002"/>
                </a:lnTo>
                <a:lnTo>
                  <a:pt x="104816" y="361826"/>
                </a:lnTo>
                <a:lnTo>
                  <a:pt x="107025" y="366947"/>
                </a:lnTo>
                <a:lnTo>
                  <a:pt x="109450" y="370362"/>
                </a:lnTo>
                <a:lnTo>
                  <a:pt x="112019" y="372638"/>
                </a:lnTo>
                <a:lnTo>
                  <a:pt x="114685" y="374155"/>
                </a:lnTo>
                <a:lnTo>
                  <a:pt x="116462" y="376119"/>
                </a:lnTo>
                <a:lnTo>
                  <a:pt x="117646" y="378381"/>
                </a:lnTo>
                <a:lnTo>
                  <a:pt x="120016" y="3857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362"/>
          <p:cNvSpPr/>
          <p:nvPr/>
        </p:nvSpPr>
        <p:spPr>
          <a:xfrm>
            <a:off x="5917882" y="1500643"/>
            <a:ext cx="960121" cy="392361"/>
          </a:xfrm>
          <a:custGeom>
            <a:avLst/>
            <a:gdLst/>
            <a:ahLst/>
            <a:cxnLst/>
            <a:rect l="0" t="0" r="0" b="0"/>
            <a:pathLst>
              <a:path w="960121" h="392361">
                <a:moveTo>
                  <a:pt x="0" y="248146"/>
                </a:moveTo>
                <a:lnTo>
                  <a:pt x="26423" y="242255"/>
                </a:lnTo>
                <a:lnTo>
                  <a:pt x="54502" y="240368"/>
                </a:lnTo>
                <a:lnTo>
                  <a:pt x="108662" y="239731"/>
                </a:lnTo>
                <a:lnTo>
                  <a:pt x="137829" y="238691"/>
                </a:lnTo>
                <a:lnTo>
                  <a:pt x="197683" y="233703"/>
                </a:lnTo>
                <a:lnTo>
                  <a:pt x="213704" y="232803"/>
                </a:lnTo>
                <a:lnTo>
                  <a:pt x="241664" y="230849"/>
                </a:lnTo>
                <a:lnTo>
                  <a:pt x="266791" y="226807"/>
                </a:lnTo>
                <a:lnTo>
                  <a:pt x="290659" y="224375"/>
                </a:lnTo>
                <a:lnTo>
                  <a:pt x="313015" y="222341"/>
                </a:lnTo>
                <a:lnTo>
                  <a:pt x="341665" y="216794"/>
                </a:lnTo>
                <a:lnTo>
                  <a:pt x="368252" y="213774"/>
                </a:lnTo>
                <a:lnTo>
                  <a:pt x="397755" y="207243"/>
                </a:lnTo>
                <a:lnTo>
                  <a:pt x="402331" y="206590"/>
                </a:lnTo>
                <a:lnTo>
                  <a:pt x="409954" y="203325"/>
                </a:lnTo>
                <a:lnTo>
                  <a:pt x="425567" y="191691"/>
                </a:lnTo>
                <a:lnTo>
                  <a:pt x="432376" y="189192"/>
                </a:lnTo>
                <a:lnTo>
                  <a:pt x="432078" y="188841"/>
                </a:lnTo>
                <a:lnTo>
                  <a:pt x="428255" y="188451"/>
                </a:lnTo>
                <a:lnTo>
                  <a:pt x="409515" y="188180"/>
                </a:lnTo>
                <a:lnTo>
                  <a:pt x="400764" y="190697"/>
                </a:lnTo>
                <a:lnTo>
                  <a:pt x="374050" y="202763"/>
                </a:lnTo>
                <a:lnTo>
                  <a:pt x="345720" y="216758"/>
                </a:lnTo>
                <a:lnTo>
                  <a:pt x="331771" y="227529"/>
                </a:lnTo>
                <a:lnTo>
                  <a:pt x="324051" y="234401"/>
                </a:lnTo>
                <a:lnTo>
                  <a:pt x="316999" y="242793"/>
                </a:lnTo>
                <a:lnTo>
                  <a:pt x="310393" y="252198"/>
                </a:lnTo>
                <a:lnTo>
                  <a:pt x="304083" y="262277"/>
                </a:lnTo>
                <a:lnTo>
                  <a:pt x="298924" y="271855"/>
                </a:lnTo>
                <a:lnTo>
                  <a:pt x="294533" y="281097"/>
                </a:lnTo>
                <a:lnTo>
                  <a:pt x="287114" y="298034"/>
                </a:lnTo>
                <a:lnTo>
                  <a:pt x="280641" y="311911"/>
                </a:lnTo>
                <a:lnTo>
                  <a:pt x="279487" y="316374"/>
                </a:lnTo>
                <a:lnTo>
                  <a:pt x="279669" y="319349"/>
                </a:lnTo>
                <a:lnTo>
                  <a:pt x="280744" y="321332"/>
                </a:lnTo>
                <a:lnTo>
                  <a:pt x="281938" y="326076"/>
                </a:lnTo>
                <a:lnTo>
                  <a:pt x="282256" y="328674"/>
                </a:lnTo>
                <a:lnTo>
                  <a:pt x="283420" y="329454"/>
                </a:lnTo>
                <a:lnTo>
                  <a:pt x="285150" y="329022"/>
                </a:lnTo>
                <a:lnTo>
                  <a:pt x="289611" y="326001"/>
                </a:lnTo>
                <a:lnTo>
                  <a:pt x="300335" y="317040"/>
                </a:lnTo>
                <a:lnTo>
                  <a:pt x="316680" y="304484"/>
                </a:lnTo>
                <a:lnTo>
                  <a:pt x="331564" y="294458"/>
                </a:lnTo>
                <a:lnTo>
                  <a:pt x="338200" y="290451"/>
                </a:lnTo>
                <a:lnTo>
                  <a:pt x="348114" y="280918"/>
                </a:lnTo>
                <a:lnTo>
                  <a:pt x="355695" y="269379"/>
                </a:lnTo>
                <a:lnTo>
                  <a:pt x="359050" y="262302"/>
                </a:lnTo>
                <a:lnTo>
                  <a:pt x="362239" y="254726"/>
                </a:lnTo>
                <a:lnTo>
                  <a:pt x="368323" y="243768"/>
                </a:lnTo>
                <a:lnTo>
                  <a:pt x="373249" y="235723"/>
                </a:lnTo>
                <a:lnTo>
                  <a:pt x="375439" y="228972"/>
                </a:lnTo>
                <a:lnTo>
                  <a:pt x="376975" y="226791"/>
                </a:lnTo>
                <a:lnTo>
                  <a:pt x="378952" y="225337"/>
                </a:lnTo>
                <a:lnTo>
                  <a:pt x="381222" y="224368"/>
                </a:lnTo>
                <a:lnTo>
                  <a:pt x="382736" y="222769"/>
                </a:lnTo>
                <a:lnTo>
                  <a:pt x="383744" y="220751"/>
                </a:lnTo>
                <a:lnTo>
                  <a:pt x="384417" y="218453"/>
                </a:lnTo>
                <a:lnTo>
                  <a:pt x="384866" y="218826"/>
                </a:lnTo>
                <a:lnTo>
                  <a:pt x="385364" y="224320"/>
                </a:lnTo>
                <a:lnTo>
                  <a:pt x="386449" y="227500"/>
                </a:lnTo>
                <a:lnTo>
                  <a:pt x="390195" y="233573"/>
                </a:lnTo>
                <a:lnTo>
                  <a:pt x="392495" y="241987"/>
                </a:lnTo>
                <a:lnTo>
                  <a:pt x="393109" y="246898"/>
                </a:lnTo>
                <a:lnTo>
                  <a:pt x="396330" y="254894"/>
                </a:lnTo>
                <a:lnTo>
                  <a:pt x="398522" y="258360"/>
                </a:lnTo>
                <a:lnTo>
                  <a:pt x="400936" y="264480"/>
                </a:lnTo>
                <a:lnTo>
                  <a:pt x="403499" y="272371"/>
                </a:lnTo>
                <a:lnTo>
                  <a:pt x="406159" y="281441"/>
                </a:lnTo>
                <a:lnTo>
                  <a:pt x="408885" y="288440"/>
                </a:lnTo>
                <a:lnTo>
                  <a:pt x="414455" y="298758"/>
                </a:lnTo>
                <a:lnTo>
                  <a:pt x="417565" y="309058"/>
                </a:lnTo>
                <a:lnTo>
                  <a:pt x="418394" y="314471"/>
                </a:lnTo>
                <a:lnTo>
                  <a:pt x="424395" y="325567"/>
                </a:lnTo>
                <a:lnTo>
                  <a:pt x="433413" y="337800"/>
                </a:lnTo>
                <a:lnTo>
                  <a:pt x="443770" y="352763"/>
                </a:lnTo>
                <a:lnTo>
                  <a:pt x="450152" y="359801"/>
                </a:lnTo>
                <a:lnTo>
                  <a:pt x="457264" y="366398"/>
                </a:lnTo>
                <a:lnTo>
                  <a:pt x="464862" y="372701"/>
                </a:lnTo>
                <a:lnTo>
                  <a:pt x="478386" y="379704"/>
                </a:lnTo>
                <a:lnTo>
                  <a:pt x="489793" y="383769"/>
                </a:lnTo>
                <a:lnTo>
                  <a:pt x="502523" y="390460"/>
                </a:lnTo>
                <a:lnTo>
                  <a:pt x="512586" y="392360"/>
                </a:lnTo>
                <a:lnTo>
                  <a:pt x="516984" y="391913"/>
                </a:lnTo>
                <a:lnTo>
                  <a:pt x="520869" y="390664"/>
                </a:lnTo>
                <a:lnTo>
                  <a:pt x="554737" y="373688"/>
                </a:lnTo>
                <a:lnTo>
                  <a:pt x="565955" y="365538"/>
                </a:lnTo>
                <a:lnTo>
                  <a:pt x="579196" y="353661"/>
                </a:lnTo>
                <a:lnTo>
                  <a:pt x="597780" y="335682"/>
                </a:lnTo>
                <a:lnTo>
                  <a:pt x="605212" y="327458"/>
                </a:lnTo>
                <a:lnTo>
                  <a:pt x="611121" y="320071"/>
                </a:lnTo>
                <a:lnTo>
                  <a:pt x="616012" y="313241"/>
                </a:lnTo>
                <a:lnTo>
                  <a:pt x="621177" y="306783"/>
                </a:lnTo>
                <a:lnTo>
                  <a:pt x="631996" y="294527"/>
                </a:lnTo>
                <a:lnTo>
                  <a:pt x="638501" y="284782"/>
                </a:lnTo>
                <a:lnTo>
                  <a:pt x="645695" y="272570"/>
                </a:lnTo>
                <a:lnTo>
                  <a:pt x="664392" y="238238"/>
                </a:lnTo>
                <a:lnTo>
                  <a:pt x="668671" y="230111"/>
                </a:lnTo>
                <a:lnTo>
                  <a:pt x="671523" y="221835"/>
                </a:lnTo>
                <a:lnTo>
                  <a:pt x="673424" y="213461"/>
                </a:lnTo>
                <a:lnTo>
                  <a:pt x="674692" y="205020"/>
                </a:lnTo>
                <a:lnTo>
                  <a:pt x="676489" y="196536"/>
                </a:lnTo>
                <a:lnTo>
                  <a:pt x="678640" y="188022"/>
                </a:lnTo>
                <a:lnTo>
                  <a:pt x="681027" y="179488"/>
                </a:lnTo>
                <a:lnTo>
                  <a:pt x="686219" y="162387"/>
                </a:lnTo>
                <a:lnTo>
                  <a:pt x="688937" y="153826"/>
                </a:lnTo>
                <a:lnTo>
                  <a:pt x="690749" y="140499"/>
                </a:lnTo>
                <a:lnTo>
                  <a:pt x="691957" y="123994"/>
                </a:lnTo>
                <a:lnTo>
                  <a:pt x="692762" y="105370"/>
                </a:lnTo>
                <a:lnTo>
                  <a:pt x="692347" y="91050"/>
                </a:lnTo>
                <a:lnTo>
                  <a:pt x="691117" y="79598"/>
                </a:lnTo>
                <a:lnTo>
                  <a:pt x="689345" y="70058"/>
                </a:lnTo>
                <a:lnTo>
                  <a:pt x="687210" y="60841"/>
                </a:lnTo>
                <a:lnTo>
                  <a:pt x="684835" y="51839"/>
                </a:lnTo>
                <a:lnTo>
                  <a:pt x="682300" y="42980"/>
                </a:lnTo>
                <a:lnTo>
                  <a:pt x="679657" y="35169"/>
                </a:lnTo>
                <a:lnTo>
                  <a:pt x="676942" y="28056"/>
                </a:lnTo>
                <a:lnTo>
                  <a:pt x="674179" y="21410"/>
                </a:lnTo>
                <a:lnTo>
                  <a:pt x="671386" y="16979"/>
                </a:lnTo>
                <a:lnTo>
                  <a:pt x="668571" y="14025"/>
                </a:lnTo>
                <a:lnTo>
                  <a:pt x="654357" y="3003"/>
                </a:lnTo>
                <a:lnTo>
                  <a:pt x="648648" y="1082"/>
                </a:lnTo>
                <a:lnTo>
                  <a:pt x="640078" y="0"/>
                </a:lnTo>
                <a:lnTo>
                  <a:pt x="637221" y="800"/>
                </a:lnTo>
                <a:lnTo>
                  <a:pt x="631507" y="4230"/>
                </a:lnTo>
                <a:lnTo>
                  <a:pt x="629602" y="6478"/>
                </a:lnTo>
                <a:lnTo>
                  <a:pt x="628332" y="8929"/>
                </a:lnTo>
                <a:lnTo>
                  <a:pt x="624005" y="19470"/>
                </a:lnTo>
                <a:lnTo>
                  <a:pt x="616691" y="34658"/>
                </a:lnTo>
                <a:lnTo>
                  <a:pt x="614009" y="40098"/>
                </a:lnTo>
                <a:lnTo>
                  <a:pt x="610317" y="48488"/>
                </a:lnTo>
                <a:lnTo>
                  <a:pt x="596971" y="80192"/>
                </a:lnTo>
                <a:lnTo>
                  <a:pt x="589806" y="96030"/>
                </a:lnTo>
                <a:lnTo>
                  <a:pt x="587514" y="103873"/>
                </a:lnTo>
                <a:lnTo>
                  <a:pt x="585986" y="111959"/>
                </a:lnTo>
                <a:lnTo>
                  <a:pt x="584967" y="120207"/>
                </a:lnTo>
                <a:lnTo>
                  <a:pt x="584288" y="128564"/>
                </a:lnTo>
                <a:lnTo>
                  <a:pt x="583836" y="136992"/>
                </a:lnTo>
                <a:lnTo>
                  <a:pt x="583534" y="145469"/>
                </a:lnTo>
                <a:lnTo>
                  <a:pt x="583109" y="184704"/>
                </a:lnTo>
                <a:lnTo>
                  <a:pt x="584002" y="197279"/>
                </a:lnTo>
                <a:lnTo>
                  <a:pt x="585550" y="208520"/>
                </a:lnTo>
                <a:lnTo>
                  <a:pt x="587534" y="218871"/>
                </a:lnTo>
                <a:lnTo>
                  <a:pt x="590761" y="228630"/>
                </a:lnTo>
                <a:lnTo>
                  <a:pt x="594818" y="237993"/>
                </a:lnTo>
                <a:lnTo>
                  <a:pt x="599428" y="247092"/>
                </a:lnTo>
                <a:lnTo>
                  <a:pt x="604406" y="256016"/>
                </a:lnTo>
                <a:lnTo>
                  <a:pt x="609630" y="264823"/>
                </a:lnTo>
                <a:lnTo>
                  <a:pt x="615018" y="273552"/>
                </a:lnTo>
                <a:lnTo>
                  <a:pt x="622419" y="284133"/>
                </a:lnTo>
                <a:lnTo>
                  <a:pt x="631164" y="295950"/>
                </a:lnTo>
                <a:lnTo>
                  <a:pt x="640803" y="308591"/>
                </a:lnTo>
                <a:lnTo>
                  <a:pt x="650087" y="318923"/>
                </a:lnTo>
                <a:lnTo>
                  <a:pt x="659134" y="327716"/>
                </a:lnTo>
                <a:lnTo>
                  <a:pt x="668023" y="335483"/>
                </a:lnTo>
                <a:lnTo>
                  <a:pt x="676806" y="342566"/>
                </a:lnTo>
                <a:lnTo>
                  <a:pt x="685519" y="349193"/>
                </a:lnTo>
                <a:lnTo>
                  <a:pt x="703773" y="360683"/>
                </a:lnTo>
                <a:lnTo>
                  <a:pt x="724586" y="368965"/>
                </a:lnTo>
                <a:lnTo>
                  <a:pt x="762147" y="382044"/>
                </a:lnTo>
                <a:lnTo>
                  <a:pt x="789384" y="389949"/>
                </a:lnTo>
                <a:lnTo>
                  <a:pt x="810260" y="392132"/>
                </a:lnTo>
                <a:lnTo>
                  <a:pt x="829698" y="390563"/>
                </a:lnTo>
                <a:lnTo>
                  <a:pt x="856706" y="384324"/>
                </a:lnTo>
                <a:lnTo>
                  <a:pt x="882807" y="376443"/>
                </a:lnTo>
                <a:lnTo>
                  <a:pt x="912675" y="365246"/>
                </a:lnTo>
                <a:lnTo>
                  <a:pt x="927604" y="357024"/>
                </a:lnTo>
                <a:lnTo>
                  <a:pt x="941858" y="348924"/>
                </a:lnTo>
                <a:lnTo>
                  <a:pt x="960120" y="34244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363"/>
          <p:cNvSpPr/>
          <p:nvPr/>
        </p:nvSpPr>
        <p:spPr>
          <a:xfrm>
            <a:off x="1463815" y="2503170"/>
            <a:ext cx="99238" cy="351473"/>
          </a:xfrm>
          <a:custGeom>
            <a:avLst/>
            <a:gdLst/>
            <a:ahLst/>
            <a:cxnLst/>
            <a:rect l="0" t="0" r="0" b="0"/>
            <a:pathLst>
              <a:path w="99238" h="351473">
                <a:moveTo>
                  <a:pt x="4939" y="0"/>
                </a:moveTo>
                <a:lnTo>
                  <a:pt x="389" y="13652"/>
                </a:lnTo>
                <a:lnTo>
                  <a:pt x="0" y="19579"/>
                </a:lnTo>
                <a:lnTo>
                  <a:pt x="694" y="25435"/>
                </a:lnTo>
                <a:lnTo>
                  <a:pt x="2109" y="31244"/>
                </a:lnTo>
                <a:lnTo>
                  <a:pt x="3053" y="38927"/>
                </a:lnTo>
                <a:lnTo>
                  <a:pt x="3682" y="47858"/>
                </a:lnTo>
                <a:lnTo>
                  <a:pt x="4101" y="57623"/>
                </a:lnTo>
                <a:lnTo>
                  <a:pt x="5333" y="66038"/>
                </a:lnTo>
                <a:lnTo>
                  <a:pt x="7107" y="73552"/>
                </a:lnTo>
                <a:lnTo>
                  <a:pt x="9242" y="80468"/>
                </a:lnTo>
                <a:lnTo>
                  <a:pt x="11618" y="89840"/>
                </a:lnTo>
                <a:lnTo>
                  <a:pt x="16798" y="112954"/>
                </a:lnTo>
                <a:lnTo>
                  <a:pt x="18560" y="123880"/>
                </a:lnTo>
                <a:lnTo>
                  <a:pt x="19735" y="134021"/>
                </a:lnTo>
                <a:lnTo>
                  <a:pt x="20518" y="143640"/>
                </a:lnTo>
                <a:lnTo>
                  <a:pt x="21993" y="152910"/>
                </a:lnTo>
                <a:lnTo>
                  <a:pt x="23928" y="161947"/>
                </a:lnTo>
                <a:lnTo>
                  <a:pt x="26171" y="170830"/>
                </a:lnTo>
                <a:lnTo>
                  <a:pt x="28619" y="179609"/>
                </a:lnTo>
                <a:lnTo>
                  <a:pt x="33879" y="196983"/>
                </a:lnTo>
                <a:lnTo>
                  <a:pt x="35662" y="205617"/>
                </a:lnTo>
                <a:lnTo>
                  <a:pt x="36851" y="214230"/>
                </a:lnTo>
                <a:lnTo>
                  <a:pt x="37644" y="222830"/>
                </a:lnTo>
                <a:lnTo>
                  <a:pt x="40078" y="231421"/>
                </a:lnTo>
                <a:lnTo>
                  <a:pt x="43605" y="240005"/>
                </a:lnTo>
                <a:lnTo>
                  <a:pt x="47861" y="248586"/>
                </a:lnTo>
                <a:lnTo>
                  <a:pt x="50699" y="256211"/>
                </a:lnTo>
                <a:lnTo>
                  <a:pt x="52591" y="263200"/>
                </a:lnTo>
                <a:lnTo>
                  <a:pt x="53852" y="269764"/>
                </a:lnTo>
                <a:lnTo>
                  <a:pt x="55645" y="276045"/>
                </a:lnTo>
                <a:lnTo>
                  <a:pt x="57793" y="282137"/>
                </a:lnTo>
                <a:lnTo>
                  <a:pt x="60178" y="288104"/>
                </a:lnTo>
                <a:lnTo>
                  <a:pt x="62720" y="293987"/>
                </a:lnTo>
                <a:lnTo>
                  <a:pt x="68085" y="305603"/>
                </a:lnTo>
                <a:lnTo>
                  <a:pt x="71104" y="314576"/>
                </a:lnTo>
                <a:lnTo>
                  <a:pt x="73398" y="322691"/>
                </a:lnTo>
                <a:lnTo>
                  <a:pt x="75344" y="327523"/>
                </a:lnTo>
                <a:lnTo>
                  <a:pt x="77593" y="332648"/>
                </a:lnTo>
                <a:lnTo>
                  <a:pt x="80045" y="336065"/>
                </a:lnTo>
                <a:lnTo>
                  <a:pt x="82632" y="338343"/>
                </a:lnTo>
                <a:lnTo>
                  <a:pt x="85310" y="339862"/>
                </a:lnTo>
                <a:lnTo>
                  <a:pt x="87095" y="341827"/>
                </a:lnTo>
                <a:lnTo>
                  <a:pt x="88285" y="344090"/>
                </a:lnTo>
                <a:lnTo>
                  <a:pt x="99237" y="3514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364"/>
          <p:cNvSpPr/>
          <p:nvPr/>
        </p:nvSpPr>
        <p:spPr>
          <a:xfrm>
            <a:off x="1545907" y="2528971"/>
            <a:ext cx="358308" cy="295182"/>
          </a:xfrm>
          <a:custGeom>
            <a:avLst/>
            <a:gdLst/>
            <a:ahLst/>
            <a:cxnLst/>
            <a:rect l="0" t="0" r="0" b="0"/>
            <a:pathLst>
              <a:path w="358308" h="295182">
                <a:moveTo>
                  <a:pt x="0" y="59924"/>
                </a:moveTo>
                <a:lnTo>
                  <a:pt x="4551" y="50822"/>
                </a:lnTo>
                <a:lnTo>
                  <a:pt x="6844" y="48141"/>
                </a:lnTo>
                <a:lnTo>
                  <a:pt x="9325" y="46353"/>
                </a:lnTo>
                <a:lnTo>
                  <a:pt x="14622" y="43415"/>
                </a:lnTo>
                <a:lnTo>
                  <a:pt x="20151" y="38934"/>
                </a:lnTo>
                <a:lnTo>
                  <a:pt x="26769" y="35453"/>
                </a:lnTo>
                <a:lnTo>
                  <a:pt x="35944" y="31227"/>
                </a:lnTo>
                <a:lnTo>
                  <a:pt x="46822" y="26505"/>
                </a:lnTo>
                <a:lnTo>
                  <a:pt x="60742" y="21452"/>
                </a:lnTo>
                <a:lnTo>
                  <a:pt x="76690" y="16179"/>
                </a:lnTo>
                <a:lnTo>
                  <a:pt x="93989" y="10758"/>
                </a:lnTo>
                <a:lnTo>
                  <a:pt x="108380" y="7144"/>
                </a:lnTo>
                <a:lnTo>
                  <a:pt x="120830" y="4735"/>
                </a:lnTo>
                <a:lnTo>
                  <a:pt x="131989" y="3128"/>
                </a:lnTo>
                <a:lnTo>
                  <a:pt x="142285" y="2058"/>
                </a:lnTo>
                <a:lnTo>
                  <a:pt x="152007" y="1344"/>
                </a:lnTo>
                <a:lnTo>
                  <a:pt x="169476" y="551"/>
                </a:lnTo>
                <a:lnTo>
                  <a:pt x="183590" y="198"/>
                </a:lnTo>
                <a:lnTo>
                  <a:pt x="202246" y="0"/>
                </a:lnTo>
                <a:lnTo>
                  <a:pt x="207221" y="924"/>
                </a:lnTo>
                <a:lnTo>
                  <a:pt x="215288" y="4492"/>
                </a:lnTo>
                <a:lnTo>
                  <a:pt x="217820" y="6776"/>
                </a:lnTo>
                <a:lnTo>
                  <a:pt x="219509" y="9252"/>
                </a:lnTo>
                <a:lnTo>
                  <a:pt x="220634" y="11855"/>
                </a:lnTo>
                <a:lnTo>
                  <a:pt x="221885" y="19827"/>
                </a:lnTo>
                <a:lnTo>
                  <a:pt x="222440" y="28768"/>
                </a:lnTo>
                <a:lnTo>
                  <a:pt x="222687" y="35917"/>
                </a:lnTo>
                <a:lnTo>
                  <a:pt x="220848" y="40109"/>
                </a:lnTo>
                <a:lnTo>
                  <a:pt x="217717" y="44809"/>
                </a:lnTo>
                <a:lnTo>
                  <a:pt x="213725" y="49847"/>
                </a:lnTo>
                <a:lnTo>
                  <a:pt x="210111" y="55111"/>
                </a:lnTo>
                <a:lnTo>
                  <a:pt x="206749" y="60525"/>
                </a:lnTo>
                <a:lnTo>
                  <a:pt x="203555" y="66039"/>
                </a:lnTo>
                <a:lnTo>
                  <a:pt x="199521" y="71621"/>
                </a:lnTo>
                <a:lnTo>
                  <a:pt x="194926" y="77247"/>
                </a:lnTo>
                <a:lnTo>
                  <a:pt x="189958" y="82902"/>
                </a:lnTo>
                <a:lnTo>
                  <a:pt x="184741" y="88578"/>
                </a:lnTo>
                <a:lnTo>
                  <a:pt x="173865" y="99964"/>
                </a:lnTo>
                <a:lnTo>
                  <a:pt x="162681" y="108834"/>
                </a:lnTo>
                <a:lnTo>
                  <a:pt x="152312" y="115952"/>
                </a:lnTo>
                <a:lnTo>
                  <a:pt x="144529" y="122290"/>
                </a:lnTo>
                <a:lnTo>
                  <a:pt x="135355" y="128282"/>
                </a:lnTo>
                <a:lnTo>
                  <a:pt x="125880" y="134120"/>
                </a:lnTo>
                <a:lnTo>
                  <a:pt x="116144" y="141809"/>
                </a:lnTo>
                <a:lnTo>
                  <a:pt x="113532" y="143942"/>
                </a:lnTo>
                <a:lnTo>
                  <a:pt x="112835" y="143559"/>
                </a:lnTo>
                <a:lnTo>
                  <a:pt x="112371" y="142350"/>
                </a:lnTo>
                <a:lnTo>
                  <a:pt x="112062" y="140592"/>
                </a:lnTo>
                <a:lnTo>
                  <a:pt x="112808" y="139420"/>
                </a:lnTo>
                <a:lnTo>
                  <a:pt x="114258" y="138639"/>
                </a:lnTo>
                <a:lnTo>
                  <a:pt x="119361" y="136818"/>
                </a:lnTo>
                <a:lnTo>
                  <a:pt x="127979" y="132834"/>
                </a:lnTo>
                <a:lnTo>
                  <a:pt x="133897" y="129486"/>
                </a:lnTo>
                <a:lnTo>
                  <a:pt x="140700" y="125348"/>
                </a:lnTo>
                <a:lnTo>
                  <a:pt x="148092" y="120685"/>
                </a:lnTo>
                <a:lnTo>
                  <a:pt x="155878" y="117576"/>
                </a:lnTo>
                <a:lnTo>
                  <a:pt x="163926" y="115504"/>
                </a:lnTo>
                <a:lnTo>
                  <a:pt x="172149" y="114122"/>
                </a:lnTo>
                <a:lnTo>
                  <a:pt x="180489" y="112248"/>
                </a:lnTo>
                <a:lnTo>
                  <a:pt x="188906" y="110047"/>
                </a:lnTo>
                <a:lnTo>
                  <a:pt x="197375" y="107627"/>
                </a:lnTo>
                <a:lnTo>
                  <a:pt x="205878" y="106013"/>
                </a:lnTo>
                <a:lnTo>
                  <a:pt x="214404" y="104937"/>
                </a:lnTo>
                <a:lnTo>
                  <a:pt x="222946" y="104220"/>
                </a:lnTo>
                <a:lnTo>
                  <a:pt x="230546" y="104695"/>
                </a:lnTo>
                <a:lnTo>
                  <a:pt x="237517" y="105964"/>
                </a:lnTo>
                <a:lnTo>
                  <a:pt x="244070" y="107762"/>
                </a:lnTo>
                <a:lnTo>
                  <a:pt x="251296" y="108961"/>
                </a:lnTo>
                <a:lnTo>
                  <a:pt x="258970" y="109760"/>
                </a:lnTo>
                <a:lnTo>
                  <a:pt x="266944" y="110293"/>
                </a:lnTo>
                <a:lnTo>
                  <a:pt x="274165" y="111600"/>
                </a:lnTo>
                <a:lnTo>
                  <a:pt x="280884" y="113425"/>
                </a:lnTo>
                <a:lnTo>
                  <a:pt x="287269" y="115594"/>
                </a:lnTo>
                <a:lnTo>
                  <a:pt x="293430" y="117992"/>
                </a:lnTo>
                <a:lnTo>
                  <a:pt x="299442" y="120543"/>
                </a:lnTo>
                <a:lnTo>
                  <a:pt x="311203" y="125918"/>
                </a:lnTo>
                <a:lnTo>
                  <a:pt x="322780" y="131482"/>
                </a:lnTo>
                <a:lnTo>
                  <a:pt x="327581" y="135252"/>
                </a:lnTo>
                <a:lnTo>
                  <a:pt x="331735" y="139670"/>
                </a:lnTo>
                <a:lnTo>
                  <a:pt x="335457" y="144520"/>
                </a:lnTo>
                <a:lnTo>
                  <a:pt x="338890" y="149659"/>
                </a:lnTo>
                <a:lnTo>
                  <a:pt x="342132" y="154990"/>
                </a:lnTo>
                <a:lnTo>
                  <a:pt x="345245" y="160448"/>
                </a:lnTo>
                <a:lnTo>
                  <a:pt x="351245" y="169054"/>
                </a:lnTo>
                <a:lnTo>
                  <a:pt x="354178" y="172682"/>
                </a:lnTo>
                <a:lnTo>
                  <a:pt x="356134" y="177006"/>
                </a:lnTo>
                <a:lnTo>
                  <a:pt x="357437" y="181793"/>
                </a:lnTo>
                <a:lnTo>
                  <a:pt x="358307" y="186890"/>
                </a:lnTo>
                <a:lnTo>
                  <a:pt x="357933" y="192193"/>
                </a:lnTo>
                <a:lnTo>
                  <a:pt x="356732" y="197633"/>
                </a:lnTo>
                <a:lnTo>
                  <a:pt x="354979" y="203165"/>
                </a:lnTo>
                <a:lnTo>
                  <a:pt x="351905" y="209711"/>
                </a:lnTo>
                <a:lnTo>
                  <a:pt x="347951" y="216931"/>
                </a:lnTo>
                <a:lnTo>
                  <a:pt x="343410" y="224603"/>
                </a:lnTo>
                <a:lnTo>
                  <a:pt x="338477" y="231622"/>
                </a:lnTo>
                <a:lnTo>
                  <a:pt x="333284" y="238207"/>
                </a:lnTo>
                <a:lnTo>
                  <a:pt x="327917" y="244501"/>
                </a:lnTo>
                <a:lnTo>
                  <a:pt x="321481" y="249651"/>
                </a:lnTo>
                <a:lnTo>
                  <a:pt x="314333" y="254036"/>
                </a:lnTo>
                <a:lnTo>
                  <a:pt x="306711" y="257912"/>
                </a:lnTo>
                <a:lnTo>
                  <a:pt x="298771" y="261448"/>
                </a:lnTo>
                <a:lnTo>
                  <a:pt x="290621" y="264758"/>
                </a:lnTo>
                <a:lnTo>
                  <a:pt x="282330" y="267918"/>
                </a:lnTo>
                <a:lnTo>
                  <a:pt x="265497" y="273968"/>
                </a:lnTo>
                <a:lnTo>
                  <a:pt x="257008" y="276915"/>
                </a:lnTo>
                <a:lnTo>
                  <a:pt x="245634" y="279832"/>
                </a:lnTo>
                <a:lnTo>
                  <a:pt x="232336" y="282729"/>
                </a:lnTo>
                <a:lnTo>
                  <a:pt x="217756" y="285613"/>
                </a:lnTo>
                <a:lnTo>
                  <a:pt x="205178" y="288488"/>
                </a:lnTo>
                <a:lnTo>
                  <a:pt x="193935" y="291358"/>
                </a:lnTo>
                <a:lnTo>
                  <a:pt x="183583" y="294223"/>
                </a:lnTo>
                <a:lnTo>
                  <a:pt x="173824" y="295181"/>
                </a:lnTo>
                <a:lnTo>
                  <a:pt x="164460" y="294867"/>
                </a:lnTo>
                <a:lnTo>
                  <a:pt x="155360" y="293705"/>
                </a:lnTo>
                <a:lnTo>
                  <a:pt x="147388" y="292930"/>
                </a:lnTo>
                <a:lnTo>
                  <a:pt x="140169" y="292414"/>
                </a:lnTo>
                <a:lnTo>
                  <a:pt x="133451" y="292070"/>
                </a:lnTo>
                <a:lnTo>
                  <a:pt x="127067" y="290888"/>
                </a:lnTo>
                <a:lnTo>
                  <a:pt x="120906" y="289147"/>
                </a:lnTo>
                <a:lnTo>
                  <a:pt x="109934" y="285625"/>
                </a:lnTo>
                <a:lnTo>
                  <a:pt x="101882" y="284061"/>
                </a:lnTo>
                <a:lnTo>
                  <a:pt x="92588" y="280825"/>
                </a:lnTo>
                <a:lnTo>
                  <a:pt x="83060" y="277165"/>
                </a:lnTo>
                <a:lnTo>
                  <a:pt x="75651" y="275538"/>
                </a:lnTo>
                <a:lnTo>
                  <a:pt x="73294" y="274151"/>
                </a:lnTo>
                <a:lnTo>
                  <a:pt x="71722" y="272275"/>
                </a:lnTo>
                <a:lnTo>
                  <a:pt x="68580" y="26566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365"/>
          <p:cNvSpPr/>
          <p:nvPr/>
        </p:nvSpPr>
        <p:spPr>
          <a:xfrm>
            <a:off x="1177289" y="2957512"/>
            <a:ext cx="565787" cy="340702"/>
          </a:xfrm>
          <a:custGeom>
            <a:avLst/>
            <a:gdLst/>
            <a:ahLst/>
            <a:cxnLst/>
            <a:rect l="0" t="0" r="0" b="0"/>
            <a:pathLst>
              <a:path w="565787" h="340702">
                <a:moveTo>
                  <a:pt x="0" y="0"/>
                </a:moveTo>
                <a:lnTo>
                  <a:pt x="4551" y="9102"/>
                </a:lnTo>
                <a:lnTo>
                  <a:pt x="6844" y="14640"/>
                </a:lnTo>
                <a:lnTo>
                  <a:pt x="9326" y="21190"/>
                </a:lnTo>
                <a:lnTo>
                  <a:pt x="11932" y="28414"/>
                </a:lnTo>
                <a:lnTo>
                  <a:pt x="14622" y="35135"/>
                </a:lnTo>
                <a:lnTo>
                  <a:pt x="17368" y="41521"/>
                </a:lnTo>
                <a:lnTo>
                  <a:pt x="22960" y="53696"/>
                </a:lnTo>
                <a:lnTo>
                  <a:pt x="28619" y="65458"/>
                </a:lnTo>
                <a:lnTo>
                  <a:pt x="31462" y="76023"/>
                </a:lnTo>
                <a:lnTo>
                  <a:pt x="34310" y="89735"/>
                </a:lnTo>
                <a:lnTo>
                  <a:pt x="37161" y="105543"/>
                </a:lnTo>
                <a:lnTo>
                  <a:pt x="40014" y="118940"/>
                </a:lnTo>
                <a:lnTo>
                  <a:pt x="42869" y="130728"/>
                </a:lnTo>
                <a:lnTo>
                  <a:pt x="45724" y="141445"/>
                </a:lnTo>
                <a:lnTo>
                  <a:pt x="47628" y="155257"/>
                </a:lnTo>
                <a:lnTo>
                  <a:pt x="48897" y="171132"/>
                </a:lnTo>
                <a:lnTo>
                  <a:pt x="49743" y="188383"/>
                </a:lnTo>
                <a:lnTo>
                  <a:pt x="52212" y="201789"/>
                </a:lnTo>
                <a:lnTo>
                  <a:pt x="55763" y="212631"/>
                </a:lnTo>
                <a:lnTo>
                  <a:pt x="60036" y="221764"/>
                </a:lnTo>
                <a:lnTo>
                  <a:pt x="62884" y="230710"/>
                </a:lnTo>
                <a:lnTo>
                  <a:pt x="64783" y="239532"/>
                </a:lnTo>
                <a:lnTo>
                  <a:pt x="66049" y="248270"/>
                </a:lnTo>
                <a:lnTo>
                  <a:pt x="67845" y="256001"/>
                </a:lnTo>
                <a:lnTo>
                  <a:pt x="69995" y="263060"/>
                </a:lnTo>
                <a:lnTo>
                  <a:pt x="72381" y="269671"/>
                </a:lnTo>
                <a:lnTo>
                  <a:pt x="74924" y="275983"/>
                </a:lnTo>
                <a:lnTo>
                  <a:pt x="77572" y="282096"/>
                </a:lnTo>
                <a:lnTo>
                  <a:pt x="80290" y="288077"/>
                </a:lnTo>
                <a:lnTo>
                  <a:pt x="82102" y="293968"/>
                </a:lnTo>
                <a:lnTo>
                  <a:pt x="83310" y="299801"/>
                </a:lnTo>
                <a:lnTo>
                  <a:pt x="84115" y="305596"/>
                </a:lnTo>
                <a:lnTo>
                  <a:pt x="85604" y="311363"/>
                </a:lnTo>
                <a:lnTo>
                  <a:pt x="87550" y="317113"/>
                </a:lnTo>
                <a:lnTo>
                  <a:pt x="92251" y="327629"/>
                </a:lnTo>
                <a:lnTo>
                  <a:pt x="97516" y="335478"/>
                </a:lnTo>
                <a:lnTo>
                  <a:pt x="98348" y="337952"/>
                </a:lnTo>
                <a:lnTo>
                  <a:pt x="97951" y="339601"/>
                </a:lnTo>
                <a:lnTo>
                  <a:pt x="96733" y="340701"/>
                </a:lnTo>
                <a:lnTo>
                  <a:pt x="95921" y="340482"/>
                </a:lnTo>
                <a:lnTo>
                  <a:pt x="95380" y="339383"/>
                </a:lnTo>
                <a:lnTo>
                  <a:pt x="95019" y="337698"/>
                </a:lnTo>
                <a:lnTo>
                  <a:pt x="95731" y="335622"/>
                </a:lnTo>
                <a:lnTo>
                  <a:pt x="100332" y="328149"/>
                </a:lnTo>
                <a:lnTo>
                  <a:pt x="101742" y="322692"/>
                </a:lnTo>
                <a:lnTo>
                  <a:pt x="102118" y="317045"/>
                </a:lnTo>
                <a:lnTo>
                  <a:pt x="102369" y="309471"/>
                </a:lnTo>
                <a:lnTo>
                  <a:pt x="102536" y="300611"/>
                </a:lnTo>
                <a:lnTo>
                  <a:pt x="103600" y="291848"/>
                </a:lnTo>
                <a:lnTo>
                  <a:pt x="105262" y="283148"/>
                </a:lnTo>
                <a:lnTo>
                  <a:pt x="107322" y="274490"/>
                </a:lnTo>
                <a:lnTo>
                  <a:pt x="114773" y="239551"/>
                </a:lnTo>
                <a:lnTo>
                  <a:pt x="118425" y="229233"/>
                </a:lnTo>
                <a:lnTo>
                  <a:pt x="122765" y="220450"/>
                </a:lnTo>
                <a:lnTo>
                  <a:pt x="127564" y="212689"/>
                </a:lnTo>
                <a:lnTo>
                  <a:pt x="134573" y="202753"/>
                </a:lnTo>
                <a:lnTo>
                  <a:pt x="152520" y="179013"/>
                </a:lnTo>
                <a:lnTo>
                  <a:pt x="161688" y="168872"/>
                </a:lnTo>
                <a:lnTo>
                  <a:pt x="170657" y="160206"/>
                </a:lnTo>
                <a:lnTo>
                  <a:pt x="179494" y="152524"/>
                </a:lnTo>
                <a:lnTo>
                  <a:pt x="191853" y="143989"/>
                </a:lnTo>
                <a:lnTo>
                  <a:pt x="196482" y="141712"/>
                </a:lnTo>
                <a:lnTo>
                  <a:pt x="201473" y="141148"/>
                </a:lnTo>
                <a:lnTo>
                  <a:pt x="216647" y="143951"/>
                </a:lnTo>
                <a:lnTo>
                  <a:pt x="224240" y="144941"/>
                </a:lnTo>
                <a:lnTo>
                  <a:pt x="227599" y="147110"/>
                </a:lnTo>
                <a:lnTo>
                  <a:pt x="233870" y="154600"/>
                </a:lnTo>
                <a:lnTo>
                  <a:pt x="237293" y="161739"/>
                </a:lnTo>
                <a:lnTo>
                  <a:pt x="240718" y="171896"/>
                </a:lnTo>
                <a:lnTo>
                  <a:pt x="248591" y="192286"/>
                </a:lnTo>
                <a:lnTo>
                  <a:pt x="252405" y="201533"/>
                </a:lnTo>
                <a:lnTo>
                  <a:pt x="255900" y="209603"/>
                </a:lnTo>
                <a:lnTo>
                  <a:pt x="259183" y="216888"/>
                </a:lnTo>
                <a:lnTo>
                  <a:pt x="261371" y="224602"/>
                </a:lnTo>
                <a:lnTo>
                  <a:pt x="262830" y="232602"/>
                </a:lnTo>
                <a:lnTo>
                  <a:pt x="263803" y="240793"/>
                </a:lnTo>
                <a:lnTo>
                  <a:pt x="266356" y="250064"/>
                </a:lnTo>
                <a:lnTo>
                  <a:pt x="269964" y="260054"/>
                </a:lnTo>
                <a:lnTo>
                  <a:pt x="274273" y="270525"/>
                </a:lnTo>
                <a:lnTo>
                  <a:pt x="278099" y="279410"/>
                </a:lnTo>
                <a:lnTo>
                  <a:pt x="284890" y="294362"/>
                </a:lnTo>
                <a:lnTo>
                  <a:pt x="291083" y="304818"/>
                </a:lnTo>
                <a:lnTo>
                  <a:pt x="297011" y="312640"/>
                </a:lnTo>
                <a:lnTo>
                  <a:pt x="302820" y="319291"/>
                </a:lnTo>
                <a:lnTo>
                  <a:pt x="315996" y="328390"/>
                </a:lnTo>
                <a:lnTo>
                  <a:pt x="323958" y="331689"/>
                </a:lnTo>
                <a:lnTo>
                  <a:pt x="327415" y="332568"/>
                </a:lnTo>
                <a:lnTo>
                  <a:pt x="331624" y="332202"/>
                </a:lnTo>
                <a:lnTo>
                  <a:pt x="345698" y="328089"/>
                </a:lnTo>
                <a:lnTo>
                  <a:pt x="353034" y="326792"/>
                </a:lnTo>
                <a:lnTo>
                  <a:pt x="362009" y="321136"/>
                </a:lnTo>
                <a:lnTo>
                  <a:pt x="372348" y="313225"/>
                </a:lnTo>
                <a:lnTo>
                  <a:pt x="383293" y="306533"/>
                </a:lnTo>
                <a:lnTo>
                  <a:pt x="391968" y="297845"/>
                </a:lnTo>
                <a:lnTo>
                  <a:pt x="399951" y="287633"/>
                </a:lnTo>
                <a:lnTo>
                  <a:pt x="404746" y="282243"/>
                </a:lnTo>
                <a:lnTo>
                  <a:pt x="414203" y="272126"/>
                </a:lnTo>
                <a:lnTo>
                  <a:pt x="421580" y="264455"/>
                </a:lnTo>
                <a:lnTo>
                  <a:pt x="425834" y="258218"/>
                </a:lnTo>
                <a:lnTo>
                  <a:pt x="430574" y="250251"/>
                </a:lnTo>
                <a:lnTo>
                  <a:pt x="435640" y="241129"/>
                </a:lnTo>
                <a:lnTo>
                  <a:pt x="439969" y="232190"/>
                </a:lnTo>
                <a:lnTo>
                  <a:pt x="443808" y="223374"/>
                </a:lnTo>
                <a:lnTo>
                  <a:pt x="447320" y="214638"/>
                </a:lnTo>
                <a:lnTo>
                  <a:pt x="450613" y="206910"/>
                </a:lnTo>
                <a:lnTo>
                  <a:pt x="456813" y="193242"/>
                </a:lnTo>
                <a:lnTo>
                  <a:pt x="460203" y="183358"/>
                </a:lnTo>
                <a:lnTo>
                  <a:pt x="461710" y="174838"/>
                </a:lnTo>
                <a:lnTo>
                  <a:pt x="462380" y="164701"/>
                </a:lnTo>
                <a:lnTo>
                  <a:pt x="462677" y="151305"/>
                </a:lnTo>
                <a:lnTo>
                  <a:pt x="462757" y="143733"/>
                </a:lnTo>
                <a:lnTo>
                  <a:pt x="461857" y="137732"/>
                </a:lnTo>
                <a:lnTo>
                  <a:pt x="458318" y="128524"/>
                </a:lnTo>
                <a:lnTo>
                  <a:pt x="450970" y="117985"/>
                </a:lnTo>
                <a:lnTo>
                  <a:pt x="448284" y="115805"/>
                </a:lnTo>
                <a:lnTo>
                  <a:pt x="445541" y="114351"/>
                </a:lnTo>
                <a:lnTo>
                  <a:pt x="442760" y="113381"/>
                </a:lnTo>
                <a:lnTo>
                  <a:pt x="439954" y="113687"/>
                </a:lnTo>
                <a:lnTo>
                  <a:pt x="437130" y="114844"/>
                </a:lnTo>
                <a:lnTo>
                  <a:pt x="421204" y="123544"/>
                </a:lnTo>
                <a:lnTo>
                  <a:pt x="415105" y="129035"/>
                </a:lnTo>
                <a:lnTo>
                  <a:pt x="408182" y="136506"/>
                </a:lnTo>
                <a:lnTo>
                  <a:pt x="400709" y="145297"/>
                </a:lnTo>
                <a:lnTo>
                  <a:pt x="394774" y="153062"/>
                </a:lnTo>
                <a:lnTo>
                  <a:pt x="389866" y="160144"/>
                </a:lnTo>
                <a:lnTo>
                  <a:pt x="385640" y="166770"/>
                </a:lnTo>
                <a:lnTo>
                  <a:pt x="378406" y="176673"/>
                </a:lnTo>
                <a:lnTo>
                  <a:pt x="375143" y="180647"/>
                </a:lnTo>
                <a:lnTo>
                  <a:pt x="372968" y="187106"/>
                </a:lnTo>
                <a:lnTo>
                  <a:pt x="371518" y="195222"/>
                </a:lnTo>
                <a:lnTo>
                  <a:pt x="370551" y="204444"/>
                </a:lnTo>
                <a:lnTo>
                  <a:pt x="370859" y="212496"/>
                </a:lnTo>
                <a:lnTo>
                  <a:pt x="372017" y="219769"/>
                </a:lnTo>
                <a:lnTo>
                  <a:pt x="373742" y="226522"/>
                </a:lnTo>
                <a:lnTo>
                  <a:pt x="375844" y="232930"/>
                </a:lnTo>
                <a:lnTo>
                  <a:pt x="378198" y="239107"/>
                </a:lnTo>
                <a:lnTo>
                  <a:pt x="380719" y="245129"/>
                </a:lnTo>
                <a:lnTo>
                  <a:pt x="386061" y="254361"/>
                </a:lnTo>
                <a:lnTo>
                  <a:pt x="391610" y="262592"/>
                </a:lnTo>
                <a:lnTo>
                  <a:pt x="397252" y="272600"/>
                </a:lnTo>
                <a:lnTo>
                  <a:pt x="401042" y="277936"/>
                </a:lnTo>
                <a:lnTo>
                  <a:pt x="405474" y="283398"/>
                </a:lnTo>
                <a:lnTo>
                  <a:pt x="410334" y="288945"/>
                </a:lnTo>
                <a:lnTo>
                  <a:pt x="415478" y="292642"/>
                </a:lnTo>
                <a:lnTo>
                  <a:pt x="431821" y="298799"/>
                </a:lnTo>
                <a:lnTo>
                  <a:pt x="448728" y="305280"/>
                </a:lnTo>
                <a:lnTo>
                  <a:pt x="460102" y="307130"/>
                </a:lnTo>
                <a:lnTo>
                  <a:pt x="474048" y="307953"/>
                </a:lnTo>
                <a:lnTo>
                  <a:pt x="488818" y="307365"/>
                </a:lnTo>
                <a:lnTo>
                  <a:pt x="501733" y="303929"/>
                </a:lnTo>
                <a:lnTo>
                  <a:pt x="524264" y="296640"/>
                </a:lnTo>
                <a:lnTo>
                  <a:pt x="538124" y="291225"/>
                </a:lnTo>
                <a:lnTo>
                  <a:pt x="565786" y="274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366"/>
          <p:cNvSpPr/>
          <p:nvPr/>
        </p:nvSpPr>
        <p:spPr>
          <a:xfrm>
            <a:off x="1771909" y="3082865"/>
            <a:ext cx="254059" cy="182457"/>
          </a:xfrm>
          <a:custGeom>
            <a:avLst/>
            <a:gdLst/>
            <a:ahLst/>
            <a:cxnLst/>
            <a:rect l="0" t="0" r="0" b="0"/>
            <a:pathLst>
              <a:path w="254059" h="182457">
                <a:moveTo>
                  <a:pt x="82608" y="28952"/>
                </a:moveTo>
                <a:lnTo>
                  <a:pt x="78057" y="19851"/>
                </a:lnTo>
                <a:lnTo>
                  <a:pt x="75764" y="16217"/>
                </a:lnTo>
                <a:lnTo>
                  <a:pt x="73283" y="12842"/>
                </a:lnTo>
                <a:lnTo>
                  <a:pt x="70676" y="9639"/>
                </a:lnTo>
                <a:lnTo>
                  <a:pt x="67033" y="7505"/>
                </a:lnTo>
                <a:lnTo>
                  <a:pt x="62700" y="6081"/>
                </a:lnTo>
                <a:lnTo>
                  <a:pt x="57906" y="5132"/>
                </a:lnTo>
                <a:lnTo>
                  <a:pt x="53758" y="5452"/>
                </a:lnTo>
                <a:lnTo>
                  <a:pt x="50039" y="6618"/>
                </a:lnTo>
                <a:lnTo>
                  <a:pt x="43368" y="10453"/>
                </a:lnTo>
                <a:lnTo>
                  <a:pt x="37228" y="15333"/>
                </a:lnTo>
                <a:lnTo>
                  <a:pt x="33305" y="20825"/>
                </a:lnTo>
                <a:lnTo>
                  <a:pt x="28784" y="28297"/>
                </a:lnTo>
                <a:lnTo>
                  <a:pt x="23865" y="37088"/>
                </a:lnTo>
                <a:lnTo>
                  <a:pt x="18681" y="47711"/>
                </a:lnTo>
                <a:lnTo>
                  <a:pt x="13320" y="59555"/>
                </a:lnTo>
                <a:lnTo>
                  <a:pt x="7841" y="72214"/>
                </a:lnTo>
                <a:lnTo>
                  <a:pt x="4188" y="82558"/>
                </a:lnTo>
                <a:lnTo>
                  <a:pt x="1753" y="91360"/>
                </a:lnTo>
                <a:lnTo>
                  <a:pt x="130" y="99132"/>
                </a:lnTo>
                <a:lnTo>
                  <a:pt x="0" y="108124"/>
                </a:lnTo>
                <a:lnTo>
                  <a:pt x="866" y="117928"/>
                </a:lnTo>
                <a:lnTo>
                  <a:pt x="2396" y="128275"/>
                </a:lnTo>
                <a:lnTo>
                  <a:pt x="4368" y="137077"/>
                </a:lnTo>
                <a:lnTo>
                  <a:pt x="6636" y="144850"/>
                </a:lnTo>
                <a:lnTo>
                  <a:pt x="9100" y="151938"/>
                </a:lnTo>
                <a:lnTo>
                  <a:pt x="11695" y="157615"/>
                </a:lnTo>
                <a:lnTo>
                  <a:pt x="14378" y="162353"/>
                </a:lnTo>
                <a:lnTo>
                  <a:pt x="17119" y="166463"/>
                </a:lnTo>
                <a:lnTo>
                  <a:pt x="20851" y="170156"/>
                </a:lnTo>
                <a:lnTo>
                  <a:pt x="25244" y="173571"/>
                </a:lnTo>
                <a:lnTo>
                  <a:pt x="30078" y="176799"/>
                </a:lnTo>
                <a:lnTo>
                  <a:pt x="37989" y="180387"/>
                </a:lnTo>
                <a:lnTo>
                  <a:pt x="41432" y="181344"/>
                </a:lnTo>
                <a:lnTo>
                  <a:pt x="45632" y="181029"/>
                </a:lnTo>
                <a:lnTo>
                  <a:pt x="50338" y="179867"/>
                </a:lnTo>
                <a:lnTo>
                  <a:pt x="55379" y="178139"/>
                </a:lnTo>
                <a:lnTo>
                  <a:pt x="59693" y="176035"/>
                </a:lnTo>
                <a:lnTo>
                  <a:pt x="71268" y="168523"/>
                </a:lnTo>
                <a:lnTo>
                  <a:pt x="76000" y="165814"/>
                </a:lnTo>
                <a:lnTo>
                  <a:pt x="81060" y="163056"/>
                </a:lnTo>
                <a:lnTo>
                  <a:pt x="85386" y="159312"/>
                </a:lnTo>
                <a:lnTo>
                  <a:pt x="89222" y="154911"/>
                </a:lnTo>
                <a:lnTo>
                  <a:pt x="92733" y="150072"/>
                </a:lnTo>
                <a:lnTo>
                  <a:pt x="96025" y="145894"/>
                </a:lnTo>
                <a:lnTo>
                  <a:pt x="99173" y="142156"/>
                </a:lnTo>
                <a:lnTo>
                  <a:pt x="102224" y="138711"/>
                </a:lnTo>
                <a:lnTo>
                  <a:pt x="105210" y="134510"/>
                </a:lnTo>
                <a:lnTo>
                  <a:pt x="108153" y="129804"/>
                </a:lnTo>
                <a:lnTo>
                  <a:pt x="111068" y="124762"/>
                </a:lnTo>
                <a:lnTo>
                  <a:pt x="116847" y="114079"/>
                </a:lnTo>
                <a:lnTo>
                  <a:pt x="119722" y="108564"/>
                </a:lnTo>
                <a:lnTo>
                  <a:pt x="121638" y="102029"/>
                </a:lnTo>
                <a:lnTo>
                  <a:pt x="122915" y="94815"/>
                </a:lnTo>
                <a:lnTo>
                  <a:pt x="123767" y="87148"/>
                </a:lnTo>
                <a:lnTo>
                  <a:pt x="125287" y="80132"/>
                </a:lnTo>
                <a:lnTo>
                  <a:pt x="127254" y="73550"/>
                </a:lnTo>
                <a:lnTo>
                  <a:pt x="129516" y="67256"/>
                </a:lnTo>
                <a:lnTo>
                  <a:pt x="131025" y="61156"/>
                </a:lnTo>
                <a:lnTo>
                  <a:pt x="132031" y="55184"/>
                </a:lnTo>
                <a:lnTo>
                  <a:pt x="132702" y="49297"/>
                </a:lnTo>
                <a:lnTo>
                  <a:pt x="132197" y="42516"/>
                </a:lnTo>
                <a:lnTo>
                  <a:pt x="130907" y="35137"/>
                </a:lnTo>
                <a:lnTo>
                  <a:pt x="129095" y="27360"/>
                </a:lnTo>
                <a:lnTo>
                  <a:pt x="126934" y="21224"/>
                </a:lnTo>
                <a:lnTo>
                  <a:pt x="124541" y="16180"/>
                </a:lnTo>
                <a:lnTo>
                  <a:pt x="121993" y="11865"/>
                </a:lnTo>
                <a:lnTo>
                  <a:pt x="119343" y="8035"/>
                </a:lnTo>
                <a:lnTo>
                  <a:pt x="116623" y="4530"/>
                </a:lnTo>
                <a:lnTo>
                  <a:pt x="113857" y="1241"/>
                </a:lnTo>
                <a:lnTo>
                  <a:pt x="112013" y="0"/>
                </a:lnTo>
                <a:lnTo>
                  <a:pt x="110784" y="126"/>
                </a:lnTo>
                <a:lnTo>
                  <a:pt x="109964" y="1162"/>
                </a:lnTo>
                <a:lnTo>
                  <a:pt x="109054" y="4853"/>
                </a:lnTo>
                <a:lnTo>
                  <a:pt x="108811" y="7171"/>
                </a:lnTo>
                <a:lnTo>
                  <a:pt x="109602" y="10622"/>
                </a:lnTo>
                <a:lnTo>
                  <a:pt x="111081" y="14827"/>
                </a:lnTo>
                <a:lnTo>
                  <a:pt x="113020" y="19535"/>
                </a:lnTo>
                <a:lnTo>
                  <a:pt x="114313" y="23627"/>
                </a:lnTo>
                <a:lnTo>
                  <a:pt x="115174" y="27307"/>
                </a:lnTo>
                <a:lnTo>
                  <a:pt x="115749" y="30713"/>
                </a:lnTo>
                <a:lnTo>
                  <a:pt x="117085" y="34888"/>
                </a:lnTo>
                <a:lnTo>
                  <a:pt x="118927" y="39577"/>
                </a:lnTo>
                <a:lnTo>
                  <a:pt x="121108" y="44608"/>
                </a:lnTo>
                <a:lnTo>
                  <a:pt x="123515" y="48914"/>
                </a:lnTo>
                <a:lnTo>
                  <a:pt x="126072" y="52738"/>
                </a:lnTo>
                <a:lnTo>
                  <a:pt x="128729" y="56239"/>
                </a:lnTo>
                <a:lnTo>
                  <a:pt x="131453" y="60479"/>
                </a:lnTo>
                <a:lnTo>
                  <a:pt x="134221" y="65210"/>
                </a:lnTo>
                <a:lnTo>
                  <a:pt x="137019" y="70269"/>
                </a:lnTo>
                <a:lnTo>
                  <a:pt x="142668" y="80970"/>
                </a:lnTo>
                <a:lnTo>
                  <a:pt x="154056" y="103362"/>
                </a:lnTo>
                <a:lnTo>
                  <a:pt x="157862" y="109039"/>
                </a:lnTo>
                <a:lnTo>
                  <a:pt x="162305" y="114728"/>
                </a:lnTo>
                <a:lnTo>
                  <a:pt x="167172" y="120426"/>
                </a:lnTo>
                <a:lnTo>
                  <a:pt x="171369" y="125177"/>
                </a:lnTo>
                <a:lnTo>
                  <a:pt x="178572" y="132996"/>
                </a:lnTo>
                <a:lnTo>
                  <a:pt x="187983" y="142753"/>
                </a:lnTo>
                <a:lnTo>
                  <a:pt x="192863" y="146729"/>
                </a:lnTo>
                <a:lnTo>
                  <a:pt x="198974" y="151286"/>
                </a:lnTo>
                <a:lnTo>
                  <a:pt x="205905" y="156228"/>
                </a:lnTo>
                <a:lnTo>
                  <a:pt x="212431" y="160475"/>
                </a:lnTo>
                <a:lnTo>
                  <a:pt x="218687" y="164259"/>
                </a:lnTo>
                <a:lnTo>
                  <a:pt x="224762" y="167734"/>
                </a:lnTo>
                <a:lnTo>
                  <a:pt x="229765" y="171004"/>
                </a:lnTo>
                <a:lnTo>
                  <a:pt x="234053" y="174136"/>
                </a:lnTo>
                <a:lnTo>
                  <a:pt x="237864" y="177176"/>
                </a:lnTo>
                <a:lnTo>
                  <a:pt x="244638" y="180554"/>
                </a:lnTo>
                <a:lnTo>
                  <a:pt x="251267" y="182456"/>
                </a:lnTo>
                <a:lnTo>
                  <a:pt x="254058" y="17468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367"/>
          <p:cNvSpPr/>
          <p:nvPr/>
        </p:nvSpPr>
        <p:spPr>
          <a:xfrm>
            <a:off x="1991677" y="3017520"/>
            <a:ext cx="128588" cy="192398"/>
          </a:xfrm>
          <a:custGeom>
            <a:avLst/>
            <a:gdLst/>
            <a:ahLst/>
            <a:cxnLst/>
            <a:rect l="0" t="0" r="0" b="0"/>
            <a:pathLst>
              <a:path w="128588" h="192398">
                <a:moveTo>
                  <a:pt x="0" y="51435"/>
                </a:moveTo>
                <a:lnTo>
                  <a:pt x="4551" y="60536"/>
                </a:lnTo>
                <a:lnTo>
                  <a:pt x="7797" y="65122"/>
                </a:lnTo>
                <a:lnTo>
                  <a:pt x="11865" y="70085"/>
                </a:lnTo>
                <a:lnTo>
                  <a:pt x="16482" y="75298"/>
                </a:lnTo>
                <a:lnTo>
                  <a:pt x="20513" y="80679"/>
                </a:lnTo>
                <a:lnTo>
                  <a:pt x="24153" y="86171"/>
                </a:lnTo>
                <a:lnTo>
                  <a:pt x="45940" y="122325"/>
                </a:lnTo>
                <a:lnTo>
                  <a:pt x="51582" y="131080"/>
                </a:lnTo>
                <a:lnTo>
                  <a:pt x="56295" y="137869"/>
                </a:lnTo>
                <a:lnTo>
                  <a:pt x="60390" y="143347"/>
                </a:lnTo>
                <a:lnTo>
                  <a:pt x="64073" y="147952"/>
                </a:lnTo>
                <a:lnTo>
                  <a:pt x="67480" y="151975"/>
                </a:lnTo>
                <a:lnTo>
                  <a:pt x="70704" y="155609"/>
                </a:lnTo>
                <a:lnTo>
                  <a:pt x="72854" y="158984"/>
                </a:lnTo>
                <a:lnTo>
                  <a:pt x="74287" y="162187"/>
                </a:lnTo>
                <a:lnTo>
                  <a:pt x="75242" y="165274"/>
                </a:lnTo>
                <a:lnTo>
                  <a:pt x="78843" y="171245"/>
                </a:lnTo>
                <a:lnTo>
                  <a:pt x="81137" y="174171"/>
                </a:lnTo>
                <a:lnTo>
                  <a:pt x="83619" y="177074"/>
                </a:lnTo>
                <a:lnTo>
                  <a:pt x="86226" y="179962"/>
                </a:lnTo>
                <a:lnTo>
                  <a:pt x="91662" y="185710"/>
                </a:lnTo>
                <a:lnTo>
                  <a:pt x="98173" y="192397"/>
                </a:lnTo>
                <a:lnTo>
                  <a:pt x="96655" y="190920"/>
                </a:lnTo>
                <a:lnTo>
                  <a:pt x="95869" y="189192"/>
                </a:lnTo>
                <a:lnTo>
                  <a:pt x="94996" y="184733"/>
                </a:lnTo>
                <a:lnTo>
                  <a:pt x="93811" y="181257"/>
                </a:lnTo>
                <a:lnTo>
                  <a:pt x="92068" y="177036"/>
                </a:lnTo>
                <a:lnTo>
                  <a:pt x="89954" y="172316"/>
                </a:lnTo>
                <a:lnTo>
                  <a:pt x="87592" y="165360"/>
                </a:lnTo>
                <a:lnTo>
                  <a:pt x="85064" y="156912"/>
                </a:lnTo>
                <a:lnTo>
                  <a:pt x="82427" y="147470"/>
                </a:lnTo>
                <a:lnTo>
                  <a:pt x="80669" y="139271"/>
                </a:lnTo>
                <a:lnTo>
                  <a:pt x="79497" y="131900"/>
                </a:lnTo>
                <a:lnTo>
                  <a:pt x="78715" y="125080"/>
                </a:lnTo>
                <a:lnTo>
                  <a:pt x="78194" y="118629"/>
                </a:lnTo>
                <a:lnTo>
                  <a:pt x="77847" y="112424"/>
                </a:lnTo>
                <a:lnTo>
                  <a:pt x="77616" y="106381"/>
                </a:lnTo>
                <a:lnTo>
                  <a:pt x="78414" y="99496"/>
                </a:lnTo>
                <a:lnTo>
                  <a:pt x="79898" y="92048"/>
                </a:lnTo>
                <a:lnTo>
                  <a:pt x="81841" y="84225"/>
                </a:lnTo>
                <a:lnTo>
                  <a:pt x="85040" y="75200"/>
                </a:lnTo>
                <a:lnTo>
                  <a:pt x="89078" y="65373"/>
                </a:lnTo>
                <a:lnTo>
                  <a:pt x="97693" y="46199"/>
                </a:lnTo>
                <a:lnTo>
                  <a:pt x="104696" y="31328"/>
                </a:lnTo>
                <a:lnTo>
                  <a:pt x="107898" y="25648"/>
                </a:lnTo>
                <a:lnTo>
                  <a:pt x="110984" y="20908"/>
                </a:lnTo>
                <a:lnTo>
                  <a:pt x="113994" y="16796"/>
                </a:lnTo>
                <a:lnTo>
                  <a:pt x="116954" y="13102"/>
                </a:lnTo>
                <a:lnTo>
                  <a:pt x="119879" y="9687"/>
                </a:lnTo>
                <a:lnTo>
                  <a:pt x="12858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368"/>
          <p:cNvSpPr/>
          <p:nvPr/>
        </p:nvSpPr>
        <p:spPr>
          <a:xfrm>
            <a:off x="2214562" y="2931795"/>
            <a:ext cx="120016" cy="270260"/>
          </a:xfrm>
          <a:custGeom>
            <a:avLst/>
            <a:gdLst/>
            <a:ahLst/>
            <a:cxnLst/>
            <a:rect l="0" t="0" r="0" b="0"/>
            <a:pathLst>
              <a:path w="120016" h="270260">
                <a:moveTo>
                  <a:pt x="0" y="0"/>
                </a:moveTo>
                <a:lnTo>
                  <a:pt x="0" y="40346"/>
                </a:lnTo>
                <a:lnTo>
                  <a:pt x="952" y="47852"/>
                </a:lnTo>
                <a:lnTo>
                  <a:pt x="2540" y="53809"/>
                </a:lnTo>
                <a:lnTo>
                  <a:pt x="4551" y="58732"/>
                </a:lnTo>
                <a:lnTo>
                  <a:pt x="6844" y="63920"/>
                </a:lnTo>
                <a:lnTo>
                  <a:pt x="11932" y="74764"/>
                </a:lnTo>
                <a:lnTo>
                  <a:pt x="14622" y="83180"/>
                </a:lnTo>
                <a:lnTo>
                  <a:pt x="17368" y="93553"/>
                </a:lnTo>
                <a:lnTo>
                  <a:pt x="20151" y="105231"/>
                </a:lnTo>
                <a:lnTo>
                  <a:pt x="23912" y="115874"/>
                </a:lnTo>
                <a:lnTo>
                  <a:pt x="28324" y="125827"/>
                </a:lnTo>
                <a:lnTo>
                  <a:pt x="44541" y="157781"/>
                </a:lnTo>
                <a:lnTo>
                  <a:pt x="47792" y="165195"/>
                </a:lnTo>
                <a:lnTo>
                  <a:pt x="50911" y="172995"/>
                </a:lnTo>
                <a:lnTo>
                  <a:pt x="53943" y="181052"/>
                </a:lnTo>
                <a:lnTo>
                  <a:pt x="57870" y="190234"/>
                </a:lnTo>
                <a:lnTo>
                  <a:pt x="67312" y="210596"/>
                </a:lnTo>
                <a:lnTo>
                  <a:pt x="71545" y="218502"/>
                </a:lnTo>
                <a:lnTo>
                  <a:pt x="75319" y="224725"/>
                </a:lnTo>
                <a:lnTo>
                  <a:pt x="78788" y="229827"/>
                </a:lnTo>
                <a:lnTo>
                  <a:pt x="83005" y="235133"/>
                </a:lnTo>
                <a:lnTo>
                  <a:pt x="87722" y="240575"/>
                </a:lnTo>
                <a:lnTo>
                  <a:pt x="92771" y="246108"/>
                </a:lnTo>
                <a:lnTo>
                  <a:pt x="96137" y="250750"/>
                </a:lnTo>
                <a:lnTo>
                  <a:pt x="99878" y="258447"/>
                </a:lnTo>
                <a:lnTo>
                  <a:pt x="101828" y="260880"/>
                </a:lnTo>
                <a:lnTo>
                  <a:pt x="104080" y="262503"/>
                </a:lnTo>
                <a:lnTo>
                  <a:pt x="106534" y="263584"/>
                </a:lnTo>
                <a:lnTo>
                  <a:pt x="109123" y="265258"/>
                </a:lnTo>
                <a:lnTo>
                  <a:pt x="111801" y="267326"/>
                </a:lnTo>
                <a:lnTo>
                  <a:pt x="114539" y="269657"/>
                </a:lnTo>
                <a:lnTo>
                  <a:pt x="116364" y="270259"/>
                </a:lnTo>
                <a:lnTo>
                  <a:pt x="117581" y="269707"/>
                </a:lnTo>
                <a:lnTo>
                  <a:pt x="120015" y="26574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369"/>
          <p:cNvSpPr/>
          <p:nvPr/>
        </p:nvSpPr>
        <p:spPr>
          <a:xfrm>
            <a:off x="2214562" y="3051810"/>
            <a:ext cx="162878" cy="51436"/>
          </a:xfrm>
          <a:custGeom>
            <a:avLst/>
            <a:gdLst/>
            <a:ahLst/>
            <a:cxnLst/>
            <a:rect l="0" t="0" r="0" b="0"/>
            <a:pathLst>
              <a:path w="162878" h="51436">
                <a:moveTo>
                  <a:pt x="0" y="51435"/>
                </a:moveTo>
                <a:lnTo>
                  <a:pt x="0" y="42333"/>
                </a:lnTo>
                <a:lnTo>
                  <a:pt x="952" y="38699"/>
                </a:lnTo>
                <a:lnTo>
                  <a:pt x="2540" y="35325"/>
                </a:lnTo>
                <a:lnTo>
                  <a:pt x="4551" y="32122"/>
                </a:lnTo>
                <a:lnTo>
                  <a:pt x="7796" y="29987"/>
                </a:lnTo>
                <a:lnTo>
                  <a:pt x="11865" y="28564"/>
                </a:lnTo>
                <a:lnTo>
                  <a:pt x="16483" y="27615"/>
                </a:lnTo>
                <a:lnTo>
                  <a:pt x="21466" y="26982"/>
                </a:lnTo>
                <a:lnTo>
                  <a:pt x="26693" y="26561"/>
                </a:lnTo>
                <a:lnTo>
                  <a:pt x="32083" y="26279"/>
                </a:lnTo>
                <a:lnTo>
                  <a:pt x="37581" y="25139"/>
                </a:lnTo>
                <a:lnTo>
                  <a:pt x="43151" y="23427"/>
                </a:lnTo>
                <a:lnTo>
                  <a:pt x="48770" y="21333"/>
                </a:lnTo>
                <a:lnTo>
                  <a:pt x="55374" y="19937"/>
                </a:lnTo>
                <a:lnTo>
                  <a:pt x="62633" y="19006"/>
                </a:lnTo>
                <a:lnTo>
                  <a:pt x="70330" y="18386"/>
                </a:lnTo>
                <a:lnTo>
                  <a:pt x="77367" y="17019"/>
                </a:lnTo>
                <a:lnTo>
                  <a:pt x="83963" y="15156"/>
                </a:lnTo>
                <a:lnTo>
                  <a:pt x="90265" y="12961"/>
                </a:lnTo>
                <a:lnTo>
                  <a:pt x="101134" y="10546"/>
                </a:lnTo>
                <a:lnTo>
                  <a:pt x="115048" y="7983"/>
                </a:lnTo>
                <a:lnTo>
                  <a:pt x="16287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370"/>
          <p:cNvSpPr/>
          <p:nvPr/>
        </p:nvSpPr>
        <p:spPr>
          <a:xfrm>
            <a:off x="2455208" y="2991802"/>
            <a:ext cx="178715" cy="213809"/>
          </a:xfrm>
          <a:custGeom>
            <a:avLst/>
            <a:gdLst/>
            <a:ahLst/>
            <a:cxnLst/>
            <a:rect l="0" t="0" r="0" b="0"/>
            <a:pathLst>
              <a:path w="178715" h="213809">
                <a:moveTo>
                  <a:pt x="76536" y="0"/>
                </a:moveTo>
                <a:lnTo>
                  <a:pt x="67435" y="4551"/>
                </a:lnTo>
                <a:lnTo>
                  <a:pt x="63801" y="7797"/>
                </a:lnTo>
                <a:lnTo>
                  <a:pt x="60426" y="11865"/>
                </a:lnTo>
                <a:lnTo>
                  <a:pt x="57224" y="16483"/>
                </a:lnTo>
                <a:lnTo>
                  <a:pt x="53184" y="21466"/>
                </a:lnTo>
                <a:lnTo>
                  <a:pt x="48586" y="26693"/>
                </a:lnTo>
                <a:lnTo>
                  <a:pt x="39349" y="36629"/>
                </a:lnTo>
                <a:lnTo>
                  <a:pt x="32069" y="44219"/>
                </a:lnTo>
                <a:lnTo>
                  <a:pt x="6401" y="70114"/>
                </a:lnTo>
                <a:lnTo>
                  <a:pt x="4062" y="73413"/>
                </a:lnTo>
                <a:lnTo>
                  <a:pt x="1463" y="79618"/>
                </a:lnTo>
                <a:lnTo>
                  <a:pt x="308" y="85551"/>
                </a:lnTo>
                <a:lnTo>
                  <a:pt x="0" y="88466"/>
                </a:lnTo>
                <a:lnTo>
                  <a:pt x="747" y="91363"/>
                </a:lnTo>
                <a:lnTo>
                  <a:pt x="4117" y="97121"/>
                </a:lnTo>
                <a:lnTo>
                  <a:pt x="8790" y="102855"/>
                </a:lnTo>
                <a:lnTo>
                  <a:pt x="11370" y="105717"/>
                </a:lnTo>
                <a:lnTo>
                  <a:pt x="14042" y="107626"/>
                </a:lnTo>
                <a:lnTo>
                  <a:pt x="19551" y="109746"/>
                </a:lnTo>
                <a:lnTo>
                  <a:pt x="23306" y="110312"/>
                </a:lnTo>
                <a:lnTo>
                  <a:pt x="27715" y="110689"/>
                </a:lnTo>
                <a:lnTo>
                  <a:pt x="32558" y="110940"/>
                </a:lnTo>
                <a:lnTo>
                  <a:pt x="50641" y="111219"/>
                </a:lnTo>
                <a:lnTo>
                  <a:pt x="111506" y="111429"/>
                </a:lnTo>
                <a:lnTo>
                  <a:pt x="119852" y="112387"/>
                </a:lnTo>
                <a:lnTo>
                  <a:pt x="128274" y="113977"/>
                </a:lnTo>
                <a:lnTo>
                  <a:pt x="136745" y="115990"/>
                </a:lnTo>
                <a:lnTo>
                  <a:pt x="144298" y="117331"/>
                </a:lnTo>
                <a:lnTo>
                  <a:pt x="151238" y="118226"/>
                </a:lnTo>
                <a:lnTo>
                  <a:pt x="157770" y="118822"/>
                </a:lnTo>
                <a:lnTo>
                  <a:pt x="163077" y="121125"/>
                </a:lnTo>
                <a:lnTo>
                  <a:pt x="167568" y="124565"/>
                </a:lnTo>
                <a:lnTo>
                  <a:pt x="171514" y="128763"/>
                </a:lnTo>
                <a:lnTo>
                  <a:pt x="174145" y="132515"/>
                </a:lnTo>
                <a:lnTo>
                  <a:pt x="175899" y="135968"/>
                </a:lnTo>
                <a:lnTo>
                  <a:pt x="177847" y="142346"/>
                </a:lnTo>
                <a:lnTo>
                  <a:pt x="178714" y="148355"/>
                </a:lnTo>
                <a:lnTo>
                  <a:pt x="177992" y="151291"/>
                </a:lnTo>
                <a:lnTo>
                  <a:pt x="174650" y="157093"/>
                </a:lnTo>
                <a:lnTo>
                  <a:pt x="172425" y="160926"/>
                </a:lnTo>
                <a:lnTo>
                  <a:pt x="167414" y="170265"/>
                </a:lnTo>
                <a:lnTo>
                  <a:pt x="163791" y="174470"/>
                </a:lnTo>
                <a:lnTo>
                  <a:pt x="159471" y="178226"/>
                </a:lnTo>
                <a:lnTo>
                  <a:pt x="154686" y="181682"/>
                </a:lnTo>
                <a:lnTo>
                  <a:pt x="150544" y="184939"/>
                </a:lnTo>
                <a:lnTo>
                  <a:pt x="146830" y="188063"/>
                </a:lnTo>
                <a:lnTo>
                  <a:pt x="143401" y="191098"/>
                </a:lnTo>
                <a:lnTo>
                  <a:pt x="139210" y="194073"/>
                </a:lnTo>
                <a:lnTo>
                  <a:pt x="134512" y="197010"/>
                </a:lnTo>
                <a:lnTo>
                  <a:pt x="129474" y="199920"/>
                </a:lnTo>
                <a:lnTo>
                  <a:pt x="118797" y="205693"/>
                </a:lnTo>
                <a:lnTo>
                  <a:pt x="113283" y="208566"/>
                </a:lnTo>
                <a:lnTo>
                  <a:pt x="108654" y="210482"/>
                </a:lnTo>
                <a:lnTo>
                  <a:pt x="104615" y="211759"/>
                </a:lnTo>
                <a:lnTo>
                  <a:pt x="100971" y="212610"/>
                </a:lnTo>
                <a:lnTo>
                  <a:pt x="95683" y="213178"/>
                </a:lnTo>
                <a:lnTo>
                  <a:pt x="89301" y="213556"/>
                </a:lnTo>
                <a:lnTo>
                  <a:pt x="82189" y="213808"/>
                </a:lnTo>
                <a:lnTo>
                  <a:pt x="77447" y="213024"/>
                </a:lnTo>
                <a:lnTo>
                  <a:pt x="74286" y="211548"/>
                </a:lnTo>
                <a:lnTo>
                  <a:pt x="69821" y="207369"/>
                </a:lnTo>
                <a:lnTo>
                  <a:pt x="59392" y="19716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371"/>
          <p:cNvSpPr/>
          <p:nvPr/>
        </p:nvSpPr>
        <p:spPr>
          <a:xfrm>
            <a:off x="3603307" y="2426061"/>
            <a:ext cx="367599" cy="359808"/>
          </a:xfrm>
          <a:custGeom>
            <a:avLst/>
            <a:gdLst/>
            <a:ahLst/>
            <a:cxnLst/>
            <a:rect l="0" t="0" r="0" b="0"/>
            <a:pathLst>
              <a:path w="367599" h="359808">
                <a:moveTo>
                  <a:pt x="0" y="51391"/>
                </a:moveTo>
                <a:lnTo>
                  <a:pt x="0" y="46840"/>
                </a:lnTo>
                <a:lnTo>
                  <a:pt x="953" y="44547"/>
                </a:lnTo>
                <a:lnTo>
                  <a:pt x="7381" y="35791"/>
                </a:lnTo>
                <a:lnTo>
                  <a:pt x="17321" y="30153"/>
                </a:lnTo>
                <a:lnTo>
                  <a:pt x="32331" y="22450"/>
                </a:lnTo>
                <a:lnTo>
                  <a:pt x="38699" y="19715"/>
                </a:lnTo>
                <a:lnTo>
                  <a:pt x="45802" y="16938"/>
                </a:lnTo>
                <a:lnTo>
                  <a:pt x="53394" y="14135"/>
                </a:lnTo>
                <a:lnTo>
                  <a:pt x="60361" y="11314"/>
                </a:lnTo>
                <a:lnTo>
                  <a:pt x="66911" y="8480"/>
                </a:lnTo>
                <a:lnTo>
                  <a:pt x="73182" y="5639"/>
                </a:lnTo>
                <a:lnTo>
                  <a:pt x="80221" y="3745"/>
                </a:lnTo>
                <a:lnTo>
                  <a:pt x="87770" y="2482"/>
                </a:lnTo>
                <a:lnTo>
                  <a:pt x="95661" y="1640"/>
                </a:lnTo>
                <a:lnTo>
                  <a:pt x="104732" y="1079"/>
                </a:lnTo>
                <a:lnTo>
                  <a:pt x="124970" y="455"/>
                </a:lnTo>
                <a:lnTo>
                  <a:pt x="175154" y="0"/>
                </a:lnTo>
                <a:lnTo>
                  <a:pt x="181539" y="1890"/>
                </a:lnTo>
                <a:lnTo>
                  <a:pt x="187701" y="5056"/>
                </a:lnTo>
                <a:lnTo>
                  <a:pt x="193714" y="9071"/>
                </a:lnTo>
                <a:lnTo>
                  <a:pt x="197723" y="14605"/>
                </a:lnTo>
                <a:lnTo>
                  <a:pt x="200395" y="21152"/>
                </a:lnTo>
                <a:lnTo>
                  <a:pt x="202177" y="28374"/>
                </a:lnTo>
                <a:lnTo>
                  <a:pt x="202412" y="35094"/>
                </a:lnTo>
                <a:lnTo>
                  <a:pt x="201616" y="41479"/>
                </a:lnTo>
                <a:lnTo>
                  <a:pt x="200134" y="47640"/>
                </a:lnTo>
                <a:lnTo>
                  <a:pt x="198193" y="53653"/>
                </a:lnTo>
                <a:lnTo>
                  <a:pt x="195946" y="59567"/>
                </a:lnTo>
                <a:lnTo>
                  <a:pt x="193496" y="65414"/>
                </a:lnTo>
                <a:lnTo>
                  <a:pt x="189957" y="70264"/>
                </a:lnTo>
                <a:lnTo>
                  <a:pt x="180945" y="78195"/>
                </a:lnTo>
                <a:lnTo>
                  <a:pt x="170590" y="87434"/>
                </a:lnTo>
                <a:lnTo>
                  <a:pt x="160590" y="97890"/>
                </a:lnTo>
                <a:lnTo>
                  <a:pt x="152971" y="108887"/>
                </a:lnTo>
                <a:lnTo>
                  <a:pt x="143870" y="117585"/>
                </a:lnTo>
                <a:lnTo>
                  <a:pt x="134427" y="124626"/>
                </a:lnTo>
                <a:lnTo>
                  <a:pt x="123756" y="132992"/>
                </a:lnTo>
                <a:lnTo>
                  <a:pt x="117551" y="135283"/>
                </a:lnTo>
                <a:lnTo>
                  <a:pt x="115514" y="136847"/>
                </a:lnTo>
                <a:lnTo>
                  <a:pt x="114157" y="138841"/>
                </a:lnTo>
                <a:lnTo>
                  <a:pt x="113252" y="141124"/>
                </a:lnTo>
                <a:lnTo>
                  <a:pt x="114554" y="141693"/>
                </a:lnTo>
                <a:lnTo>
                  <a:pt x="125488" y="138896"/>
                </a:lnTo>
                <a:lnTo>
                  <a:pt x="135465" y="137907"/>
                </a:lnTo>
                <a:lnTo>
                  <a:pt x="141745" y="136691"/>
                </a:lnTo>
                <a:lnTo>
                  <a:pt x="148789" y="134928"/>
                </a:lnTo>
                <a:lnTo>
                  <a:pt x="156343" y="132800"/>
                </a:lnTo>
                <a:lnTo>
                  <a:pt x="164236" y="131381"/>
                </a:lnTo>
                <a:lnTo>
                  <a:pt x="172356" y="130435"/>
                </a:lnTo>
                <a:lnTo>
                  <a:pt x="180626" y="129805"/>
                </a:lnTo>
                <a:lnTo>
                  <a:pt x="189950" y="129384"/>
                </a:lnTo>
                <a:lnTo>
                  <a:pt x="210469" y="128917"/>
                </a:lnTo>
                <a:lnTo>
                  <a:pt x="269961" y="128577"/>
                </a:lnTo>
                <a:lnTo>
                  <a:pt x="279986" y="129518"/>
                </a:lnTo>
                <a:lnTo>
                  <a:pt x="289527" y="131098"/>
                </a:lnTo>
                <a:lnTo>
                  <a:pt x="298746" y="133104"/>
                </a:lnTo>
                <a:lnTo>
                  <a:pt x="306796" y="135394"/>
                </a:lnTo>
                <a:lnTo>
                  <a:pt x="314068" y="137873"/>
                </a:lnTo>
                <a:lnTo>
                  <a:pt x="320822" y="140478"/>
                </a:lnTo>
                <a:lnTo>
                  <a:pt x="327228" y="145072"/>
                </a:lnTo>
                <a:lnTo>
                  <a:pt x="333405" y="150993"/>
                </a:lnTo>
                <a:lnTo>
                  <a:pt x="339427" y="157797"/>
                </a:lnTo>
                <a:lnTo>
                  <a:pt x="351199" y="170438"/>
                </a:lnTo>
                <a:lnTo>
                  <a:pt x="357005" y="176476"/>
                </a:lnTo>
                <a:lnTo>
                  <a:pt x="360876" y="182406"/>
                </a:lnTo>
                <a:lnTo>
                  <a:pt x="363456" y="188264"/>
                </a:lnTo>
                <a:lnTo>
                  <a:pt x="365177" y="194075"/>
                </a:lnTo>
                <a:lnTo>
                  <a:pt x="366323" y="200806"/>
                </a:lnTo>
                <a:lnTo>
                  <a:pt x="367088" y="208151"/>
                </a:lnTo>
                <a:lnTo>
                  <a:pt x="367598" y="215905"/>
                </a:lnTo>
                <a:lnTo>
                  <a:pt x="366033" y="223932"/>
                </a:lnTo>
                <a:lnTo>
                  <a:pt x="363085" y="232141"/>
                </a:lnTo>
                <a:lnTo>
                  <a:pt x="359213" y="240471"/>
                </a:lnTo>
                <a:lnTo>
                  <a:pt x="353776" y="247929"/>
                </a:lnTo>
                <a:lnTo>
                  <a:pt x="347293" y="254807"/>
                </a:lnTo>
                <a:lnTo>
                  <a:pt x="340114" y="261296"/>
                </a:lnTo>
                <a:lnTo>
                  <a:pt x="324516" y="276127"/>
                </a:lnTo>
                <a:lnTo>
                  <a:pt x="316358" y="284083"/>
                </a:lnTo>
                <a:lnTo>
                  <a:pt x="308060" y="291291"/>
                </a:lnTo>
                <a:lnTo>
                  <a:pt x="299671" y="298002"/>
                </a:lnTo>
                <a:lnTo>
                  <a:pt x="291221" y="304381"/>
                </a:lnTo>
                <a:lnTo>
                  <a:pt x="281777" y="310538"/>
                </a:lnTo>
                <a:lnTo>
                  <a:pt x="271671" y="316549"/>
                </a:lnTo>
                <a:lnTo>
                  <a:pt x="261124" y="322460"/>
                </a:lnTo>
                <a:lnTo>
                  <a:pt x="251235" y="328306"/>
                </a:lnTo>
                <a:lnTo>
                  <a:pt x="232628" y="339882"/>
                </a:lnTo>
                <a:lnTo>
                  <a:pt x="222713" y="344683"/>
                </a:lnTo>
                <a:lnTo>
                  <a:pt x="212293" y="348837"/>
                </a:lnTo>
                <a:lnTo>
                  <a:pt x="201536" y="352558"/>
                </a:lnTo>
                <a:lnTo>
                  <a:pt x="191507" y="355039"/>
                </a:lnTo>
                <a:lnTo>
                  <a:pt x="181964" y="356693"/>
                </a:lnTo>
                <a:lnTo>
                  <a:pt x="172745" y="357796"/>
                </a:lnTo>
                <a:lnTo>
                  <a:pt x="161836" y="358531"/>
                </a:lnTo>
                <a:lnTo>
                  <a:pt x="149801" y="359021"/>
                </a:lnTo>
                <a:lnTo>
                  <a:pt x="109918" y="359807"/>
                </a:lnTo>
                <a:lnTo>
                  <a:pt x="102806" y="358919"/>
                </a:lnTo>
                <a:lnTo>
                  <a:pt x="96160" y="357375"/>
                </a:lnTo>
                <a:lnTo>
                  <a:pt x="89824" y="355393"/>
                </a:lnTo>
                <a:lnTo>
                  <a:pt x="80244" y="353191"/>
                </a:lnTo>
                <a:lnTo>
                  <a:pt x="76356" y="352603"/>
                </a:lnTo>
                <a:lnTo>
                  <a:pt x="73764" y="351259"/>
                </a:lnTo>
                <a:lnTo>
                  <a:pt x="72036" y="349411"/>
                </a:lnTo>
                <a:lnTo>
                  <a:pt x="60007" y="34285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372"/>
          <p:cNvSpPr/>
          <p:nvPr/>
        </p:nvSpPr>
        <p:spPr>
          <a:xfrm>
            <a:off x="3440715" y="2906077"/>
            <a:ext cx="228916" cy="287465"/>
          </a:xfrm>
          <a:custGeom>
            <a:avLst/>
            <a:gdLst/>
            <a:ahLst/>
            <a:cxnLst/>
            <a:rect l="0" t="0" r="0" b="0"/>
            <a:pathLst>
              <a:path w="228916" h="287465">
                <a:moveTo>
                  <a:pt x="136874" y="0"/>
                </a:moveTo>
                <a:lnTo>
                  <a:pt x="118672" y="4551"/>
                </a:lnTo>
                <a:lnTo>
                  <a:pt x="111404" y="5891"/>
                </a:lnTo>
                <a:lnTo>
                  <a:pt x="104654" y="6785"/>
                </a:lnTo>
                <a:lnTo>
                  <a:pt x="98249" y="7381"/>
                </a:lnTo>
                <a:lnTo>
                  <a:pt x="92074" y="8731"/>
                </a:lnTo>
                <a:lnTo>
                  <a:pt x="86053" y="10583"/>
                </a:lnTo>
                <a:lnTo>
                  <a:pt x="80134" y="12770"/>
                </a:lnTo>
                <a:lnTo>
                  <a:pt x="74282" y="15181"/>
                </a:lnTo>
                <a:lnTo>
                  <a:pt x="68477" y="17741"/>
                </a:lnTo>
                <a:lnTo>
                  <a:pt x="62701" y="20400"/>
                </a:lnTo>
                <a:lnTo>
                  <a:pt x="54088" y="25982"/>
                </a:lnTo>
                <a:lnTo>
                  <a:pt x="43583" y="33514"/>
                </a:lnTo>
                <a:lnTo>
                  <a:pt x="31818" y="42345"/>
                </a:lnTo>
                <a:lnTo>
                  <a:pt x="23022" y="49185"/>
                </a:lnTo>
                <a:lnTo>
                  <a:pt x="16205" y="54698"/>
                </a:lnTo>
                <a:lnTo>
                  <a:pt x="10708" y="59325"/>
                </a:lnTo>
                <a:lnTo>
                  <a:pt x="4601" y="67007"/>
                </a:lnTo>
                <a:lnTo>
                  <a:pt x="1886" y="73596"/>
                </a:lnTo>
                <a:lnTo>
                  <a:pt x="680" y="79699"/>
                </a:lnTo>
                <a:lnTo>
                  <a:pt x="0" y="88490"/>
                </a:lnTo>
                <a:lnTo>
                  <a:pt x="1810" y="90426"/>
                </a:lnTo>
                <a:lnTo>
                  <a:pt x="4921" y="91717"/>
                </a:lnTo>
                <a:lnTo>
                  <a:pt x="8901" y="92577"/>
                </a:lnTo>
                <a:lnTo>
                  <a:pt x="15862" y="96073"/>
                </a:lnTo>
                <a:lnTo>
                  <a:pt x="19052" y="98339"/>
                </a:lnTo>
                <a:lnTo>
                  <a:pt x="23084" y="99849"/>
                </a:lnTo>
                <a:lnTo>
                  <a:pt x="27677" y="100856"/>
                </a:lnTo>
                <a:lnTo>
                  <a:pt x="32643" y="101527"/>
                </a:lnTo>
                <a:lnTo>
                  <a:pt x="38812" y="102927"/>
                </a:lnTo>
                <a:lnTo>
                  <a:pt x="45782" y="104813"/>
                </a:lnTo>
                <a:lnTo>
                  <a:pt x="53286" y="107023"/>
                </a:lnTo>
                <a:lnTo>
                  <a:pt x="61146" y="108496"/>
                </a:lnTo>
                <a:lnTo>
                  <a:pt x="69244" y="109478"/>
                </a:lnTo>
                <a:lnTo>
                  <a:pt x="77500" y="110133"/>
                </a:lnTo>
                <a:lnTo>
                  <a:pt x="85862" y="111522"/>
                </a:lnTo>
                <a:lnTo>
                  <a:pt x="94294" y="113401"/>
                </a:lnTo>
                <a:lnTo>
                  <a:pt x="102772" y="115605"/>
                </a:lnTo>
                <a:lnTo>
                  <a:pt x="124893" y="120595"/>
                </a:lnTo>
                <a:lnTo>
                  <a:pt x="137460" y="123259"/>
                </a:lnTo>
                <a:lnTo>
                  <a:pt x="148694" y="125988"/>
                </a:lnTo>
                <a:lnTo>
                  <a:pt x="159042" y="128759"/>
                </a:lnTo>
                <a:lnTo>
                  <a:pt x="168798" y="131560"/>
                </a:lnTo>
                <a:lnTo>
                  <a:pt x="177207" y="135331"/>
                </a:lnTo>
                <a:lnTo>
                  <a:pt x="184717" y="139751"/>
                </a:lnTo>
                <a:lnTo>
                  <a:pt x="191630" y="144602"/>
                </a:lnTo>
                <a:lnTo>
                  <a:pt x="198143" y="148789"/>
                </a:lnTo>
                <a:lnTo>
                  <a:pt x="204390" y="152533"/>
                </a:lnTo>
                <a:lnTo>
                  <a:pt x="210460" y="155981"/>
                </a:lnTo>
                <a:lnTo>
                  <a:pt x="215459" y="159232"/>
                </a:lnTo>
                <a:lnTo>
                  <a:pt x="219744" y="162352"/>
                </a:lnTo>
                <a:lnTo>
                  <a:pt x="223553" y="165385"/>
                </a:lnTo>
                <a:lnTo>
                  <a:pt x="226093" y="169312"/>
                </a:lnTo>
                <a:lnTo>
                  <a:pt x="227786" y="173835"/>
                </a:lnTo>
                <a:lnTo>
                  <a:pt x="228915" y="178755"/>
                </a:lnTo>
                <a:lnTo>
                  <a:pt x="228715" y="182987"/>
                </a:lnTo>
                <a:lnTo>
                  <a:pt x="227629" y="186762"/>
                </a:lnTo>
                <a:lnTo>
                  <a:pt x="225952" y="190230"/>
                </a:lnTo>
                <a:lnTo>
                  <a:pt x="221977" y="196353"/>
                </a:lnTo>
                <a:lnTo>
                  <a:pt x="216470" y="204244"/>
                </a:lnTo>
                <a:lnTo>
                  <a:pt x="209941" y="213316"/>
                </a:lnTo>
                <a:lnTo>
                  <a:pt x="203683" y="221268"/>
                </a:lnTo>
                <a:lnTo>
                  <a:pt x="197605" y="228474"/>
                </a:lnTo>
                <a:lnTo>
                  <a:pt x="191649" y="235184"/>
                </a:lnTo>
                <a:lnTo>
                  <a:pt x="184821" y="241562"/>
                </a:lnTo>
                <a:lnTo>
                  <a:pt x="177411" y="247719"/>
                </a:lnTo>
                <a:lnTo>
                  <a:pt x="169614" y="253728"/>
                </a:lnTo>
                <a:lnTo>
                  <a:pt x="162511" y="258687"/>
                </a:lnTo>
                <a:lnTo>
                  <a:pt x="155871" y="262946"/>
                </a:lnTo>
                <a:lnTo>
                  <a:pt x="149539" y="266737"/>
                </a:lnTo>
                <a:lnTo>
                  <a:pt x="143412" y="270217"/>
                </a:lnTo>
                <a:lnTo>
                  <a:pt x="131525" y="276624"/>
                </a:lnTo>
                <a:lnTo>
                  <a:pt x="125689" y="278714"/>
                </a:lnTo>
                <a:lnTo>
                  <a:pt x="119892" y="280107"/>
                </a:lnTo>
                <a:lnTo>
                  <a:pt x="114123" y="281035"/>
                </a:lnTo>
                <a:lnTo>
                  <a:pt x="108372" y="282607"/>
                </a:lnTo>
                <a:lnTo>
                  <a:pt x="102633" y="284607"/>
                </a:lnTo>
                <a:lnTo>
                  <a:pt x="96901" y="286893"/>
                </a:lnTo>
                <a:lnTo>
                  <a:pt x="91176" y="287464"/>
                </a:lnTo>
                <a:lnTo>
                  <a:pt x="85454" y="286893"/>
                </a:lnTo>
                <a:lnTo>
                  <a:pt x="79734" y="285559"/>
                </a:lnTo>
                <a:lnTo>
                  <a:pt x="74016" y="284670"/>
                </a:lnTo>
                <a:lnTo>
                  <a:pt x="68299" y="284078"/>
                </a:lnTo>
                <a:lnTo>
                  <a:pt x="51149" y="28289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373"/>
          <p:cNvSpPr/>
          <p:nvPr/>
        </p:nvSpPr>
        <p:spPr>
          <a:xfrm>
            <a:off x="3680459" y="2948939"/>
            <a:ext cx="128589" cy="317184"/>
          </a:xfrm>
          <a:custGeom>
            <a:avLst/>
            <a:gdLst/>
            <a:ahLst/>
            <a:cxnLst/>
            <a:rect l="0" t="0" r="0" b="0"/>
            <a:pathLst>
              <a:path w="128589" h="317184">
                <a:moveTo>
                  <a:pt x="0" y="0"/>
                </a:moveTo>
                <a:lnTo>
                  <a:pt x="13653" y="9102"/>
                </a:lnTo>
                <a:lnTo>
                  <a:pt x="17674" y="13688"/>
                </a:lnTo>
                <a:lnTo>
                  <a:pt x="20356" y="18651"/>
                </a:lnTo>
                <a:lnTo>
                  <a:pt x="22143" y="23864"/>
                </a:lnTo>
                <a:lnTo>
                  <a:pt x="24288" y="29245"/>
                </a:lnTo>
                <a:lnTo>
                  <a:pt x="26669" y="34737"/>
                </a:lnTo>
                <a:lnTo>
                  <a:pt x="29209" y="40303"/>
                </a:lnTo>
                <a:lnTo>
                  <a:pt x="31856" y="46871"/>
                </a:lnTo>
                <a:lnTo>
                  <a:pt x="37336" y="61790"/>
                </a:lnTo>
                <a:lnTo>
                  <a:pt x="45776" y="86254"/>
                </a:lnTo>
                <a:lnTo>
                  <a:pt x="49567" y="94650"/>
                </a:lnTo>
                <a:lnTo>
                  <a:pt x="54000" y="103105"/>
                </a:lnTo>
                <a:lnTo>
                  <a:pt x="58861" y="111599"/>
                </a:lnTo>
                <a:lnTo>
                  <a:pt x="63053" y="120120"/>
                </a:lnTo>
                <a:lnTo>
                  <a:pt x="66801" y="128658"/>
                </a:lnTo>
                <a:lnTo>
                  <a:pt x="70251" y="137207"/>
                </a:lnTo>
                <a:lnTo>
                  <a:pt x="79166" y="161946"/>
                </a:lnTo>
                <a:lnTo>
                  <a:pt x="84210" y="176544"/>
                </a:lnTo>
                <a:lnTo>
                  <a:pt x="87573" y="189134"/>
                </a:lnTo>
                <a:lnTo>
                  <a:pt x="89815" y="200385"/>
                </a:lnTo>
                <a:lnTo>
                  <a:pt x="91309" y="210742"/>
                </a:lnTo>
                <a:lnTo>
                  <a:pt x="93258" y="219553"/>
                </a:lnTo>
                <a:lnTo>
                  <a:pt x="95509" y="227331"/>
                </a:lnTo>
                <a:lnTo>
                  <a:pt x="114371" y="283153"/>
                </a:lnTo>
                <a:lnTo>
                  <a:pt x="117205" y="289734"/>
                </a:lnTo>
                <a:lnTo>
                  <a:pt x="120047" y="295074"/>
                </a:lnTo>
                <a:lnTo>
                  <a:pt x="122894" y="299586"/>
                </a:lnTo>
                <a:lnTo>
                  <a:pt x="126058" y="307140"/>
                </a:lnTo>
                <a:lnTo>
                  <a:pt x="128588" y="31718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374"/>
          <p:cNvSpPr/>
          <p:nvPr/>
        </p:nvSpPr>
        <p:spPr>
          <a:xfrm>
            <a:off x="3689032" y="2923267"/>
            <a:ext cx="265468" cy="145689"/>
          </a:xfrm>
          <a:custGeom>
            <a:avLst/>
            <a:gdLst/>
            <a:ahLst/>
            <a:cxnLst/>
            <a:rect l="0" t="0" r="0" b="0"/>
            <a:pathLst>
              <a:path w="265468" h="145689">
                <a:moveTo>
                  <a:pt x="0" y="51390"/>
                </a:moveTo>
                <a:lnTo>
                  <a:pt x="16482" y="34907"/>
                </a:lnTo>
                <a:lnTo>
                  <a:pt x="21466" y="30877"/>
                </a:lnTo>
                <a:lnTo>
                  <a:pt x="26693" y="27237"/>
                </a:lnTo>
                <a:lnTo>
                  <a:pt x="32083" y="23858"/>
                </a:lnTo>
                <a:lnTo>
                  <a:pt x="38534" y="20653"/>
                </a:lnTo>
                <a:lnTo>
                  <a:pt x="45691" y="17564"/>
                </a:lnTo>
                <a:lnTo>
                  <a:pt x="53321" y="14552"/>
                </a:lnTo>
                <a:lnTo>
                  <a:pt x="62218" y="11591"/>
                </a:lnTo>
                <a:lnTo>
                  <a:pt x="71958" y="8665"/>
                </a:lnTo>
                <a:lnTo>
                  <a:pt x="82262" y="5762"/>
                </a:lnTo>
                <a:lnTo>
                  <a:pt x="91989" y="3826"/>
                </a:lnTo>
                <a:lnTo>
                  <a:pt x="101331" y="2536"/>
                </a:lnTo>
                <a:lnTo>
                  <a:pt x="110417" y="1676"/>
                </a:lnTo>
                <a:lnTo>
                  <a:pt x="119331" y="1102"/>
                </a:lnTo>
                <a:lnTo>
                  <a:pt x="128132" y="720"/>
                </a:lnTo>
                <a:lnTo>
                  <a:pt x="146482" y="295"/>
                </a:lnTo>
                <a:lnTo>
                  <a:pt x="195949" y="0"/>
                </a:lnTo>
                <a:lnTo>
                  <a:pt x="204928" y="937"/>
                </a:lnTo>
                <a:lnTo>
                  <a:pt x="213771" y="2515"/>
                </a:lnTo>
                <a:lnTo>
                  <a:pt x="222524" y="4519"/>
                </a:lnTo>
                <a:lnTo>
                  <a:pt x="229312" y="7760"/>
                </a:lnTo>
                <a:lnTo>
                  <a:pt x="234790" y="11826"/>
                </a:lnTo>
                <a:lnTo>
                  <a:pt x="239394" y="16442"/>
                </a:lnTo>
                <a:lnTo>
                  <a:pt x="244368" y="20471"/>
                </a:lnTo>
                <a:lnTo>
                  <a:pt x="249590" y="24110"/>
                </a:lnTo>
                <a:lnTo>
                  <a:pt x="254976" y="27488"/>
                </a:lnTo>
                <a:lnTo>
                  <a:pt x="258566" y="31645"/>
                </a:lnTo>
                <a:lnTo>
                  <a:pt x="260960" y="36322"/>
                </a:lnTo>
                <a:lnTo>
                  <a:pt x="262556" y="41345"/>
                </a:lnTo>
                <a:lnTo>
                  <a:pt x="263620" y="46598"/>
                </a:lnTo>
                <a:lnTo>
                  <a:pt x="264329" y="52006"/>
                </a:lnTo>
                <a:lnTo>
                  <a:pt x="264802" y="57515"/>
                </a:lnTo>
                <a:lnTo>
                  <a:pt x="265117" y="63093"/>
                </a:lnTo>
                <a:lnTo>
                  <a:pt x="265467" y="74372"/>
                </a:lnTo>
                <a:lnTo>
                  <a:pt x="263656" y="80046"/>
                </a:lnTo>
                <a:lnTo>
                  <a:pt x="260543" y="85734"/>
                </a:lnTo>
                <a:lnTo>
                  <a:pt x="256563" y="91431"/>
                </a:lnTo>
                <a:lnTo>
                  <a:pt x="252957" y="96182"/>
                </a:lnTo>
                <a:lnTo>
                  <a:pt x="249600" y="100301"/>
                </a:lnTo>
                <a:lnTo>
                  <a:pt x="246410" y="104000"/>
                </a:lnTo>
                <a:lnTo>
                  <a:pt x="242379" y="108371"/>
                </a:lnTo>
                <a:lnTo>
                  <a:pt x="228555" y="122672"/>
                </a:lnTo>
                <a:lnTo>
                  <a:pt x="221278" y="130061"/>
                </a:lnTo>
                <a:lnTo>
                  <a:pt x="217051" y="132412"/>
                </a:lnTo>
                <a:lnTo>
                  <a:pt x="212328" y="133980"/>
                </a:lnTo>
                <a:lnTo>
                  <a:pt x="207275" y="135025"/>
                </a:lnTo>
                <a:lnTo>
                  <a:pt x="199120" y="138726"/>
                </a:lnTo>
                <a:lnTo>
                  <a:pt x="192320" y="142594"/>
                </a:lnTo>
                <a:lnTo>
                  <a:pt x="189174" y="143625"/>
                </a:lnTo>
                <a:lnTo>
                  <a:pt x="171450" y="14568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375"/>
          <p:cNvSpPr/>
          <p:nvPr/>
        </p:nvSpPr>
        <p:spPr>
          <a:xfrm>
            <a:off x="4050833" y="2909711"/>
            <a:ext cx="212558" cy="174338"/>
          </a:xfrm>
          <a:custGeom>
            <a:avLst/>
            <a:gdLst/>
            <a:ahLst/>
            <a:cxnLst/>
            <a:rect l="0" t="0" r="0" b="0"/>
            <a:pathLst>
              <a:path w="212558" h="174338">
                <a:moveTo>
                  <a:pt x="83969" y="4939"/>
                </a:moveTo>
                <a:lnTo>
                  <a:pt x="74867" y="388"/>
                </a:lnTo>
                <a:lnTo>
                  <a:pt x="71234" y="0"/>
                </a:lnTo>
                <a:lnTo>
                  <a:pt x="67859" y="693"/>
                </a:lnTo>
                <a:lnTo>
                  <a:pt x="61569" y="4004"/>
                </a:lnTo>
                <a:lnTo>
                  <a:pt x="55598" y="8651"/>
                </a:lnTo>
                <a:lnTo>
                  <a:pt x="50768" y="13129"/>
                </a:lnTo>
                <a:lnTo>
                  <a:pt x="37781" y="25724"/>
                </a:lnTo>
                <a:lnTo>
                  <a:pt x="32222" y="32130"/>
                </a:lnTo>
                <a:lnTo>
                  <a:pt x="27563" y="38306"/>
                </a:lnTo>
                <a:lnTo>
                  <a:pt x="23505" y="44329"/>
                </a:lnTo>
                <a:lnTo>
                  <a:pt x="19847" y="50249"/>
                </a:lnTo>
                <a:lnTo>
                  <a:pt x="16456" y="56100"/>
                </a:lnTo>
                <a:lnTo>
                  <a:pt x="10148" y="67682"/>
                </a:lnTo>
                <a:lnTo>
                  <a:pt x="4170" y="79180"/>
                </a:lnTo>
                <a:lnTo>
                  <a:pt x="2194" y="84912"/>
                </a:lnTo>
                <a:lnTo>
                  <a:pt x="878" y="90640"/>
                </a:lnTo>
                <a:lnTo>
                  <a:pt x="0" y="96363"/>
                </a:lnTo>
                <a:lnTo>
                  <a:pt x="367" y="102083"/>
                </a:lnTo>
                <a:lnTo>
                  <a:pt x="1564" y="107801"/>
                </a:lnTo>
                <a:lnTo>
                  <a:pt x="3315" y="113519"/>
                </a:lnTo>
                <a:lnTo>
                  <a:pt x="7800" y="130031"/>
                </a:lnTo>
                <a:lnTo>
                  <a:pt x="10330" y="139769"/>
                </a:lnTo>
                <a:lnTo>
                  <a:pt x="13921" y="147213"/>
                </a:lnTo>
                <a:lnTo>
                  <a:pt x="18221" y="153128"/>
                </a:lnTo>
                <a:lnTo>
                  <a:pt x="22991" y="158024"/>
                </a:lnTo>
                <a:lnTo>
                  <a:pt x="28078" y="162241"/>
                </a:lnTo>
                <a:lnTo>
                  <a:pt x="33373" y="166004"/>
                </a:lnTo>
                <a:lnTo>
                  <a:pt x="38808" y="169465"/>
                </a:lnTo>
                <a:lnTo>
                  <a:pt x="44337" y="171773"/>
                </a:lnTo>
                <a:lnTo>
                  <a:pt x="49927" y="173312"/>
                </a:lnTo>
                <a:lnTo>
                  <a:pt x="55560" y="174337"/>
                </a:lnTo>
                <a:lnTo>
                  <a:pt x="61220" y="174068"/>
                </a:lnTo>
                <a:lnTo>
                  <a:pt x="66898" y="172937"/>
                </a:lnTo>
                <a:lnTo>
                  <a:pt x="72588" y="171230"/>
                </a:lnTo>
                <a:lnTo>
                  <a:pt x="77335" y="169140"/>
                </a:lnTo>
                <a:lnTo>
                  <a:pt x="81451" y="166793"/>
                </a:lnTo>
                <a:lnTo>
                  <a:pt x="85148" y="164277"/>
                </a:lnTo>
                <a:lnTo>
                  <a:pt x="89517" y="160694"/>
                </a:lnTo>
                <a:lnTo>
                  <a:pt x="94336" y="156401"/>
                </a:lnTo>
                <a:lnTo>
                  <a:pt x="99452" y="151633"/>
                </a:lnTo>
                <a:lnTo>
                  <a:pt x="103816" y="146550"/>
                </a:lnTo>
                <a:lnTo>
                  <a:pt x="107678" y="141256"/>
                </a:lnTo>
                <a:lnTo>
                  <a:pt x="111205" y="135822"/>
                </a:lnTo>
                <a:lnTo>
                  <a:pt x="114509" y="131247"/>
                </a:lnTo>
                <a:lnTo>
                  <a:pt x="117664" y="127244"/>
                </a:lnTo>
                <a:lnTo>
                  <a:pt x="120720" y="123623"/>
                </a:lnTo>
                <a:lnTo>
                  <a:pt x="123709" y="118352"/>
                </a:lnTo>
                <a:lnTo>
                  <a:pt x="126655" y="111980"/>
                </a:lnTo>
                <a:lnTo>
                  <a:pt x="129571" y="104874"/>
                </a:lnTo>
                <a:lnTo>
                  <a:pt x="132468" y="98232"/>
                </a:lnTo>
                <a:lnTo>
                  <a:pt x="138227" y="85773"/>
                </a:lnTo>
                <a:lnTo>
                  <a:pt x="140143" y="79783"/>
                </a:lnTo>
                <a:lnTo>
                  <a:pt x="141421" y="73885"/>
                </a:lnTo>
                <a:lnTo>
                  <a:pt x="142273" y="68048"/>
                </a:lnTo>
                <a:lnTo>
                  <a:pt x="142841" y="61299"/>
                </a:lnTo>
                <a:lnTo>
                  <a:pt x="143219" y="53942"/>
                </a:lnTo>
                <a:lnTo>
                  <a:pt x="143472" y="46180"/>
                </a:lnTo>
                <a:lnTo>
                  <a:pt x="142687" y="39100"/>
                </a:lnTo>
                <a:lnTo>
                  <a:pt x="141212" y="32476"/>
                </a:lnTo>
                <a:lnTo>
                  <a:pt x="136551" y="17257"/>
                </a:lnTo>
                <a:lnTo>
                  <a:pt x="133374" y="12636"/>
                </a:lnTo>
                <a:lnTo>
                  <a:pt x="131193" y="10070"/>
                </a:lnTo>
                <a:lnTo>
                  <a:pt x="128787" y="8360"/>
                </a:lnTo>
                <a:lnTo>
                  <a:pt x="123573" y="6459"/>
                </a:lnTo>
                <a:lnTo>
                  <a:pt x="121802" y="6905"/>
                </a:lnTo>
                <a:lnTo>
                  <a:pt x="120621" y="8154"/>
                </a:lnTo>
                <a:lnTo>
                  <a:pt x="119833" y="9940"/>
                </a:lnTo>
                <a:lnTo>
                  <a:pt x="120262" y="11130"/>
                </a:lnTo>
                <a:lnTo>
                  <a:pt x="121499" y="11924"/>
                </a:lnTo>
                <a:lnTo>
                  <a:pt x="123276" y="12453"/>
                </a:lnTo>
                <a:lnTo>
                  <a:pt x="124461" y="13758"/>
                </a:lnTo>
                <a:lnTo>
                  <a:pt x="125252" y="15581"/>
                </a:lnTo>
                <a:lnTo>
                  <a:pt x="125778" y="17748"/>
                </a:lnTo>
                <a:lnTo>
                  <a:pt x="127082" y="21099"/>
                </a:lnTo>
                <a:lnTo>
                  <a:pt x="128904" y="25237"/>
                </a:lnTo>
                <a:lnTo>
                  <a:pt x="131070" y="29901"/>
                </a:lnTo>
                <a:lnTo>
                  <a:pt x="132515" y="34915"/>
                </a:lnTo>
                <a:lnTo>
                  <a:pt x="133478" y="40163"/>
                </a:lnTo>
                <a:lnTo>
                  <a:pt x="134120" y="45566"/>
                </a:lnTo>
                <a:lnTo>
                  <a:pt x="135501" y="51074"/>
                </a:lnTo>
                <a:lnTo>
                  <a:pt x="137373" y="56650"/>
                </a:lnTo>
                <a:lnTo>
                  <a:pt x="139574" y="62273"/>
                </a:lnTo>
                <a:lnTo>
                  <a:pt x="141994" y="67927"/>
                </a:lnTo>
                <a:lnTo>
                  <a:pt x="147223" y="79288"/>
                </a:lnTo>
                <a:lnTo>
                  <a:pt x="150903" y="84985"/>
                </a:lnTo>
                <a:lnTo>
                  <a:pt x="155262" y="90688"/>
                </a:lnTo>
                <a:lnTo>
                  <a:pt x="160072" y="96395"/>
                </a:lnTo>
                <a:lnTo>
                  <a:pt x="165185" y="103057"/>
                </a:lnTo>
                <a:lnTo>
                  <a:pt x="170498" y="110356"/>
                </a:lnTo>
                <a:lnTo>
                  <a:pt x="175945" y="118079"/>
                </a:lnTo>
                <a:lnTo>
                  <a:pt x="182434" y="124181"/>
                </a:lnTo>
                <a:lnTo>
                  <a:pt x="189617" y="129201"/>
                </a:lnTo>
                <a:lnTo>
                  <a:pt x="212557" y="14209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376"/>
          <p:cNvSpPr/>
          <p:nvPr/>
        </p:nvSpPr>
        <p:spPr>
          <a:xfrm>
            <a:off x="4375583" y="2777538"/>
            <a:ext cx="384418" cy="308563"/>
          </a:xfrm>
          <a:custGeom>
            <a:avLst/>
            <a:gdLst/>
            <a:ahLst/>
            <a:cxnLst/>
            <a:rect l="0" t="0" r="0" b="0"/>
            <a:pathLst>
              <a:path w="384418" h="308563">
                <a:moveTo>
                  <a:pt x="59257" y="145684"/>
                </a:moveTo>
                <a:lnTo>
                  <a:pt x="50155" y="136583"/>
                </a:lnTo>
                <a:lnTo>
                  <a:pt x="46521" y="133901"/>
                </a:lnTo>
                <a:lnTo>
                  <a:pt x="39944" y="130922"/>
                </a:lnTo>
                <a:lnTo>
                  <a:pt x="36856" y="131080"/>
                </a:lnTo>
                <a:lnTo>
                  <a:pt x="33845" y="132138"/>
                </a:lnTo>
                <a:lnTo>
                  <a:pt x="27961" y="135854"/>
                </a:lnTo>
                <a:lnTo>
                  <a:pt x="22169" y="140680"/>
                </a:lnTo>
                <a:lnTo>
                  <a:pt x="20244" y="144253"/>
                </a:lnTo>
                <a:lnTo>
                  <a:pt x="18105" y="153303"/>
                </a:lnTo>
                <a:lnTo>
                  <a:pt x="12075" y="178915"/>
                </a:lnTo>
                <a:lnTo>
                  <a:pt x="7799" y="196413"/>
                </a:lnTo>
                <a:lnTo>
                  <a:pt x="4950" y="209984"/>
                </a:lnTo>
                <a:lnTo>
                  <a:pt x="3049" y="220935"/>
                </a:lnTo>
                <a:lnTo>
                  <a:pt x="1782" y="230141"/>
                </a:lnTo>
                <a:lnTo>
                  <a:pt x="938" y="238184"/>
                </a:lnTo>
                <a:lnTo>
                  <a:pt x="375" y="245451"/>
                </a:lnTo>
                <a:lnTo>
                  <a:pt x="0" y="252200"/>
                </a:lnTo>
                <a:lnTo>
                  <a:pt x="702" y="257652"/>
                </a:lnTo>
                <a:lnTo>
                  <a:pt x="4022" y="266250"/>
                </a:lnTo>
                <a:lnTo>
                  <a:pt x="8673" y="273247"/>
                </a:lnTo>
                <a:lnTo>
                  <a:pt x="11246" y="276446"/>
                </a:lnTo>
                <a:lnTo>
                  <a:pt x="19186" y="282540"/>
                </a:lnTo>
                <a:lnTo>
                  <a:pt x="23971" y="285499"/>
                </a:lnTo>
                <a:lnTo>
                  <a:pt x="28112" y="286519"/>
                </a:lnTo>
                <a:lnTo>
                  <a:pt x="31827" y="286247"/>
                </a:lnTo>
                <a:lnTo>
                  <a:pt x="35255" y="285113"/>
                </a:lnTo>
                <a:lnTo>
                  <a:pt x="41604" y="281312"/>
                </a:lnTo>
                <a:lnTo>
                  <a:pt x="53074" y="273818"/>
                </a:lnTo>
                <a:lnTo>
                  <a:pt x="57992" y="271111"/>
                </a:lnTo>
                <a:lnTo>
                  <a:pt x="63176" y="265497"/>
                </a:lnTo>
                <a:lnTo>
                  <a:pt x="68537" y="257945"/>
                </a:lnTo>
                <a:lnTo>
                  <a:pt x="79574" y="240345"/>
                </a:lnTo>
                <a:lnTo>
                  <a:pt x="90829" y="222998"/>
                </a:lnTo>
                <a:lnTo>
                  <a:pt x="95545" y="215324"/>
                </a:lnTo>
                <a:lnTo>
                  <a:pt x="99641" y="208303"/>
                </a:lnTo>
                <a:lnTo>
                  <a:pt x="103325" y="201718"/>
                </a:lnTo>
                <a:lnTo>
                  <a:pt x="105780" y="194470"/>
                </a:lnTo>
                <a:lnTo>
                  <a:pt x="107417" y="186780"/>
                </a:lnTo>
                <a:lnTo>
                  <a:pt x="108509" y="178797"/>
                </a:lnTo>
                <a:lnTo>
                  <a:pt x="114595" y="140255"/>
                </a:lnTo>
                <a:lnTo>
                  <a:pt x="116152" y="127777"/>
                </a:lnTo>
                <a:lnTo>
                  <a:pt x="117190" y="116601"/>
                </a:lnTo>
                <a:lnTo>
                  <a:pt x="117881" y="106293"/>
                </a:lnTo>
                <a:lnTo>
                  <a:pt x="118649" y="89760"/>
                </a:lnTo>
                <a:lnTo>
                  <a:pt x="118854" y="82683"/>
                </a:lnTo>
                <a:lnTo>
                  <a:pt x="118038" y="73204"/>
                </a:lnTo>
                <a:lnTo>
                  <a:pt x="116542" y="62121"/>
                </a:lnTo>
                <a:lnTo>
                  <a:pt x="114592" y="49971"/>
                </a:lnTo>
                <a:lnTo>
                  <a:pt x="110434" y="37108"/>
                </a:lnTo>
                <a:lnTo>
                  <a:pt x="104805" y="23770"/>
                </a:lnTo>
                <a:lnTo>
                  <a:pt x="98195" y="10115"/>
                </a:lnTo>
                <a:lnTo>
                  <a:pt x="93787" y="2917"/>
                </a:lnTo>
                <a:lnTo>
                  <a:pt x="90850" y="24"/>
                </a:lnTo>
                <a:lnTo>
                  <a:pt x="88891" y="0"/>
                </a:lnTo>
                <a:lnTo>
                  <a:pt x="87586" y="936"/>
                </a:lnTo>
                <a:lnTo>
                  <a:pt x="86715" y="2513"/>
                </a:lnTo>
                <a:lnTo>
                  <a:pt x="86134" y="4517"/>
                </a:lnTo>
                <a:lnTo>
                  <a:pt x="85748" y="8710"/>
                </a:lnTo>
                <a:lnTo>
                  <a:pt x="85490" y="14363"/>
                </a:lnTo>
                <a:lnTo>
                  <a:pt x="85318" y="20989"/>
                </a:lnTo>
                <a:lnTo>
                  <a:pt x="86156" y="30169"/>
                </a:lnTo>
                <a:lnTo>
                  <a:pt x="87667" y="41052"/>
                </a:lnTo>
                <a:lnTo>
                  <a:pt x="89627" y="53069"/>
                </a:lnTo>
                <a:lnTo>
                  <a:pt x="90933" y="63938"/>
                </a:lnTo>
                <a:lnTo>
                  <a:pt x="91805" y="74042"/>
                </a:lnTo>
                <a:lnTo>
                  <a:pt x="92385" y="83635"/>
                </a:lnTo>
                <a:lnTo>
                  <a:pt x="93725" y="92888"/>
                </a:lnTo>
                <a:lnTo>
                  <a:pt x="95570" y="101914"/>
                </a:lnTo>
                <a:lnTo>
                  <a:pt x="97753" y="110789"/>
                </a:lnTo>
                <a:lnTo>
                  <a:pt x="99208" y="119563"/>
                </a:lnTo>
                <a:lnTo>
                  <a:pt x="100179" y="128270"/>
                </a:lnTo>
                <a:lnTo>
                  <a:pt x="100825" y="136932"/>
                </a:lnTo>
                <a:lnTo>
                  <a:pt x="102209" y="145564"/>
                </a:lnTo>
                <a:lnTo>
                  <a:pt x="104084" y="154177"/>
                </a:lnTo>
                <a:lnTo>
                  <a:pt x="106286" y="162776"/>
                </a:lnTo>
                <a:lnTo>
                  <a:pt x="109660" y="173271"/>
                </a:lnTo>
                <a:lnTo>
                  <a:pt x="113813" y="185030"/>
                </a:lnTo>
                <a:lnTo>
                  <a:pt x="118488" y="197633"/>
                </a:lnTo>
                <a:lnTo>
                  <a:pt x="123509" y="207939"/>
                </a:lnTo>
                <a:lnTo>
                  <a:pt x="128762" y="216715"/>
                </a:lnTo>
                <a:lnTo>
                  <a:pt x="134168" y="224470"/>
                </a:lnTo>
                <a:lnTo>
                  <a:pt x="140630" y="232498"/>
                </a:lnTo>
                <a:lnTo>
                  <a:pt x="147796" y="240708"/>
                </a:lnTo>
                <a:lnTo>
                  <a:pt x="162425" y="256497"/>
                </a:lnTo>
                <a:lnTo>
                  <a:pt x="175277" y="269864"/>
                </a:lnTo>
                <a:lnTo>
                  <a:pt x="183276" y="275143"/>
                </a:lnTo>
                <a:lnTo>
                  <a:pt x="192419" y="279615"/>
                </a:lnTo>
                <a:lnTo>
                  <a:pt x="202324" y="283549"/>
                </a:lnTo>
                <a:lnTo>
                  <a:pt x="210832" y="286172"/>
                </a:lnTo>
                <a:lnTo>
                  <a:pt x="218410" y="287920"/>
                </a:lnTo>
                <a:lnTo>
                  <a:pt x="225366" y="289085"/>
                </a:lnTo>
                <a:lnTo>
                  <a:pt x="231909" y="289863"/>
                </a:lnTo>
                <a:lnTo>
                  <a:pt x="238176" y="290381"/>
                </a:lnTo>
                <a:lnTo>
                  <a:pt x="244259" y="290726"/>
                </a:lnTo>
                <a:lnTo>
                  <a:pt x="256097" y="288570"/>
                </a:lnTo>
                <a:lnTo>
                  <a:pt x="267709" y="284436"/>
                </a:lnTo>
                <a:lnTo>
                  <a:pt x="279219" y="279424"/>
                </a:lnTo>
                <a:lnTo>
                  <a:pt x="290685" y="274022"/>
                </a:lnTo>
                <a:lnTo>
                  <a:pt x="296410" y="271247"/>
                </a:lnTo>
                <a:lnTo>
                  <a:pt x="304036" y="265588"/>
                </a:lnTo>
                <a:lnTo>
                  <a:pt x="312931" y="258005"/>
                </a:lnTo>
                <a:lnTo>
                  <a:pt x="322670" y="249140"/>
                </a:lnTo>
                <a:lnTo>
                  <a:pt x="332020" y="239420"/>
                </a:lnTo>
                <a:lnTo>
                  <a:pt x="341112" y="229129"/>
                </a:lnTo>
                <a:lnTo>
                  <a:pt x="356928" y="210393"/>
                </a:lnTo>
                <a:lnTo>
                  <a:pt x="367132" y="198891"/>
                </a:lnTo>
                <a:lnTo>
                  <a:pt x="371187" y="192586"/>
                </a:lnTo>
                <a:lnTo>
                  <a:pt x="374842" y="185524"/>
                </a:lnTo>
                <a:lnTo>
                  <a:pt x="378233" y="177959"/>
                </a:lnTo>
                <a:lnTo>
                  <a:pt x="380492" y="171963"/>
                </a:lnTo>
                <a:lnTo>
                  <a:pt x="383003" y="162761"/>
                </a:lnTo>
                <a:lnTo>
                  <a:pt x="383673" y="158021"/>
                </a:lnTo>
                <a:lnTo>
                  <a:pt x="384119" y="152956"/>
                </a:lnTo>
                <a:lnTo>
                  <a:pt x="384417" y="147675"/>
                </a:lnTo>
                <a:lnTo>
                  <a:pt x="383662" y="141296"/>
                </a:lnTo>
                <a:lnTo>
                  <a:pt x="382207" y="134186"/>
                </a:lnTo>
                <a:lnTo>
                  <a:pt x="380284" y="126589"/>
                </a:lnTo>
                <a:lnTo>
                  <a:pt x="379003" y="120571"/>
                </a:lnTo>
                <a:lnTo>
                  <a:pt x="377579" y="111345"/>
                </a:lnTo>
                <a:lnTo>
                  <a:pt x="376246" y="108504"/>
                </a:lnTo>
                <a:lnTo>
                  <a:pt x="374406" y="106610"/>
                </a:lnTo>
                <a:lnTo>
                  <a:pt x="372226" y="105347"/>
                </a:lnTo>
                <a:lnTo>
                  <a:pt x="364724" y="103944"/>
                </a:lnTo>
                <a:lnTo>
                  <a:pt x="360056" y="103570"/>
                </a:lnTo>
                <a:lnTo>
                  <a:pt x="355992" y="104273"/>
                </a:lnTo>
                <a:lnTo>
                  <a:pt x="348937" y="107594"/>
                </a:lnTo>
                <a:lnTo>
                  <a:pt x="339609" y="114819"/>
                </a:lnTo>
                <a:lnTo>
                  <a:pt x="337599" y="117487"/>
                </a:lnTo>
                <a:lnTo>
                  <a:pt x="333815" y="126746"/>
                </a:lnTo>
                <a:lnTo>
                  <a:pt x="329556" y="135997"/>
                </a:lnTo>
                <a:lnTo>
                  <a:pt x="321802" y="151916"/>
                </a:lnTo>
                <a:lnTo>
                  <a:pt x="320012" y="157459"/>
                </a:lnTo>
                <a:lnTo>
                  <a:pt x="318818" y="163059"/>
                </a:lnTo>
                <a:lnTo>
                  <a:pt x="318023" y="168697"/>
                </a:lnTo>
                <a:lnTo>
                  <a:pt x="316540" y="174361"/>
                </a:lnTo>
                <a:lnTo>
                  <a:pt x="314598" y="180042"/>
                </a:lnTo>
                <a:lnTo>
                  <a:pt x="312352" y="185735"/>
                </a:lnTo>
                <a:lnTo>
                  <a:pt x="310854" y="192387"/>
                </a:lnTo>
                <a:lnTo>
                  <a:pt x="309856" y="199679"/>
                </a:lnTo>
                <a:lnTo>
                  <a:pt x="309191" y="207398"/>
                </a:lnTo>
                <a:lnTo>
                  <a:pt x="308746" y="214450"/>
                </a:lnTo>
                <a:lnTo>
                  <a:pt x="308253" y="227364"/>
                </a:lnTo>
                <a:lnTo>
                  <a:pt x="309074" y="235380"/>
                </a:lnTo>
                <a:lnTo>
                  <a:pt x="310575" y="244534"/>
                </a:lnTo>
                <a:lnTo>
                  <a:pt x="312526" y="254446"/>
                </a:lnTo>
                <a:lnTo>
                  <a:pt x="314781" y="262007"/>
                </a:lnTo>
                <a:lnTo>
                  <a:pt x="317236" y="268000"/>
                </a:lnTo>
                <a:lnTo>
                  <a:pt x="322504" y="277199"/>
                </a:lnTo>
                <a:lnTo>
                  <a:pt x="328020" y="284463"/>
                </a:lnTo>
                <a:lnTo>
                  <a:pt x="338727" y="293406"/>
                </a:lnTo>
                <a:lnTo>
                  <a:pt x="376439" y="3085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377"/>
          <p:cNvSpPr/>
          <p:nvPr/>
        </p:nvSpPr>
        <p:spPr>
          <a:xfrm>
            <a:off x="4854892" y="2888932"/>
            <a:ext cx="179328" cy="257176"/>
          </a:xfrm>
          <a:custGeom>
            <a:avLst/>
            <a:gdLst/>
            <a:ahLst/>
            <a:cxnLst/>
            <a:rect l="0" t="0" r="0" b="0"/>
            <a:pathLst>
              <a:path w="179328" h="257176">
                <a:moveTo>
                  <a:pt x="102870" y="0"/>
                </a:moveTo>
                <a:lnTo>
                  <a:pt x="93769" y="9102"/>
                </a:lnTo>
                <a:lnTo>
                  <a:pt x="89182" y="12735"/>
                </a:lnTo>
                <a:lnTo>
                  <a:pt x="84220" y="16110"/>
                </a:lnTo>
                <a:lnTo>
                  <a:pt x="79007" y="19313"/>
                </a:lnTo>
                <a:lnTo>
                  <a:pt x="74579" y="22400"/>
                </a:lnTo>
                <a:lnTo>
                  <a:pt x="70674" y="25411"/>
                </a:lnTo>
                <a:lnTo>
                  <a:pt x="67119" y="28371"/>
                </a:lnTo>
                <a:lnTo>
                  <a:pt x="64748" y="32249"/>
                </a:lnTo>
                <a:lnTo>
                  <a:pt x="63168" y="36739"/>
                </a:lnTo>
                <a:lnTo>
                  <a:pt x="62114" y="41638"/>
                </a:lnTo>
                <a:lnTo>
                  <a:pt x="58404" y="49621"/>
                </a:lnTo>
                <a:lnTo>
                  <a:pt x="56081" y="53083"/>
                </a:lnTo>
                <a:lnTo>
                  <a:pt x="54533" y="57296"/>
                </a:lnTo>
                <a:lnTo>
                  <a:pt x="53500" y="62010"/>
                </a:lnTo>
                <a:lnTo>
                  <a:pt x="52811" y="67057"/>
                </a:lnTo>
                <a:lnTo>
                  <a:pt x="52353" y="71375"/>
                </a:lnTo>
                <a:lnTo>
                  <a:pt x="51843" y="78712"/>
                </a:lnTo>
                <a:lnTo>
                  <a:pt x="52659" y="82002"/>
                </a:lnTo>
                <a:lnTo>
                  <a:pt x="56107" y="88198"/>
                </a:lnTo>
                <a:lnTo>
                  <a:pt x="61217" y="91184"/>
                </a:lnTo>
                <a:lnTo>
                  <a:pt x="68434" y="94127"/>
                </a:lnTo>
                <a:lnTo>
                  <a:pt x="77055" y="97041"/>
                </a:lnTo>
                <a:lnTo>
                  <a:pt x="83755" y="99937"/>
                </a:lnTo>
                <a:lnTo>
                  <a:pt x="89174" y="102820"/>
                </a:lnTo>
                <a:lnTo>
                  <a:pt x="93739" y="105694"/>
                </a:lnTo>
                <a:lnTo>
                  <a:pt x="103450" y="110468"/>
                </a:lnTo>
                <a:lnTo>
                  <a:pt x="132020" y="123392"/>
                </a:lnTo>
                <a:lnTo>
                  <a:pt x="143259" y="128934"/>
                </a:lnTo>
                <a:lnTo>
                  <a:pt x="151703" y="133581"/>
                </a:lnTo>
                <a:lnTo>
                  <a:pt x="158286" y="137631"/>
                </a:lnTo>
                <a:lnTo>
                  <a:pt x="163626" y="141284"/>
                </a:lnTo>
                <a:lnTo>
                  <a:pt x="168139" y="144672"/>
                </a:lnTo>
                <a:lnTo>
                  <a:pt x="172100" y="147883"/>
                </a:lnTo>
                <a:lnTo>
                  <a:pt x="174741" y="151929"/>
                </a:lnTo>
                <a:lnTo>
                  <a:pt x="176502" y="156531"/>
                </a:lnTo>
                <a:lnTo>
                  <a:pt x="177675" y="161504"/>
                </a:lnTo>
                <a:lnTo>
                  <a:pt x="178458" y="165772"/>
                </a:lnTo>
                <a:lnTo>
                  <a:pt x="179327" y="173054"/>
                </a:lnTo>
                <a:lnTo>
                  <a:pt x="177654" y="177282"/>
                </a:lnTo>
                <a:lnTo>
                  <a:pt x="174633" y="182006"/>
                </a:lnTo>
                <a:lnTo>
                  <a:pt x="170715" y="187059"/>
                </a:lnTo>
                <a:lnTo>
                  <a:pt x="166197" y="192334"/>
                </a:lnTo>
                <a:lnTo>
                  <a:pt x="161281" y="197755"/>
                </a:lnTo>
                <a:lnTo>
                  <a:pt x="156098" y="203274"/>
                </a:lnTo>
                <a:lnTo>
                  <a:pt x="150738" y="207906"/>
                </a:lnTo>
                <a:lnTo>
                  <a:pt x="145260" y="211947"/>
                </a:lnTo>
                <a:lnTo>
                  <a:pt x="139702" y="215593"/>
                </a:lnTo>
                <a:lnTo>
                  <a:pt x="133140" y="218976"/>
                </a:lnTo>
                <a:lnTo>
                  <a:pt x="125907" y="222184"/>
                </a:lnTo>
                <a:lnTo>
                  <a:pt x="118228" y="225275"/>
                </a:lnTo>
                <a:lnTo>
                  <a:pt x="102076" y="231250"/>
                </a:lnTo>
                <a:lnTo>
                  <a:pt x="93769" y="234177"/>
                </a:lnTo>
                <a:lnTo>
                  <a:pt x="83467" y="237080"/>
                </a:lnTo>
                <a:lnTo>
                  <a:pt x="0" y="257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378"/>
          <p:cNvSpPr/>
          <p:nvPr/>
        </p:nvSpPr>
        <p:spPr>
          <a:xfrm>
            <a:off x="3740467" y="3034664"/>
            <a:ext cx="154306" cy="60009"/>
          </a:xfrm>
          <a:custGeom>
            <a:avLst/>
            <a:gdLst/>
            <a:ahLst/>
            <a:cxnLst/>
            <a:rect l="0" t="0" r="0" b="0"/>
            <a:pathLst>
              <a:path w="154306" h="60009">
                <a:moveTo>
                  <a:pt x="0" y="60008"/>
                </a:moveTo>
                <a:lnTo>
                  <a:pt x="44809" y="60008"/>
                </a:lnTo>
                <a:lnTo>
                  <a:pt x="47970" y="59056"/>
                </a:lnTo>
                <a:lnTo>
                  <a:pt x="51031" y="57468"/>
                </a:lnTo>
                <a:lnTo>
                  <a:pt x="54023" y="55457"/>
                </a:lnTo>
                <a:lnTo>
                  <a:pt x="56970" y="54117"/>
                </a:lnTo>
                <a:lnTo>
                  <a:pt x="59888" y="53223"/>
                </a:lnTo>
                <a:lnTo>
                  <a:pt x="62785" y="52627"/>
                </a:lnTo>
                <a:lnTo>
                  <a:pt x="65669" y="52230"/>
                </a:lnTo>
                <a:lnTo>
                  <a:pt x="68544" y="51965"/>
                </a:lnTo>
                <a:lnTo>
                  <a:pt x="71414" y="51788"/>
                </a:lnTo>
                <a:lnTo>
                  <a:pt x="74279" y="50718"/>
                </a:lnTo>
                <a:lnTo>
                  <a:pt x="77142" y="49053"/>
                </a:lnTo>
                <a:lnTo>
                  <a:pt x="80003" y="46989"/>
                </a:lnTo>
                <a:lnTo>
                  <a:pt x="83815" y="45614"/>
                </a:lnTo>
                <a:lnTo>
                  <a:pt x="88262" y="44697"/>
                </a:lnTo>
                <a:lnTo>
                  <a:pt x="93131" y="44086"/>
                </a:lnTo>
                <a:lnTo>
                  <a:pt x="98282" y="42726"/>
                </a:lnTo>
                <a:lnTo>
                  <a:pt x="103622" y="40866"/>
                </a:lnTo>
                <a:lnTo>
                  <a:pt x="109086" y="38674"/>
                </a:lnTo>
                <a:lnTo>
                  <a:pt x="113681" y="36261"/>
                </a:lnTo>
                <a:lnTo>
                  <a:pt x="117698" y="33699"/>
                </a:lnTo>
                <a:lnTo>
                  <a:pt x="121328" y="31039"/>
                </a:lnTo>
                <a:lnTo>
                  <a:pt x="124700" y="29265"/>
                </a:lnTo>
                <a:lnTo>
                  <a:pt x="127901" y="28083"/>
                </a:lnTo>
                <a:lnTo>
                  <a:pt x="130988" y="27295"/>
                </a:lnTo>
                <a:lnTo>
                  <a:pt x="133998" y="25817"/>
                </a:lnTo>
                <a:lnTo>
                  <a:pt x="136956" y="23879"/>
                </a:lnTo>
                <a:lnTo>
                  <a:pt x="139882" y="21634"/>
                </a:lnTo>
                <a:lnTo>
                  <a:pt x="141832" y="19186"/>
                </a:lnTo>
                <a:lnTo>
                  <a:pt x="143133" y="16601"/>
                </a:lnTo>
                <a:lnTo>
                  <a:pt x="143999" y="13925"/>
                </a:lnTo>
                <a:lnTo>
                  <a:pt x="145529" y="12141"/>
                </a:lnTo>
                <a:lnTo>
                  <a:pt x="147502" y="10952"/>
                </a:lnTo>
                <a:lnTo>
                  <a:pt x="149769" y="10159"/>
                </a:lnTo>
                <a:lnTo>
                  <a:pt x="151282" y="8678"/>
                </a:lnTo>
                <a:lnTo>
                  <a:pt x="152289" y="6738"/>
                </a:lnTo>
                <a:lnTo>
                  <a:pt x="15430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379"/>
          <p:cNvSpPr/>
          <p:nvPr/>
        </p:nvSpPr>
        <p:spPr>
          <a:xfrm>
            <a:off x="3423284" y="2383155"/>
            <a:ext cx="94299" cy="437198"/>
          </a:xfrm>
          <a:custGeom>
            <a:avLst/>
            <a:gdLst/>
            <a:ahLst/>
            <a:cxnLst/>
            <a:rect l="0" t="0" r="0" b="0"/>
            <a:pathLst>
              <a:path w="94299" h="437198">
                <a:moveTo>
                  <a:pt x="0" y="0"/>
                </a:moveTo>
                <a:lnTo>
                  <a:pt x="4551" y="13652"/>
                </a:lnTo>
                <a:lnTo>
                  <a:pt x="6844" y="22436"/>
                </a:lnTo>
                <a:lnTo>
                  <a:pt x="11932" y="44896"/>
                </a:lnTo>
                <a:lnTo>
                  <a:pt x="13670" y="55648"/>
                </a:lnTo>
                <a:lnTo>
                  <a:pt x="14829" y="65674"/>
                </a:lnTo>
                <a:lnTo>
                  <a:pt x="15601" y="75215"/>
                </a:lnTo>
                <a:lnTo>
                  <a:pt x="17068" y="84433"/>
                </a:lnTo>
                <a:lnTo>
                  <a:pt x="18999" y="93436"/>
                </a:lnTo>
                <a:lnTo>
                  <a:pt x="21239" y="102296"/>
                </a:lnTo>
                <a:lnTo>
                  <a:pt x="22732" y="112012"/>
                </a:lnTo>
                <a:lnTo>
                  <a:pt x="23727" y="122300"/>
                </a:lnTo>
                <a:lnTo>
                  <a:pt x="24391" y="132968"/>
                </a:lnTo>
                <a:lnTo>
                  <a:pt x="25128" y="154982"/>
                </a:lnTo>
                <a:lnTo>
                  <a:pt x="25325" y="166186"/>
                </a:lnTo>
                <a:lnTo>
                  <a:pt x="26408" y="176513"/>
                </a:lnTo>
                <a:lnTo>
                  <a:pt x="28083" y="186255"/>
                </a:lnTo>
                <a:lnTo>
                  <a:pt x="30152" y="195608"/>
                </a:lnTo>
                <a:lnTo>
                  <a:pt x="31532" y="206605"/>
                </a:lnTo>
                <a:lnTo>
                  <a:pt x="32451" y="218699"/>
                </a:lnTo>
                <a:lnTo>
                  <a:pt x="33065" y="231524"/>
                </a:lnTo>
                <a:lnTo>
                  <a:pt x="35378" y="245789"/>
                </a:lnTo>
                <a:lnTo>
                  <a:pt x="38826" y="261014"/>
                </a:lnTo>
                <a:lnTo>
                  <a:pt x="52779" y="312287"/>
                </a:lnTo>
                <a:lnTo>
                  <a:pt x="58046" y="331064"/>
                </a:lnTo>
                <a:lnTo>
                  <a:pt x="61558" y="345487"/>
                </a:lnTo>
                <a:lnTo>
                  <a:pt x="63899" y="357007"/>
                </a:lnTo>
                <a:lnTo>
                  <a:pt x="65459" y="366592"/>
                </a:lnTo>
                <a:lnTo>
                  <a:pt x="67452" y="374887"/>
                </a:lnTo>
                <a:lnTo>
                  <a:pt x="69733" y="382322"/>
                </a:lnTo>
                <a:lnTo>
                  <a:pt x="72206" y="389184"/>
                </a:lnTo>
                <a:lnTo>
                  <a:pt x="74955" y="399348"/>
                </a:lnTo>
                <a:lnTo>
                  <a:pt x="77128" y="407993"/>
                </a:lnTo>
                <a:lnTo>
                  <a:pt x="79042" y="412965"/>
                </a:lnTo>
                <a:lnTo>
                  <a:pt x="81270" y="418185"/>
                </a:lnTo>
                <a:lnTo>
                  <a:pt x="83707" y="421665"/>
                </a:lnTo>
                <a:lnTo>
                  <a:pt x="86285" y="423985"/>
                </a:lnTo>
                <a:lnTo>
                  <a:pt x="94298" y="43719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380"/>
          <p:cNvSpPr/>
          <p:nvPr/>
        </p:nvSpPr>
        <p:spPr>
          <a:xfrm>
            <a:off x="5694997" y="2460307"/>
            <a:ext cx="42863" cy="300039"/>
          </a:xfrm>
          <a:custGeom>
            <a:avLst/>
            <a:gdLst/>
            <a:ahLst/>
            <a:cxnLst/>
            <a:rect l="0" t="0" r="0" b="0"/>
            <a:pathLst>
              <a:path w="42863" h="300039">
                <a:moveTo>
                  <a:pt x="0" y="0"/>
                </a:moveTo>
                <a:lnTo>
                  <a:pt x="0" y="13653"/>
                </a:lnTo>
                <a:lnTo>
                  <a:pt x="953" y="18627"/>
                </a:lnTo>
                <a:lnTo>
                  <a:pt x="2540" y="22895"/>
                </a:lnTo>
                <a:lnTo>
                  <a:pt x="6844" y="31131"/>
                </a:lnTo>
                <a:lnTo>
                  <a:pt x="11932" y="41141"/>
                </a:lnTo>
                <a:lnTo>
                  <a:pt x="13670" y="46477"/>
                </a:lnTo>
                <a:lnTo>
                  <a:pt x="14828" y="51940"/>
                </a:lnTo>
                <a:lnTo>
                  <a:pt x="15600" y="57487"/>
                </a:lnTo>
                <a:lnTo>
                  <a:pt x="17067" y="63089"/>
                </a:lnTo>
                <a:lnTo>
                  <a:pt x="18999" y="68730"/>
                </a:lnTo>
                <a:lnTo>
                  <a:pt x="21238" y="74395"/>
                </a:lnTo>
                <a:lnTo>
                  <a:pt x="22731" y="81029"/>
                </a:lnTo>
                <a:lnTo>
                  <a:pt x="23727" y="88309"/>
                </a:lnTo>
                <a:lnTo>
                  <a:pt x="24391" y="96021"/>
                </a:lnTo>
                <a:lnTo>
                  <a:pt x="25785" y="106876"/>
                </a:lnTo>
                <a:lnTo>
                  <a:pt x="29875" y="134178"/>
                </a:lnTo>
                <a:lnTo>
                  <a:pt x="31347" y="146602"/>
                </a:lnTo>
                <a:lnTo>
                  <a:pt x="32328" y="157742"/>
                </a:lnTo>
                <a:lnTo>
                  <a:pt x="32982" y="168027"/>
                </a:lnTo>
                <a:lnTo>
                  <a:pt x="33709" y="197233"/>
                </a:lnTo>
                <a:lnTo>
                  <a:pt x="34175" y="243006"/>
                </a:lnTo>
                <a:lnTo>
                  <a:pt x="35166" y="252492"/>
                </a:lnTo>
                <a:lnTo>
                  <a:pt x="36779" y="263578"/>
                </a:lnTo>
                <a:lnTo>
                  <a:pt x="42862" y="30003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381"/>
          <p:cNvSpPr/>
          <p:nvPr/>
        </p:nvSpPr>
        <p:spPr>
          <a:xfrm>
            <a:off x="5780722" y="2460774"/>
            <a:ext cx="315213" cy="350935"/>
          </a:xfrm>
          <a:custGeom>
            <a:avLst/>
            <a:gdLst/>
            <a:ahLst/>
            <a:cxnLst/>
            <a:rect l="0" t="0" r="0" b="0"/>
            <a:pathLst>
              <a:path w="315213" h="350935">
                <a:moveTo>
                  <a:pt x="0" y="25251"/>
                </a:moveTo>
                <a:lnTo>
                  <a:pt x="13653" y="20700"/>
                </a:lnTo>
                <a:lnTo>
                  <a:pt x="22895" y="18465"/>
                </a:lnTo>
                <a:lnTo>
                  <a:pt x="31131" y="16520"/>
                </a:lnTo>
                <a:lnTo>
                  <a:pt x="35994" y="14668"/>
                </a:lnTo>
                <a:lnTo>
                  <a:pt x="41141" y="12480"/>
                </a:lnTo>
                <a:lnTo>
                  <a:pt x="47430" y="10069"/>
                </a:lnTo>
                <a:lnTo>
                  <a:pt x="62038" y="4851"/>
                </a:lnTo>
                <a:lnTo>
                  <a:pt x="69934" y="3078"/>
                </a:lnTo>
                <a:lnTo>
                  <a:pt x="78055" y="1897"/>
                </a:lnTo>
                <a:lnTo>
                  <a:pt x="86327" y="1109"/>
                </a:lnTo>
                <a:lnTo>
                  <a:pt x="93746" y="583"/>
                </a:lnTo>
                <a:lnTo>
                  <a:pt x="100598" y="233"/>
                </a:lnTo>
                <a:lnTo>
                  <a:pt x="107070" y="0"/>
                </a:lnTo>
                <a:lnTo>
                  <a:pt x="113290" y="797"/>
                </a:lnTo>
                <a:lnTo>
                  <a:pt x="119342" y="2281"/>
                </a:lnTo>
                <a:lnTo>
                  <a:pt x="125281" y="4222"/>
                </a:lnTo>
                <a:lnTo>
                  <a:pt x="131146" y="6469"/>
                </a:lnTo>
                <a:lnTo>
                  <a:pt x="136960" y="8920"/>
                </a:lnTo>
                <a:lnTo>
                  <a:pt x="142742" y="11506"/>
                </a:lnTo>
                <a:lnTo>
                  <a:pt x="147549" y="15135"/>
                </a:lnTo>
                <a:lnTo>
                  <a:pt x="155430" y="24247"/>
                </a:lnTo>
                <a:lnTo>
                  <a:pt x="162107" y="34647"/>
                </a:lnTo>
                <a:lnTo>
                  <a:pt x="165222" y="40088"/>
                </a:lnTo>
                <a:lnTo>
                  <a:pt x="167298" y="45619"/>
                </a:lnTo>
                <a:lnTo>
                  <a:pt x="168682" y="51212"/>
                </a:lnTo>
                <a:lnTo>
                  <a:pt x="169605" y="56846"/>
                </a:lnTo>
                <a:lnTo>
                  <a:pt x="169267" y="62507"/>
                </a:lnTo>
                <a:lnTo>
                  <a:pt x="168090" y="68185"/>
                </a:lnTo>
                <a:lnTo>
                  <a:pt x="166352" y="73876"/>
                </a:lnTo>
                <a:lnTo>
                  <a:pt x="163289" y="79575"/>
                </a:lnTo>
                <a:lnTo>
                  <a:pt x="159342" y="85280"/>
                </a:lnTo>
                <a:lnTo>
                  <a:pt x="154806" y="90987"/>
                </a:lnTo>
                <a:lnTo>
                  <a:pt x="149876" y="97650"/>
                </a:lnTo>
                <a:lnTo>
                  <a:pt x="139319" y="112673"/>
                </a:lnTo>
                <a:lnTo>
                  <a:pt x="134790" y="119727"/>
                </a:lnTo>
                <a:lnTo>
                  <a:pt x="130817" y="126335"/>
                </a:lnTo>
                <a:lnTo>
                  <a:pt x="127216" y="132645"/>
                </a:lnTo>
                <a:lnTo>
                  <a:pt x="121958" y="139709"/>
                </a:lnTo>
                <a:lnTo>
                  <a:pt x="115596" y="147277"/>
                </a:lnTo>
                <a:lnTo>
                  <a:pt x="102811" y="161399"/>
                </a:lnTo>
                <a:lnTo>
                  <a:pt x="93954" y="170851"/>
                </a:lnTo>
                <a:lnTo>
                  <a:pt x="92163" y="173753"/>
                </a:lnTo>
                <a:lnTo>
                  <a:pt x="91922" y="175687"/>
                </a:lnTo>
                <a:lnTo>
                  <a:pt x="92714" y="176977"/>
                </a:lnTo>
                <a:lnTo>
                  <a:pt x="94194" y="177836"/>
                </a:lnTo>
                <a:lnTo>
                  <a:pt x="98379" y="178791"/>
                </a:lnTo>
                <a:lnTo>
                  <a:pt x="105954" y="176676"/>
                </a:lnTo>
                <a:lnTo>
                  <a:pt x="110641" y="174778"/>
                </a:lnTo>
                <a:lnTo>
                  <a:pt x="123469" y="170130"/>
                </a:lnTo>
                <a:lnTo>
                  <a:pt x="154987" y="159385"/>
                </a:lnTo>
                <a:lnTo>
                  <a:pt x="167142" y="157536"/>
                </a:lnTo>
                <a:lnTo>
                  <a:pt x="181914" y="156303"/>
                </a:lnTo>
                <a:lnTo>
                  <a:pt x="212295" y="154934"/>
                </a:lnTo>
                <a:lnTo>
                  <a:pt x="235323" y="154325"/>
                </a:lnTo>
                <a:lnTo>
                  <a:pt x="244512" y="155115"/>
                </a:lnTo>
                <a:lnTo>
                  <a:pt x="252543" y="156594"/>
                </a:lnTo>
                <a:lnTo>
                  <a:pt x="259802" y="158533"/>
                </a:lnTo>
                <a:lnTo>
                  <a:pt x="267499" y="161731"/>
                </a:lnTo>
                <a:lnTo>
                  <a:pt x="275488" y="165767"/>
                </a:lnTo>
                <a:lnTo>
                  <a:pt x="283671" y="170363"/>
                </a:lnTo>
                <a:lnTo>
                  <a:pt x="290079" y="174380"/>
                </a:lnTo>
                <a:lnTo>
                  <a:pt x="299739" y="181383"/>
                </a:lnTo>
                <a:lnTo>
                  <a:pt x="307207" y="190210"/>
                </a:lnTo>
                <a:lnTo>
                  <a:pt x="310532" y="195231"/>
                </a:lnTo>
                <a:lnTo>
                  <a:pt x="314227" y="205890"/>
                </a:lnTo>
                <a:lnTo>
                  <a:pt x="315212" y="211399"/>
                </a:lnTo>
                <a:lnTo>
                  <a:pt x="314916" y="216977"/>
                </a:lnTo>
                <a:lnTo>
                  <a:pt x="313767" y="222601"/>
                </a:lnTo>
                <a:lnTo>
                  <a:pt x="312048" y="228255"/>
                </a:lnTo>
                <a:lnTo>
                  <a:pt x="308997" y="234882"/>
                </a:lnTo>
                <a:lnTo>
                  <a:pt x="305058" y="242157"/>
                </a:lnTo>
                <a:lnTo>
                  <a:pt x="300527" y="249865"/>
                </a:lnTo>
                <a:lnTo>
                  <a:pt x="294649" y="256908"/>
                </a:lnTo>
                <a:lnTo>
                  <a:pt x="287873" y="263509"/>
                </a:lnTo>
                <a:lnTo>
                  <a:pt x="280498" y="269815"/>
                </a:lnTo>
                <a:lnTo>
                  <a:pt x="272724" y="275923"/>
                </a:lnTo>
                <a:lnTo>
                  <a:pt x="264683" y="281901"/>
                </a:lnTo>
                <a:lnTo>
                  <a:pt x="248130" y="293622"/>
                </a:lnTo>
                <a:lnTo>
                  <a:pt x="205678" y="322400"/>
                </a:lnTo>
                <a:lnTo>
                  <a:pt x="197126" y="327173"/>
                </a:lnTo>
                <a:lnTo>
                  <a:pt x="188567" y="331307"/>
                </a:lnTo>
                <a:lnTo>
                  <a:pt x="172390" y="338441"/>
                </a:lnTo>
                <a:lnTo>
                  <a:pt x="158851" y="344786"/>
                </a:lnTo>
                <a:lnTo>
                  <a:pt x="151620" y="346859"/>
                </a:lnTo>
                <a:lnTo>
                  <a:pt x="143943" y="348241"/>
                </a:lnTo>
                <a:lnTo>
                  <a:pt x="135967" y="349163"/>
                </a:lnTo>
                <a:lnTo>
                  <a:pt x="128744" y="349777"/>
                </a:lnTo>
                <a:lnTo>
                  <a:pt x="122025" y="350186"/>
                </a:lnTo>
                <a:lnTo>
                  <a:pt x="109478" y="350642"/>
                </a:lnTo>
                <a:lnTo>
                  <a:pt x="85901" y="350934"/>
                </a:lnTo>
                <a:lnTo>
                  <a:pt x="60007" y="3424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382"/>
          <p:cNvSpPr/>
          <p:nvPr/>
        </p:nvSpPr>
        <p:spPr>
          <a:xfrm>
            <a:off x="5414988" y="3017520"/>
            <a:ext cx="185713" cy="188548"/>
          </a:xfrm>
          <a:custGeom>
            <a:avLst/>
            <a:gdLst/>
            <a:ahLst/>
            <a:cxnLst/>
            <a:rect l="0" t="0" r="0" b="0"/>
            <a:pathLst>
              <a:path w="185713" h="188548">
                <a:moveTo>
                  <a:pt x="99987" y="0"/>
                </a:moveTo>
                <a:lnTo>
                  <a:pt x="77844" y="7380"/>
                </a:lnTo>
                <a:lnTo>
                  <a:pt x="74747" y="8730"/>
                </a:lnTo>
                <a:lnTo>
                  <a:pt x="66227" y="12770"/>
                </a:lnTo>
                <a:lnTo>
                  <a:pt x="61287" y="16133"/>
                </a:lnTo>
                <a:lnTo>
                  <a:pt x="56090" y="20280"/>
                </a:lnTo>
                <a:lnTo>
                  <a:pt x="50719" y="24950"/>
                </a:lnTo>
                <a:lnTo>
                  <a:pt x="46187" y="29968"/>
                </a:lnTo>
                <a:lnTo>
                  <a:pt x="42213" y="35219"/>
                </a:lnTo>
                <a:lnTo>
                  <a:pt x="38610" y="40624"/>
                </a:lnTo>
                <a:lnTo>
                  <a:pt x="35257" y="45180"/>
                </a:lnTo>
                <a:lnTo>
                  <a:pt x="32069" y="49170"/>
                </a:lnTo>
                <a:lnTo>
                  <a:pt x="28990" y="52782"/>
                </a:lnTo>
                <a:lnTo>
                  <a:pt x="25986" y="58048"/>
                </a:lnTo>
                <a:lnTo>
                  <a:pt x="23030" y="64416"/>
                </a:lnTo>
                <a:lnTo>
                  <a:pt x="20108" y="71519"/>
                </a:lnTo>
                <a:lnTo>
                  <a:pt x="16254" y="79112"/>
                </a:lnTo>
                <a:lnTo>
                  <a:pt x="11780" y="87031"/>
                </a:lnTo>
                <a:lnTo>
                  <a:pt x="6892" y="95168"/>
                </a:lnTo>
                <a:lnTo>
                  <a:pt x="3634" y="102498"/>
                </a:lnTo>
                <a:lnTo>
                  <a:pt x="1462" y="109289"/>
                </a:lnTo>
                <a:lnTo>
                  <a:pt x="13" y="115722"/>
                </a:lnTo>
                <a:lnTo>
                  <a:pt x="0" y="121915"/>
                </a:lnTo>
                <a:lnTo>
                  <a:pt x="944" y="127949"/>
                </a:lnTo>
                <a:lnTo>
                  <a:pt x="2525" y="133877"/>
                </a:lnTo>
                <a:lnTo>
                  <a:pt x="4533" y="138781"/>
                </a:lnTo>
                <a:lnTo>
                  <a:pt x="6823" y="143003"/>
                </a:lnTo>
                <a:lnTo>
                  <a:pt x="9303" y="146770"/>
                </a:lnTo>
                <a:lnTo>
                  <a:pt x="13813" y="151187"/>
                </a:lnTo>
                <a:lnTo>
                  <a:pt x="19677" y="156036"/>
                </a:lnTo>
                <a:lnTo>
                  <a:pt x="26445" y="161174"/>
                </a:lnTo>
                <a:lnTo>
                  <a:pt x="31909" y="165551"/>
                </a:lnTo>
                <a:lnTo>
                  <a:pt x="36504" y="169423"/>
                </a:lnTo>
                <a:lnTo>
                  <a:pt x="40520" y="172956"/>
                </a:lnTo>
                <a:lnTo>
                  <a:pt x="45102" y="176264"/>
                </a:lnTo>
                <a:lnTo>
                  <a:pt x="50062" y="179422"/>
                </a:lnTo>
                <a:lnTo>
                  <a:pt x="55273" y="182479"/>
                </a:lnTo>
                <a:lnTo>
                  <a:pt x="59700" y="184518"/>
                </a:lnTo>
                <a:lnTo>
                  <a:pt x="63604" y="185877"/>
                </a:lnTo>
                <a:lnTo>
                  <a:pt x="67159" y="186783"/>
                </a:lnTo>
                <a:lnTo>
                  <a:pt x="71434" y="187387"/>
                </a:lnTo>
                <a:lnTo>
                  <a:pt x="76189" y="187789"/>
                </a:lnTo>
                <a:lnTo>
                  <a:pt x="81264" y="188058"/>
                </a:lnTo>
                <a:lnTo>
                  <a:pt x="91983" y="188356"/>
                </a:lnTo>
                <a:lnTo>
                  <a:pt x="109836" y="188547"/>
                </a:lnTo>
                <a:lnTo>
                  <a:pt x="114173" y="187611"/>
                </a:lnTo>
                <a:lnTo>
                  <a:pt x="118969" y="186034"/>
                </a:lnTo>
                <a:lnTo>
                  <a:pt x="124071" y="184030"/>
                </a:lnTo>
                <a:lnTo>
                  <a:pt x="129378" y="180789"/>
                </a:lnTo>
                <a:lnTo>
                  <a:pt x="134821" y="176723"/>
                </a:lnTo>
                <a:lnTo>
                  <a:pt x="140355" y="172108"/>
                </a:lnTo>
                <a:lnTo>
                  <a:pt x="145948" y="167126"/>
                </a:lnTo>
                <a:lnTo>
                  <a:pt x="157244" y="156510"/>
                </a:lnTo>
                <a:lnTo>
                  <a:pt x="185712" y="1285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383"/>
          <p:cNvSpPr/>
          <p:nvPr/>
        </p:nvSpPr>
        <p:spPr>
          <a:xfrm>
            <a:off x="5652134" y="2863214"/>
            <a:ext cx="385764" cy="332470"/>
          </a:xfrm>
          <a:custGeom>
            <a:avLst/>
            <a:gdLst/>
            <a:ahLst/>
            <a:cxnLst/>
            <a:rect l="0" t="0" r="0" b="0"/>
            <a:pathLst>
              <a:path w="385764" h="332470">
                <a:moveTo>
                  <a:pt x="0" y="0"/>
                </a:moveTo>
                <a:lnTo>
                  <a:pt x="0" y="13653"/>
                </a:lnTo>
                <a:lnTo>
                  <a:pt x="953" y="19580"/>
                </a:lnTo>
                <a:lnTo>
                  <a:pt x="2541" y="25436"/>
                </a:lnTo>
                <a:lnTo>
                  <a:pt x="4552" y="31245"/>
                </a:lnTo>
                <a:lnTo>
                  <a:pt x="5892" y="37975"/>
                </a:lnTo>
                <a:lnTo>
                  <a:pt x="6786" y="45319"/>
                </a:lnTo>
                <a:lnTo>
                  <a:pt x="7382" y="53073"/>
                </a:lnTo>
                <a:lnTo>
                  <a:pt x="21872" y="155002"/>
                </a:lnTo>
                <a:lnTo>
                  <a:pt x="26964" y="186203"/>
                </a:lnTo>
                <a:lnTo>
                  <a:pt x="31311" y="209860"/>
                </a:lnTo>
                <a:lnTo>
                  <a:pt x="35162" y="228490"/>
                </a:lnTo>
                <a:lnTo>
                  <a:pt x="37729" y="242814"/>
                </a:lnTo>
                <a:lnTo>
                  <a:pt x="39440" y="254269"/>
                </a:lnTo>
                <a:lnTo>
                  <a:pt x="40581" y="263810"/>
                </a:lnTo>
                <a:lnTo>
                  <a:pt x="42294" y="272076"/>
                </a:lnTo>
                <a:lnTo>
                  <a:pt x="44389" y="279492"/>
                </a:lnTo>
                <a:lnTo>
                  <a:pt x="46738" y="286341"/>
                </a:lnTo>
                <a:lnTo>
                  <a:pt x="49256" y="292811"/>
                </a:lnTo>
                <a:lnTo>
                  <a:pt x="51887" y="299030"/>
                </a:lnTo>
                <a:lnTo>
                  <a:pt x="54594" y="305081"/>
                </a:lnTo>
                <a:lnTo>
                  <a:pt x="60142" y="314345"/>
                </a:lnTo>
                <a:lnTo>
                  <a:pt x="62955" y="318148"/>
                </a:lnTo>
                <a:lnTo>
                  <a:pt x="71160" y="324915"/>
                </a:lnTo>
                <a:lnTo>
                  <a:pt x="80204" y="330144"/>
                </a:lnTo>
                <a:lnTo>
                  <a:pt x="87399" y="332469"/>
                </a:lnTo>
                <a:lnTo>
                  <a:pt x="90651" y="332136"/>
                </a:lnTo>
                <a:lnTo>
                  <a:pt x="93772" y="330962"/>
                </a:lnTo>
                <a:lnTo>
                  <a:pt x="101073" y="326784"/>
                </a:lnTo>
                <a:lnTo>
                  <a:pt x="107152" y="318593"/>
                </a:lnTo>
                <a:lnTo>
                  <a:pt x="111440" y="312408"/>
                </a:lnTo>
                <a:lnTo>
                  <a:pt x="115251" y="305427"/>
                </a:lnTo>
                <a:lnTo>
                  <a:pt x="118744" y="297916"/>
                </a:lnTo>
                <a:lnTo>
                  <a:pt x="122025" y="290051"/>
                </a:lnTo>
                <a:lnTo>
                  <a:pt x="126118" y="280997"/>
                </a:lnTo>
                <a:lnTo>
                  <a:pt x="140979" y="250052"/>
                </a:lnTo>
                <a:lnTo>
                  <a:pt x="151875" y="227975"/>
                </a:lnTo>
                <a:lnTo>
                  <a:pt x="155543" y="218658"/>
                </a:lnTo>
                <a:lnTo>
                  <a:pt x="157988" y="210542"/>
                </a:lnTo>
                <a:lnTo>
                  <a:pt x="159618" y="203227"/>
                </a:lnTo>
                <a:lnTo>
                  <a:pt x="160704" y="197397"/>
                </a:lnTo>
                <a:lnTo>
                  <a:pt x="161912" y="188380"/>
                </a:lnTo>
                <a:lnTo>
                  <a:pt x="162449" y="181197"/>
                </a:lnTo>
                <a:lnTo>
                  <a:pt x="162687" y="176735"/>
                </a:lnTo>
                <a:lnTo>
                  <a:pt x="162751" y="176878"/>
                </a:lnTo>
                <a:lnTo>
                  <a:pt x="162793" y="177926"/>
                </a:lnTo>
                <a:lnTo>
                  <a:pt x="165381" y="184171"/>
                </a:lnTo>
                <a:lnTo>
                  <a:pt x="168753" y="192344"/>
                </a:lnTo>
                <a:lnTo>
                  <a:pt x="170252" y="199152"/>
                </a:lnTo>
                <a:lnTo>
                  <a:pt x="173458" y="207892"/>
                </a:lnTo>
                <a:lnTo>
                  <a:pt x="175646" y="212890"/>
                </a:lnTo>
                <a:lnTo>
                  <a:pt x="179010" y="221937"/>
                </a:lnTo>
                <a:lnTo>
                  <a:pt x="187828" y="247229"/>
                </a:lnTo>
                <a:lnTo>
                  <a:pt x="192846" y="259117"/>
                </a:lnTo>
                <a:lnTo>
                  <a:pt x="198097" y="269900"/>
                </a:lnTo>
                <a:lnTo>
                  <a:pt x="203502" y="279946"/>
                </a:lnTo>
                <a:lnTo>
                  <a:pt x="208058" y="286643"/>
                </a:lnTo>
                <a:lnTo>
                  <a:pt x="212049" y="291108"/>
                </a:lnTo>
                <a:lnTo>
                  <a:pt x="222215" y="299932"/>
                </a:lnTo>
                <a:lnTo>
                  <a:pt x="225296" y="302825"/>
                </a:lnTo>
                <a:lnTo>
                  <a:pt x="229255" y="304754"/>
                </a:lnTo>
                <a:lnTo>
                  <a:pt x="238734" y="306896"/>
                </a:lnTo>
                <a:lnTo>
                  <a:pt x="250230" y="308103"/>
                </a:lnTo>
                <a:lnTo>
                  <a:pt x="252545" y="307319"/>
                </a:lnTo>
                <a:lnTo>
                  <a:pt x="254088" y="305845"/>
                </a:lnTo>
                <a:lnTo>
                  <a:pt x="255117" y="303909"/>
                </a:lnTo>
                <a:lnTo>
                  <a:pt x="261341" y="299219"/>
                </a:lnTo>
                <a:lnTo>
                  <a:pt x="265667" y="296634"/>
                </a:lnTo>
                <a:lnTo>
                  <a:pt x="268552" y="293959"/>
                </a:lnTo>
                <a:lnTo>
                  <a:pt x="270475" y="291223"/>
                </a:lnTo>
                <a:lnTo>
                  <a:pt x="273564" y="284690"/>
                </a:lnTo>
                <a:lnTo>
                  <a:pt x="286027" y="259517"/>
                </a:lnTo>
                <a:lnTo>
                  <a:pt x="287840" y="253974"/>
                </a:lnTo>
                <a:lnTo>
                  <a:pt x="289049" y="248374"/>
                </a:lnTo>
                <a:lnTo>
                  <a:pt x="289854" y="242735"/>
                </a:lnTo>
                <a:lnTo>
                  <a:pt x="291343" y="237071"/>
                </a:lnTo>
                <a:lnTo>
                  <a:pt x="293289" y="231390"/>
                </a:lnTo>
                <a:lnTo>
                  <a:pt x="295539" y="225698"/>
                </a:lnTo>
                <a:lnTo>
                  <a:pt x="298039" y="216833"/>
                </a:lnTo>
                <a:lnTo>
                  <a:pt x="300102" y="208766"/>
                </a:lnTo>
                <a:lnTo>
                  <a:pt x="304194" y="198830"/>
                </a:lnTo>
                <a:lnTo>
                  <a:pt x="305666" y="193514"/>
                </a:lnTo>
                <a:lnTo>
                  <a:pt x="306648" y="188064"/>
                </a:lnTo>
                <a:lnTo>
                  <a:pt x="307738" y="177882"/>
                </a:lnTo>
                <a:lnTo>
                  <a:pt x="308223" y="170182"/>
                </a:lnTo>
                <a:lnTo>
                  <a:pt x="307400" y="167747"/>
                </a:lnTo>
                <a:lnTo>
                  <a:pt x="305898" y="166124"/>
                </a:lnTo>
                <a:lnTo>
                  <a:pt x="301196" y="163519"/>
                </a:lnTo>
                <a:lnTo>
                  <a:pt x="300810" y="164258"/>
                </a:lnTo>
                <a:lnTo>
                  <a:pt x="300381" y="167619"/>
                </a:lnTo>
                <a:lnTo>
                  <a:pt x="302730" y="174828"/>
                </a:lnTo>
                <a:lnTo>
                  <a:pt x="305997" y="183429"/>
                </a:lnTo>
                <a:lnTo>
                  <a:pt x="307449" y="190427"/>
                </a:lnTo>
                <a:lnTo>
                  <a:pt x="307836" y="196484"/>
                </a:lnTo>
                <a:lnTo>
                  <a:pt x="308266" y="213374"/>
                </a:lnTo>
                <a:lnTo>
                  <a:pt x="309333" y="223212"/>
                </a:lnTo>
                <a:lnTo>
                  <a:pt x="310997" y="233581"/>
                </a:lnTo>
                <a:lnTo>
                  <a:pt x="313060" y="244303"/>
                </a:lnTo>
                <a:lnTo>
                  <a:pt x="316339" y="254309"/>
                </a:lnTo>
                <a:lnTo>
                  <a:pt x="320431" y="263837"/>
                </a:lnTo>
                <a:lnTo>
                  <a:pt x="325063" y="273047"/>
                </a:lnTo>
                <a:lnTo>
                  <a:pt x="329104" y="280139"/>
                </a:lnTo>
                <a:lnTo>
                  <a:pt x="332751" y="285819"/>
                </a:lnTo>
                <a:lnTo>
                  <a:pt x="339342" y="294671"/>
                </a:lnTo>
                <a:lnTo>
                  <a:pt x="348408" y="305010"/>
                </a:lnTo>
                <a:lnTo>
                  <a:pt x="354238" y="311138"/>
                </a:lnTo>
                <a:lnTo>
                  <a:pt x="357127" y="313153"/>
                </a:lnTo>
                <a:lnTo>
                  <a:pt x="362875" y="315392"/>
                </a:lnTo>
                <a:lnTo>
                  <a:pt x="368606" y="316387"/>
                </a:lnTo>
                <a:lnTo>
                  <a:pt x="385763" y="31718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384"/>
          <p:cNvSpPr/>
          <p:nvPr/>
        </p:nvSpPr>
        <p:spPr>
          <a:xfrm>
            <a:off x="6055042" y="2906077"/>
            <a:ext cx="196737" cy="308611"/>
          </a:xfrm>
          <a:custGeom>
            <a:avLst/>
            <a:gdLst/>
            <a:ahLst/>
            <a:cxnLst/>
            <a:rect l="0" t="0" r="0" b="0"/>
            <a:pathLst>
              <a:path w="196737" h="308611">
                <a:moveTo>
                  <a:pt x="0" y="0"/>
                </a:moveTo>
                <a:lnTo>
                  <a:pt x="0" y="45692"/>
                </a:lnTo>
                <a:lnTo>
                  <a:pt x="953" y="53321"/>
                </a:lnTo>
                <a:lnTo>
                  <a:pt x="2540" y="61265"/>
                </a:lnTo>
                <a:lnTo>
                  <a:pt x="4551" y="69419"/>
                </a:lnTo>
                <a:lnTo>
                  <a:pt x="6844" y="80569"/>
                </a:lnTo>
                <a:lnTo>
                  <a:pt x="11932" y="108198"/>
                </a:lnTo>
                <a:lnTo>
                  <a:pt x="13670" y="120710"/>
                </a:lnTo>
                <a:lnTo>
                  <a:pt x="14828" y="131908"/>
                </a:lnTo>
                <a:lnTo>
                  <a:pt x="15601" y="142231"/>
                </a:lnTo>
                <a:lnTo>
                  <a:pt x="17067" y="151971"/>
                </a:lnTo>
                <a:lnTo>
                  <a:pt x="18999" y="161322"/>
                </a:lnTo>
                <a:lnTo>
                  <a:pt x="21238" y="170413"/>
                </a:lnTo>
                <a:lnTo>
                  <a:pt x="23684" y="182188"/>
                </a:lnTo>
                <a:lnTo>
                  <a:pt x="28941" y="210513"/>
                </a:lnTo>
                <a:lnTo>
                  <a:pt x="31677" y="222257"/>
                </a:lnTo>
                <a:lnTo>
                  <a:pt x="34453" y="231991"/>
                </a:lnTo>
                <a:lnTo>
                  <a:pt x="37256" y="240386"/>
                </a:lnTo>
                <a:lnTo>
                  <a:pt x="40077" y="247887"/>
                </a:lnTo>
                <a:lnTo>
                  <a:pt x="42910" y="254793"/>
                </a:lnTo>
                <a:lnTo>
                  <a:pt x="45752" y="261302"/>
                </a:lnTo>
                <a:lnTo>
                  <a:pt x="48599" y="268499"/>
                </a:lnTo>
                <a:lnTo>
                  <a:pt x="54302" y="284115"/>
                </a:lnTo>
                <a:lnTo>
                  <a:pt x="55251" y="288470"/>
                </a:lnTo>
                <a:lnTo>
                  <a:pt x="54932" y="290421"/>
                </a:lnTo>
                <a:lnTo>
                  <a:pt x="53766" y="290769"/>
                </a:lnTo>
                <a:lnTo>
                  <a:pt x="52989" y="289096"/>
                </a:lnTo>
                <a:lnTo>
                  <a:pt x="52126" y="282157"/>
                </a:lnTo>
                <a:lnTo>
                  <a:pt x="51896" y="275735"/>
                </a:lnTo>
                <a:lnTo>
                  <a:pt x="51639" y="258439"/>
                </a:lnTo>
                <a:lnTo>
                  <a:pt x="52524" y="250398"/>
                </a:lnTo>
                <a:lnTo>
                  <a:pt x="54066" y="243132"/>
                </a:lnTo>
                <a:lnTo>
                  <a:pt x="56047" y="236383"/>
                </a:lnTo>
                <a:lnTo>
                  <a:pt x="60225" y="228074"/>
                </a:lnTo>
                <a:lnTo>
                  <a:pt x="65867" y="218724"/>
                </a:lnTo>
                <a:lnTo>
                  <a:pt x="72486" y="208681"/>
                </a:lnTo>
                <a:lnTo>
                  <a:pt x="78804" y="200081"/>
                </a:lnTo>
                <a:lnTo>
                  <a:pt x="84921" y="192442"/>
                </a:lnTo>
                <a:lnTo>
                  <a:pt x="95845" y="179827"/>
                </a:lnTo>
                <a:lnTo>
                  <a:pt x="103876" y="171046"/>
                </a:lnTo>
                <a:lnTo>
                  <a:pt x="109255" y="167371"/>
                </a:lnTo>
                <a:lnTo>
                  <a:pt x="115699" y="163968"/>
                </a:lnTo>
                <a:lnTo>
                  <a:pt x="122853" y="160747"/>
                </a:lnTo>
                <a:lnTo>
                  <a:pt x="128574" y="158600"/>
                </a:lnTo>
                <a:lnTo>
                  <a:pt x="133341" y="157168"/>
                </a:lnTo>
                <a:lnTo>
                  <a:pt x="137472" y="156214"/>
                </a:lnTo>
                <a:lnTo>
                  <a:pt x="142130" y="155577"/>
                </a:lnTo>
                <a:lnTo>
                  <a:pt x="147141" y="155153"/>
                </a:lnTo>
                <a:lnTo>
                  <a:pt x="156836" y="154682"/>
                </a:lnTo>
                <a:lnTo>
                  <a:pt x="164320" y="154473"/>
                </a:lnTo>
                <a:lnTo>
                  <a:pt x="168602" y="155369"/>
                </a:lnTo>
                <a:lnTo>
                  <a:pt x="173361" y="156920"/>
                </a:lnTo>
                <a:lnTo>
                  <a:pt x="185586" y="161701"/>
                </a:lnTo>
                <a:lnTo>
                  <a:pt x="189798" y="164895"/>
                </a:lnTo>
                <a:lnTo>
                  <a:pt x="192254" y="167080"/>
                </a:lnTo>
                <a:lnTo>
                  <a:pt x="193892" y="170441"/>
                </a:lnTo>
                <a:lnTo>
                  <a:pt x="195712" y="179257"/>
                </a:lnTo>
                <a:lnTo>
                  <a:pt x="196197" y="184275"/>
                </a:lnTo>
                <a:lnTo>
                  <a:pt x="196521" y="189525"/>
                </a:lnTo>
                <a:lnTo>
                  <a:pt x="196736" y="194930"/>
                </a:lnTo>
                <a:lnTo>
                  <a:pt x="194975" y="201391"/>
                </a:lnTo>
                <a:lnTo>
                  <a:pt x="191896" y="208555"/>
                </a:lnTo>
                <a:lnTo>
                  <a:pt x="187938" y="216190"/>
                </a:lnTo>
                <a:lnTo>
                  <a:pt x="181490" y="225089"/>
                </a:lnTo>
                <a:lnTo>
                  <a:pt x="173381" y="234832"/>
                </a:lnTo>
                <a:lnTo>
                  <a:pt x="164165" y="245137"/>
                </a:lnTo>
                <a:lnTo>
                  <a:pt x="154211" y="254865"/>
                </a:lnTo>
                <a:lnTo>
                  <a:pt x="143765" y="264207"/>
                </a:lnTo>
                <a:lnTo>
                  <a:pt x="124855" y="280303"/>
                </a:lnTo>
                <a:lnTo>
                  <a:pt x="113276" y="290632"/>
                </a:lnTo>
                <a:lnTo>
                  <a:pt x="107902" y="293767"/>
                </a:lnTo>
                <a:lnTo>
                  <a:pt x="102415" y="295857"/>
                </a:lnTo>
                <a:lnTo>
                  <a:pt x="96852" y="297251"/>
                </a:lnTo>
                <a:lnTo>
                  <a:pt x="92190" y="299132"/>
                </a:lnTo>
                <a:lnTo>
                  <a:pt x="88130" y="301339"/>
                </a:lnTo>
                <a:lnTo>
                  <a:pt x="84472" y="303763"/>
                </a:lnTo>
                <a:lnTo>
                  <a:pt x="80126" y="305378"/>
                </a:lnTo>
                <a:lnTo>
                  <a:pt x="75326" y="306456"/>
                </a:lnTo>
                <a:lnTo>
                  <a:pt x="60008" y="30861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385"/>
          <p:cNvSpPr/>
          <p:nvPr/>
        </p:nvSpPr>
        <p:spPr>
          <a:xfrm>
            <a:off x="6299862" y="2974657"/>
            <a:ext cx="128259" cy="222870"/>
          </a:xfrm>
          <a:custGeom>
            <a:avLst/>
            <a:gdLst/>
            <a:ahLst/>
            <a:cxnLst/>
            <a:rect l="0" t="0" r="0" b="0"/>
            <a:pathLst>
              <a:path w="128259" h="222870">
                <a:moveTo>
                  <a:pt x="106653" y="0"/>
                </a:moveTo>
                <a:lnTo>
                  <a:pt x="97551" y="4551"/>
                </a:lnTo>
                <a:lnTo>
                  <a:pt x="93917" y="7797"/>
                </a:lnTo>
                <a:lnTo>
                  <a:pt x="90542" y="11865"/>
                </a:lnTo>
                <a:lnTo>
                  <a:pt x="87340" y="16483"/>
                </a:lnTo>
                <a:lnTo>
                  <a:pt x="84252" y="20514"/>
                </a:lnTo>
                <a:lnTo>
                  <a:pt x="81242" y="24153"/>
                </a:lnTo>
                <a:lnTo>
                  <a:pt x="78282" y="27532"/>
                </a:lnTo>
                <a:lnTo>
                  <a:pt x="74403" y="30737"/>
                </a:lnTo>
                <a:lnTo>
                  <a:pt x="69913" y="33827"/>
                </a:lnTo>
                <a:lnTo>
                  <a:pt x="65015" y="36839"/>
                </a:lnTo>
                <a:lnTo>
                  <a:pt x="59844" y="40752"/>
                </a:lnTo>
                <a:lnTo>
                  <a:pt x="54492" y="45265"/>
                </a:lnTo>
                <a:lnTo>
                  <a:pt x="49019" y="50179"/>
                </a:lnTo>
                <a:lnTo>
                  <a:pt x="43465" y="56313"/>
                </a:lnTo>
                <a:lnTo>
                  <a:pt x="37858" y="63259"/>
                </a:lnTo>
                <a:lnTo>
                  <a:pt x="32215" y="70748"/>
                </a:lnTo>
                <a:lnTo>
                  <a:pt x="28452" y="76693"/>
                </a:lnTo>
                <a:lnTo>
                  <a:pt x="25944" y="81609"/>
                </a:lnTo>
                <a:lnTo>
                  <a:pt x="24272" y="85838"/>
                </a:lnTo>
                <a:lnTo>
                  <a:pt x="22205" y="89610"/>
                </a:lnTo>
                <a:lnTo>
                  <a:pt x="19874" y="93078"/>
                </a:lnTo>
                <a:lnTo>
                  <a:pt x="17368" y="96342"/>
                </a:lnTo>
                <a:lnTo>
                  <a:pt x="16650" y="98518"/>
                </a:lnTo>
                <a:lnTo>
                  <a:pt x="17123" y="99969"/>
                </a:lnTo>
                <a:lnTo>
                  <a:pt x="18391" y="100936"/>
                </a:lnTo>
                <a:lnTo>
                  <a:pt x="22340" y="102010"/>
                </a:lnTo>
                <a:lnTo>
                  <a:pt x="24727" y="102297"/>
                </a:lnTo>
                <a:lnTo>
                  <a:pt x="27271" y="102488"/>
                </a:lnTo>
                <a:lnTo>
                  <a:pt x="29919" y="102615"/>
                </a:lnTo>
                <a:lnTo>
                  <a:pt x="32637" y="102700"/>
                </a:lnTo>
                <a:lnTo>
                  <a:pt x="37306" y="103709"/>
                </a:lnTo>
                <a:lnTo>
                  <a:pt x="43277" y="105335"/>
                </a:lnTo>
                <a:lnTo>
                  <a:pt x="50115" y="107371"/>
                </a:lnTo>
                <a:lnTo>
                  <a:pt x="67872" y="112173"/>
                </a:lnTo>
                <a:lnTo>
                  <a:pt x="77942" y="114787"/>
                </a:lnTo>
                <a:lnTo>
                  <a:pt x="86559" y="117482"/>
                </a:lnTo>
                <a:lnTo>
                  <a:pt x="94210" y="120231"/>
                </a:lnTo>
                <a:lnTo>
                  <a:pt x="101215" y="123017"/>
                </a:lnTo>
                <a:lnTo>
                  <a:pt x="106837" y="125826"/>
                </a:lnTo>
                <a:lnTo>
                  <a:pt x="111538" y="128652"/>
                </a:lnTo>
                <a:lnTo>
                  <a:pt x="115625" y="131488"/>
                </a:lnTo>
                <a:lnTo>
                  <a:pt x="118349" y="134331"/>
                </a:lnTo>
                <a:lnTo>
                  <a:pt x="120165" y="137179"/>
                </a:lnTo>
                <a:lnTo>
                  <a:pt x="121376" y="140030"/>
                </a:lnTo>
                <a:lnTo>
                  <a:pt x="125262" y="145738"/>
                </a:lnTo>
                <a:lnTo>
                  <a:pt x="127631" y="148594"/>
                </a:lnTo>
                <a:lnTo>
                  <a:pt x="128258" y="152403"/>
                </a:lnTo>
                <a:lnTo>
                  <a:pt x="127724" y="156847"/>
                </a:lnTo>
                <a:lnTo>
                  <a:pt x="126415" y="161714"/>
                </a:lnTo>
                <a:lnTo>
                  <a:pt x="124590" y="165912"/>
                </a:lnTo>
                <a:lnTo>
                  <a:pt x="122421" y="169663"/>
                </a:lnTo>
                <a:lnTo>
                  <a:pt x="120022" y="173116"/>
                </a:lnTo>
                <a:lnTo>
                  <a:pt x="117471" y="177324"/>
                </a:lnTo>
                <a:lnTo>
                  <a:pt x="114817" y="182033"/>
                </a:lnTo>
                <a:lnTo>
                  <a:pt x="112096" y="187078"/>
                </a:lnTo>
                <a:lnTo>
                  <a:pt x="108377" y="192346"/>
                </a:lnTo>
                <a:lnTo>
                  <a:pt x="103992" y="197763"/>
                </a:lnTo>
                <a:lnTo>
                  <a:pt x="99164" y="203280"/>
                </a:lnTo>
                <a:lnTo>
                  <a:pt x="94040" y="207910"/>
                </a:lnTo>
                <a:lnTo>
                  <a:pt x="88719" y="211949"/>
                </a:lnTo>
                <a:lnTo>
                  <a:pt x="83267" y="215594"/>
                </a:lnTo>
                <a:lnTo>
                  <a:pt x="78680" y="218025"/>
                </a:lnTo>
                <a:lnTo>
                  <a:pt x="74669" y="219645"/>
                </a:lnTo>
                <a:lnTo>
                  <a:pt x="71042" y="220725"/>
                </a:lnTo>
                <a:lnTo>
                  <a:pt x="66720" y="221445"/>
                </a:lnTo>
                <a:lnTo>
                  <a:pt x="61934" y="221925"/>
                </a:lnTo>
                <a:lnTo>
                  <a:pt x="56837" y="222245"/>
                </a:lnTo>
                <a:lnTo>
                  <a:pt x="46095" y="222601"/>
                </a:lnTo>
                <a:lnTo>
                  <a:pt x="21632" y="222860"/>
                </a:lnTo>
                <a:lnTo>
                  <a:pt x="18539" y="222869"/>
                </a:lnTo>
                <a:lnTo>
                  <a:pt x="15526" y="221922"/>
                </a:lnTo>
                <a:lnTo>
                  <a:pt x="12564" y="220338"/>
                </a:lnTo>
                <a:lnTo>
                  <a:pt x="9637" y="218329"/>
                </a:lnTo>
                <a:lnTo>
                  <a:pt x="6733" y="216038"/>
                </a:lnTo>
                <a:lnTo>
                  <a:pt x="3844" y="213558"/>
                </a:lnTo>
                <a:lnTo>
                  <a:pt x="966" y="210952"/>
                </a:lnTo>
                <a:lnTo>
                  <a:pt x="0" y="208262"/>
                </a:lnTo>
                <a:lnTo>
                  <a:pt x="308" y="205516"/>
                </a:lnTo>
                <a:lnTo>
                  <a:pt x="3783" y="19716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386"/>
          <p:cNvSpPr/>
          <p:nvPr/>
        </p:nvSpPr>
        <p:spPr>
          <a:xfrm>
            <a:off x="7383780" y="2417445"/>
            <a:ext cx="77153" cy="394336"/>
          </a:xfrm>
          <a:custGeom>
            <a:avLst/>
            <a:gdLst/>
            <a:ahLst/>
            <a:cxnLst/>
            <a:rect l="0" t="0" r="0" b="0"/>
            <a:pathLst>
              <a:path w="77153" h="394336">
                <a:moveTo>
                  <a:pt x="77152" y="0"/>
                </a:moveTo>
                <a:lnTo>
                  <a:pt x="57840" y="19312"/>
                </a:lnTo>
                <a:lnTo>
                  <a:pt x="54752" y="23352"/>
                </a:lnTo>
                <a:lnTo>
                  <a:pt x="51742" y="27950"/>
                </a:lnTo>
                <a:lnTo>
                  <a:pt x="48782" y="32921"/>
                </a:lnTo>
                <a:lnTo>
                  <a:pt x="44903" y="40045"/>
                </a:lnTo>
                <a:lnTo>
                  <a:pt x="35515" y="58120"/>
                </a:lnTo>
                <a:lnTo>
                  <a:pt x="32248" y="66369"/>
                </a:lnTo>
                <a:lnTo>
                  <a:pt x="30072" y="73773"/>
                </a:lnTo>
                <a:lnTo>
                  <a:pt x="28620" y="80615"/>
                </a:lnTo>
                <a:lnTo>
                  <a:pt x="26700" y="92795"/>
                </a:lnTo>
                <a:lnTo>
                  <a:pt x="22026" y="126650"/>
                </a:lnTo>
                <a:lnTo>
                  <a:pt x="21351" y="143488"/>
                </a:lnTo>
                <a:lnTo>
                  <a:pt x="21854" y="159476"/>
                </a:lnTo>
                <a:lnTo>
                  <a:pt x="24001" y="187083"/>
                </a:lnTo>
                <a:lnTo>
                  <a:pt x="24954" y="205703"/>
                </a:lnTo>
                <a:lnTo>
                  <a:pt x="24256" y="217145"/>
                </a:lnTo>
                <a:lnTo>
                  <a:pt x="22838" y="230488"/>
                </a:lnTo>
                <a:lnTo>
                  <a:pt x="13718" y="302068"/>
                </a:lnTo>
                <a:lnTo>
                  <a:pt x="11050" y="319489"/>
                </a:lnTo>
                <a:lnTo>
                  <a:pt x="8319" y="334912"/>
                </a:lnTo>
                <a:lnTo>
                  <a:pt x="0" y="39433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387"/>
          <p:cNvSpPr/>
          <p:nvPr/>
        </p:nvSpPr>
        <p:spPr>
          <a:xfrm>
            <a:off x="7580947" y="2417564"/>
            <a:ext cx="376607" cy="342744"/>
          </a:xfrm>
          <a:custGeom>
            <a:avLst/>
            <a:gdLst/>
            <a:ahLst/>
            <a:cxnLst/>
            <a:rect l="0" t="0" r="0" b="0"/>
            <a:pathLst>
              <a:path w="376607" h="342744">
                <a:moveTo>
                  <a:pt x="0" y="34171"/>
                </a:moveTo>
                <a:lnTo>
                  <a:pt x="9102" y="25069"/>
                </a:lnTo>
                <a:lnTo>
                  <a:pt x="14640" y="21435"/>
                </a:lnTo>
                <a:lnTo>
                  <a:pt x="21190" y="18060"/>
                </a:lnTo>
                <a:lnTo>
                  <a:pt x="28414" y="14858"/>
                </a:lnTo>
                <a:lnTo>
                  <a:pt x="36088" y="12723"/>
                </a:lnTo>
                <a:lnTo>
                  <a:pt x="44061" y="11300"/>
                </a:lnTo>
                <a:lnTo>
                  <a:pt x="100143" y="4465"/>
                </a:lnTo>
                <a:lnTo>
                  <a:pt x="116292" y="2936"/>
                </a:lnTo>
                <a:lnTo>
                  <a:pt x="130869" y="1918"/>
                </a:lnTo>
                <a:lnTo>
                  <a:pt x="144396" y="1239"/>
                </a:lnTo>
                <a:lnTo>
                  <a:pt x="169586" y="484"/>
                </a:lnTo>
                <a:lnTo>
                  <a:pt x="207700" y="0"/>
                </a:lnTo>
                <a:lnTo>
                  <a:pt x="215619" y="913"/>
                </a:lnTo>
                <a:lnTo>
                  <a:pt x="223756" y="2474"/>
                </a:lnTo>
                <a:lnTo>
                  <a:pt x="232039" y="4467"/>
                </a:lnTo>
                <a:lnTo>
                  <a:pt x="243781" y="9221"/>
                </a:lnTo>
                <a:lnTo>
                  <a:pt x="248245" y="11823"/>
                </a:lnTo>
                <a:lnTo>
                  <a:pt x="251222" y="14510"/>
                </a:lnTo>
                <a:lnTo>
                  <a:pt x="253206" y="17253"/>
                </a:lnTo>
                <a:lnTo>
                  <a:pt x="254529" y="20035"/>
                </a:lnTo>
                <a:lnTo>
                  <a:pt x="256000" y="28206"/>
                </a:lnTo>
                <a:lnTo>
                  <a:pt x="256391" y="33051"/>
                </a:lnTo>
                <a:lnTo>
                  <a:pt x="254748" y="40092"/>
                </a:lnTo>
                <a:lnTo>
                  <a:pt x="251746" y="48596"/>
                </a:lnTo>
                <a:lnTo>
                  <a:pt x="247841" y="58075"/>
                </a:lnTo>
                <a:lnTo>
                  <a:pt x="242380" y="65347"/>
                </a:lnTo>
                <a:lnTo>
                  <a:pt x="235882" y="71147"/>
                </a:lnTo>
                <a:lnTo>
                  <a:pt x="228692" y="75967"/>
                </a:lnTo>
                <a:lnTo>
                  <a:pt x="218184" y="83942"/>
                </a:lnTo>
                <a:lnTo>
                  <a:pt x="191268" y="105504"/>
                </a:lnTo>
                <a:lnTo>
                  <a:pt x="178947" y="114111"/>
                </a:lnTo>
                <a:lnTo>
                  <a:pt x="167876" y="120802"/>
                </a:lnTo>
                <a:lnTo>
                  <a:pt x="157637" y="126215"/>
                </a:lnTo>
                <a:lnTo>
                  <a:pt x="147954" y="131728"/>
                </a:lnTo>
                <a:lnTo>
                  <a:pt x="138641" y="137309"/>
                </a:lnTo>
                <a:lnTo>
                  <a:pt x="129575" y="142935"/>
                </a:lnTo>
                <a:lnTo>
                  <a:pt x="121626" y="147637"/>
                </a:lnTo>
                <a:lnTo>
                  <a:pt x="114422" y="151725"/>
                </a:lnTo>
                <a:lnTo>
                  <a:pt x="107713" y="155403"/>
                </a:lnTo>
                <a:lnTo>
                  <a:pt x="97720" y="159489"/>
                </a:lnTo>
                <a:lnTo>
                  <a:pt x="93721" y="160579"/>
                </a:lnTo>
                <a:lnTo>
                  <a:pt x="86739" y="164329"/>
                </a:lnTo>
                <a:lnTo>
                  <a:pt x="83544" y="166663"/>
                </a:lnTo>
                <a:lnTo>
                  <a:pt x="81413" y="167266"/>
                </a:lnTo>
                <a:lnTo>
                  <a:pt x="79993" y="166716"/>
                </a:lnTo>
                <a:lnTo>
                  <a:pt x="79047" y="165397"/>
                </a:lnTo>
                <a:lnTo>
                  <a:pt x="80320" y="163565"/>
                </a:lnTo>
                <a:lnTo>
                  <a:pt x="86815" y="158989"/>
                </a:lnTo>
                <a:lnTo>
                  <a:pt x="96052" y="156321"/>
                </a:lnTo>
                <a:lnTo>
                  <a:pt x="107460" y="154182"/>
                </a:lnTo>
                <a:lnTo>
                  <a:pt x="114502" y="152278"/>
                </a:lnTo>
                <a:lnTo>
                  <a:pt x="129948" y="147623"/>
                </a:lnTo>
                <a:lnTo>
                  <a:pt x="146337" y="142379"/>
                </a:lnTo>
                <a:lnTo>
                  <a:pt x="154708" y="140600"/>
                </a:lnTo>
                <a:lnTo>
                  <a:pt x="163146" y="139413"/>
                </a:lnTo>
                <a:lnTo>
                  <a:pt x="171630" y="138622"/>
                </a:lnTo>
                <a:lnTo>
                  <a:pt x="181095" y="138095"/>
                </a:lnTo>
                <a:lnTo>
                  <a:pt x="201771" y="137509"/>
                </a:lnTo>
                <a:lnTo>
                  <a:pt x="264208" y="137082"/>
                </a:lnTo>
                <a:lnTo>
                  <a:pt x="274246" y="138021"/>
                </a:lnTo>
                <a:lnTo>
                  <a:pt x="284748" y="139599"/>
                </a:lnTo>
                <a:lnTo>
                  <a:pt x="295560" y="141604"/>
                </a:lnTo>
                <a:lnTo>
                  <a:pt x="304672" y="143893"/>
                </a:lnTo>
                <a:lnTo>
                  <a:pt x="312652" y="146371"/>
                </a:lnTo>
                <a:lnTo>
                  <a:pt x="327552" y="151665"/>
                </a:lnTo>
                <a:lnTo>
                  <a:pt x="343698" y="157193"/>
                </a:lnTo>
                <a:lnTo>
                  <a:pt x="350099" y="160953"/>
                </a:lnTo>
                <a:lnTo>
                  <a:pt x="359752" y="170211"/>
                </a:lnTo>
                <a:lnTo>
                  <a:pt x="367218" y="180675"/>
                </a:lnTo>
                <a:lnTo>
                  <a:pt x="370542" y="186133"/>
                </a:lnTo>
                <a:lnTo>
                  <a:pt x="372758" y="192629"/>
                </a:lnTo>
                <a:lnTo>
                  <a:pt x="374235" y="199817"/>
                </a:lnTo>
                <a:lnTo>
                  <a:pt x="375220" y="207467"/>
                </a:lnTo>
                <a:lnTo>
                  <a:pt x="375877" y="214471"/>
                </a:lnTo>
                <a:lnTo>
                  <a:pt x="376314" y="221046"/>
                </a:lnTo>
                <a:lnTo>
                  <a:pt x="376606" y="227334"/>
                </a:lnTo>
                <a:lnTo>
                  <a:pt x="374896" y="233431"/>
                </a:lnTo>
                <a:lnTo>
                  <a:pt x="371851" y="239401"/>
                </a:lnTo>
                <a:lnTo>
                  <a:pt x="367915" y="245286"/>
                </a:lnTo>
                <a:lnTo>
                  <a:pt x="363388" y="251114"/>
                </a:lnTo>
                <a:lnTo>
                  <a:pt x="358462" y="256905"/>
                </a:lnTo>
                <a:lnTo>
                  <a:pt x="353275" y="262670"/>
                </a:lnTo>
                <a:lnTo>
                  <a:pt x="342431" y="274156"/>
                </a:lnTo>
                <a:lnTo>
                  <a:pt x="336872" y="279886"/>
                </a:lnTo>
                <a:lnTo>
                  <a:pt x="330309" y="285611"/>
                </a:lnTo>
                <a:lnTo>
                  <a:pt x="323076" y="291333"/>
                </a:lnTo>
                <a:lnTo>
                  <a:pt x="315396" y="297052"/>
                </a:lnTo>
                <a:lnTo>
                  <a:pt x="306467" y="301817"/>
                </a:lnTo>
                <a:lnTo>
                  <a:pt x="296703" y="305947"/>
                </a:lnTo>
                <a:lnTo>
                  <a:pt x="286385" y="309652"/>
                </a:lnTo>
                <a:lnTo>
                  <a:pt x="276648" y="314027"/>
                </a:lnTo>
                <a:lnTo>
                  <a:pt x="267300" y="318849"/>
                </a:lnTo>
                <a:lnTo>
                  <a:pt x="258210" y="323969"/>
                </a:lnTo>
                <a:lnTo>
                  <a:pt x="248340" y="327382"/>
                </a:lnTo>
                <a:lnTo>
                  <a:pt x="237950" y="329657"/>
                </a:lnTo>
                <a:lnTo>
                  <a:pt x="227214" y="331174"/>
                </a:lnTo>
                <a:lnTo>
                  <a:pt x="216246" y="333138"/>
                </a:lnTo>
                <a:lnTo>
                  <a:pt x="205124" y="335400"/>
                </a:lnTo>
                <a:lnTo>
                  <a:pt x="193900" y="337860"/>
                </a:lnTo>
                <a:lnTo>
                  <a:pt x="183559" y="339500"/>
                </a:lnTo>
                <a:lnTo>
                  <a:pt x="173808" y="340594"/>
                </a:lnTo>
                <a:lnTo>
                  <a:pt x="164449" y="341323"/>
                </a:lnTo>
                <a:lnTo>
                  <a:pt x="155353" y="341809"/>
                </a:lnTo>
                <a:lnTo>
                  <a:pt x="137626" y="342349"/>
                </a:lnTo>
                <a:lnTo>
                  <a:pt x="90317" y="342743"/>
                </a:lnTo>
                <a:lnTo>
                  <a:pt x="82119" y="341803"/>
                </a:lnTo>
                <a:lnTo>
                  <a:pt x="34290" y="33420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388"/>
          <p:cNvSpPr/>
          <p:nvPr/>
        </p:nvSpPr>
        <p:spPr>
          <a:xfrm>
            <a:off x="7066755" y="2997215"/>
            <a:ext cx="394178" cy="301461"/>
          </a:xfrm>
          <a:custGeom>
            <a:avLst/>
            <a:gdLst/>
            <a:ahLst/>
            <a:cxnLst/>
            <a:rect l="0" t="0" r="0" b="0"/>
            <a:pathLst>
              <a:path w="394178" h="301461">
                <a:moveTo>
                  <a:pt x="137002" y="123174"/>
                </a:moveTo>
                <a:lnTo>
                  <a:pt x="132451" y="109522"/>
                </a:lnTo>
                <a:lnTo>
                  <a:pt x="130158" y="105500"/>
                </a:lnTo>
                <a:lnTo>
                  <a:pt x="127677" y="102819"/>
                </a:lnTo>
                <a:lnTo>
                  <a:pt x="125071" y="101032"/>
                </a:lnTo>
                <a:lnTo>
                  <a:pt x="119634" y="99046"/>
                </a:lnTo>
                <a:lnTo>
                  <a:pt x="108679" y="97928"/>
                </a:lnTo>
                <a:lnTo>
                  <a:pt x="98696" y="97666"/>
                </a:lnTo>
                <a:lnTo>
                  <a:pt x="87910" y="97550"/>
                </a:lnTo>
                <a:lnTo>
                  <a:pt x="83319" y="98472"/>
                </a:lnTo>
                <a:lnTo>
                  <a:pt x="75678" y="102035"/>
                </a:lnTo>
                <a:lnTo>
                  <a:pt x="66567" y="109334"/>
                </a:lnTo>
                <a:lnTo>
                  <a:pt x="57121" y="117976"/>
                </a:lnTo>
                <a:lnTo>
                  <a:pt x="49747" y="124991"/>
                </a:lnTo>
                <a:lnTo>
                  <a:pt x="43294" y="133825"/>
                </a:lnTo>
                <a:lnTo>
                  <a:pt x="40240" y="138847"/>
                </a:lnTo>
                <a:lnTo>
                  <a:pt x="36299" y="144100"/>
                </a:lnTo>
                <a:lnTo>
                  <a:pt x="31767" y="149508"/>
                </a:lnTo>
                <a:lnTo>
                  <a:pt x="26840" y="155017"/>
                </a:lnTo>
                <a:lnTo>
                  <a:pt x="22603" y="160595"/>
                </a:lnTo>
                <a:lnTo>
                  <a:pt x="18826" y="166219"/>
                </a:lnTo>
                <a:lnTo>
                  <a:pt x="15356" y="171874"/>
                </a:lnTo>
                <a:lnTo>
                  <a:pt x="12090" y="178501"/>
                </a:lnTo>
                <a:lnTo>
                  <a:pt x="8960" y="185776"/>
                </a:lnTo>
                <a:lnTo>
                  <a:pt x="5921" y="193484"/>
                </a:lnTo>
                <a:lnTo>
                  <a:pt x="3894" y="200527"/>
                </a:lnTo>
                <a:lnTo>
                  <a:pt x="2543" y="207128"/>
                </a:lnTo>
                <a:lnTo>
                  <a:pt x="1643" y="213434"/>
                </a:lnTo>
                <a:lnTo>
                  <a:pt x="1043" y="219542"/>
                </a:lnTo>
                <a:lnTo>
                  <a:pt x="643" y="225520"/>
                </a:lnTo>
                <a:lnTo>
                  <a:pt x="376" y="231410"/>
                </a:lnTo>
                <a:lnTo>
                  <a:pt x="80" y="243034"/>
                </a:lnTo>
                <a:lnTo>
                  <a:pt x="0" y="248801"/>
                </a:lnTo>
                <a:lnTo>
                  <a:pt x="900" y="254550"/>
                </a:lnTo>
                <a:lnTo>
                  <a:pt x="2453" y="260288"/>
                </a:lnTo>
                <a:lnTo>
                  <a:pt x="4439" y="266019"/>
                </a:lnTo>
                <a:lnTo>
                  <a:pt x="9188" y="274926"/>
                </a:lnTo>
                <a:lnTo>
                  <a:pt x="11787" y="278635"/>
                </a:lnTo>
                <a:lnTo>
                  <a:pt x="19756" y="285295"/>
                </a:lnTo>
                <a:lnTo>
                  <a:pt x="28695" y="291431"/>
                </a:lnTo>
                <a:lnTo>
                  <a:pt x="35843" y="297333"/>
                </a:lnTo>
                <a:lnTo>
                  <a:pt x="40035" y="299288"/>
                </a:lnTo>
                <a:lnTo>
                  <a:pt x="49773" y="301460"/>
                </a:lnTo>
                <a:lnTo>
                  <a:pt x="54084" y="301086"/>
                </a:lnTo>
                <a:lnTo>
                  <a:pt x="57911" y="299885"/>
                </a:lnTo>
                <a:lnTo>
                  <a:pt x="75447" y="291113"/>
                </a:lnTo>
                <a:lnTo>
                  <a:pt x="87119" y="283001"/>
                </a:lnTo>
                <a:lnTo>
                  <a:pt x="93559" y="274853"/>
                </a:lnTo>
                <a:lnTo>
                  <a:pt x="100549" y="263930"/>
                </a:lnTo>
                <a:lnTo>
                  <a:pt x="110006" y="249550"/>
                </a:lnTo>
                <a:lnTo>
                  <a:pt x="115194" y="238857"/>
                </a:lnTo>
                <a:lnTo>
                  <a:pt x="120559" y="226014"/>
                </a:lnTo>
                <a:lnTo>
                  <a:pt x="126040" y="211737"/>
                </a:lnTo>
                <a:lnTo>
                  <a:pt x="131599" y="199361"/>
                </a:lnTo>
                <a:lnTo>
                  <a:pt x="137209" y="188253"/>
                </a:lnTo>
                <a:lnTo>
                  <a:pt x="147572" y="169243"/>
                </a:lnTo>
                <a:lnTo>
                  <a:pt x="155352" y="154444"/>
                </a:lnTo>
                <a:lnTo>
                  <a:pt x="157808" y="146879"/>
                </a:lnTo>
                <a:lnTo>
                  <a:pt x="159445" y="138978"/>
                </a:lnTo>
                <a:lnTo>
                  <a:pt x="160537" y="130852"/>
                </a:lnTo>
                <a:lnTo>
                  <a:pt x="161265" y="122578"/>
                </a:lnTo>
                <a:lnTo>
                  <a:pt x="161750" y="114204"/>
                </a:lnTo>
                <a:lnTo>
                  <a:pt x="162289" y="98233"/>
                </a:lnTo>
                <a:lnTo>
                  <a:pt x="162528" y="84784"/>
                </a:lnTo>
                <a:lnTo>
                  <a:pt x="161640" y="77578"/>
                </a:lnTo>
                <a:lnTo>
                  <a:pt x="160095" y="69917"/>
                </a:lnTo>
                <a:lnTo>
                  <a:pt x="158112" y="61952"/>
                </a:lnTo>
                <a:lnTo>
                  <a:pt x="156790" y="54737"/>
                </a:lnTo>
                <a:lnTo>
                  <a:pt x="155909" y="48022"/>
                </a:lnTo>
                <a:lnTo>
                  <a:pt x="155322" y="41640"/>
                </a:lnTo>
                <a:lnTo>
                  <a:pt x="153026" y="34528"/>
                </a:lnTo>
                <a:lnTo>
                  <a:pt x="149589" y="26930"/>
                </a:lnTo>
                <a:lnTo>
                  <a:pt x="145393" y="19006"/>
                </a:lnTo>
                <a:lnTo>
                  <a:pt x="141644" y="13724"/>
                </a:lnTo>
                <a:lnTo>
                  <a:pt x="138192" y="10203"/>
                </a:lnTo>
                <a:lnTo>
                  <a:pt x="134938" y="7855"/>
                </a:lnTo>
                <a:lnTo>
                  <a:pt x="132768" y="5337"/>
                </a:lnTo>
                <a:lnTo>
                  <a:pt x="131322" y="2706"/>
                </a:lnTo>
                <a:lnTo>
                  <a:pt x="130358" y="0"/>
                </a:lnTo>
                <a:lnTo>
                  <a:pt x="129715" y="2006"/>
                </a:lnTo>
                <a:lnTo>
                  <a:pt x="129287" y="7153"/>
                </a:lnTo>
                <a:lnTo>
                  <a:pt x="129001" y="14394"/>
                </a:lnTo>
                <a:lnTo>
                  <a:pt x="129763" y="25890"/>
                </a:lnTo>
                <a:lnTo>
                  <a:pt x="131224" y="40220"/>
                </a:lnTo>
                <a:lnTo>
                  <a:pt x="133150" y="56442"/>
                </a:lnTo>
                <a:lnTo>
                  <a:pt x="136339" y="72018"/>
                </a:lnTo>
                <a:lnTo>
                  <a:pt x="140370" y="87165"/>
                </a:lnTo>
                <a:lnTo>
                  <a:pt x="155977" y="136593"/>
                </a:lnTo>
                <a:lnTo>
                  <a:pt x="158224" y="146408"/>
                </a:lnTo>
                <a:lnTo>
                  <a:pt x="159723" y="155809"/>
                </a:lnTo>
                <a:lnTo>
                  <a:pt x="160721" y="164933"/>
                </a:lnTo>
                <a:lnTo>
                  <a:pt x="163292" y="173874"/>
                </a:lnTo>
                <a:lnTo>
                  <a:pt x="166911" y="182692"/>
                </a:lnTo>
                <a:lnTo>
                  <a:pt x="171229" y="191427"/>
                </a:lnTo>
                <a:lnTo>
                  <a:pt x="176013" y="202014"/>
                </a:lnTo>
                <a:lnTo>
                  <a:pt x="186407" y="226477"/>
                </a:lnTo>
                <a:lnTo>
                  <a:pt x="190894" y="235858"/>
                </a:lnTo>
                <a:lnTo>
                  <a:pt x="194838" y="243064"/>
                </a:lnTo>
                <a:lnTo>
                  <a:pt x="198419" y="248821"/>
                </a:lnTo>
                <a:lnTo>
                  <a:pt x="202712" y="254564"/>
                </a:lnTo>
                <a:lnTo>
                  <a:pt x="207479" y="260297"/>
                </a:lnTo>
                <a:lnTo>
                  <a:pt x="212561" y="266025"/>
                </a:lnTo>
                <a:lnTo>
                  <a:pt x="220749" y="272388"/>
                </a:lnTo>
                <a:lnTo>
                  <a:pt x="245444" y="284562"/>
                </a:lnTo>
                <a:lnTo>
                  <a:pt x="248349" y="284106"/>
                </a:lnTo>
                <a:lnTo>
                  <a:pt x="260587" y="279867"/>
                </a:lnTo>
                <a:lnTo>
                  <a:pt x="267494" y="278540"/>
                </a:lnTo>
                <a:lnTo>
                  <a:pt x="276278" y="272871"/>
                </a:lnTo>
                <a:lnTo>
                  <a:pt x="284628" y="264954"/>
                </a:lnTo>
                <a:lnTo>
                  <a:pt x="288339" y="258260"/>
                </a:lnTo>
                <a:lnTo>
                  <a:pt x="299529" y="235484"/>
                </a:lnTo>
                <a:lnTo>
                  <a:pt x="302503" y="227575"/>
                </a:lnTo>
                <a:lnTo>
                  <a:pt x="304487" y="220397"/>
                </a:lnTo>
                <a:lnTo>
                  <a:pt x="305808" y="213708"/>
                </a:lnTo>
                <a:lnTo>
                  <a:pt x="307642" y="207342"/>
                </a:lnTo>
                <a:lnTo>
                  <a:pt x="309817" y="201194"/>
                </a:lnTo>
                <a:lnTo>
                  <a:pt x="312220" y="195190"/>
                </a:lnTo>
                <a:lnTo>
                  <a:pt x="314774" y="187377"/>
                </a:lnTo>
                <a:lnTo>
                  <a:pt x="317429" y="178359"/>
                </a:lnTo>
                <a:lnTo>
                  <a:pt x="320152" y="168536"/>
                </a:lnTo>
                <a:lnTo>
                  <a:pt x="321967" y="161036"/>
                </a:lnTo>
                <a:lnTo>
                  <a:pt x="323177" y="155083"/>
                </a:lnTo>
                <a:lnTo>
                  <a:pt x="325456" y="141184"/>
                </a:lnTo>
                <a:lnTo>
                  <a:pt x="327408" y="145658"/>
                </a:lnTo>
                <a:lnTo>
                  <a:pt x="334657" y="163330"/>
                </a:lnTo>
                <a:lnTo>
                  <a:pt x="337351" y="171852"/>
                </a:lnTo>
                <a:lnTo>
                  <a:pt x="339148" y="179439"/>
                </a:lnTo>
                <a:lnTo>
                  <a:pt x="340347" y="186401"/>
                </a:lnTo>
                <a:lnTo>
                  <a:pt x="342098" y="192948"/>
                </a:lnTo>
                <a:lnTo>
                  <a:pt x="344218" y="199218"/>
                </a:lnTo>
                <a:lnTo>
                  <a:pt x="346583" y="205303"/>
                </a:lnTo>
                <a:lnTo>
                  <a:pt x="349113" y="211264"/>
                </a:lnTo>
                <a:lnTo>
                  <a:pt x="354464" y="222968"/>
                </a:lnTo>
                <a:lnTo>
                  <a:pt x="362831" y="240267"/>
                </a:lnTo>
                <a:lnTo>
                  <a:pt x="365660" y="246956"/>
                </a:lnTo>
                <a:lnTo>
                  <a:pt x="368498" y="254273"/>
                </a:lnTo>
                <a:lnTo>
                  <a:pt x="371342" y="262009"/>
                </a:lnTo>
                <a:lnTo>
                  <a:pt x="373239" y="268118"/>
                </a:lnTo>
                <a:lnTo>
                  <a:pt x="375347" y="277446"/>
                </a:lnTo>
                <a:lnTo>
                  <a:pt x="376861" y="280315"/>
                </a:lnTo>
                <a:lnTo>
                  <a:pt x="378823" y="282227"/>
                </a:lnTo>
                <a:lnTo>
                  <a:pt x="381084" y="283502"/>
                </a:lnTo>
                <a:lnTo>
                  <a:pt x="386135" y="284919"/>
                </a:lnTo>
                <a:lnTo>
                  <a:pt x="394177" y="28605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389"/>
          <p:cNvSpPr/>
          <p:nvPr/>
        </p:nvSpPr>
        <p:spPr>
          <a:xfrm>
            <a:off x="7498191" y="3068955"/>
            <a:ext cx="177054" cy="186582"/>
          </a:xfrm>
          <a:custGeom>
            <a:avLst/>
            <a:gdLst/>
            <a:ahLst/>
            <a:cxnLst/>
            <a:rect l="0" t="0" r="0" b="0"/>
            <a:pathLst>
              <a:path w="177054" h="186582">
                <a:moveTo>
                  <a:pt x="108474" y="0"/>
                </a:moveTo>
                <a:lnTo>
                  <a:pt x="99372" y="4551"/>
                </a:lnTo>
                <a:lnTo>
                  <a:pt x="95738" y="7796"/>
                </a:lnTo>
                <a:lnTo>
                  <a:pt x="92364" y="11865"/>
                </a:lnTo>
                <a:lnTo>
                  <a:pt x="89162" y="16482"/>
                </a:lnTo>
                <a:lnTo>
                  <a:pt x="85121" y="20513"/>
                </a:lnTo>
                <a:lnTo>
                  <a:pt x="80523" y="24153"/>
                </a:lnTo>
                <a:lnTo>
                  <a:pt x="75552" y="27532"/>
                </a:lnTo>
                <a:lnTo>
                  <a:pt x="71286" y="31689"/>
                </a:lnTo>
                <a:lnTo>
                  <a:pt x="67489" y="36366"/>
                </a:lnTo>
                <a:lnTo>
                  <a:pt x="64006" y="41389"/>
                </a:lnTo>
                <a:lnTo>
                  <a:pt x="59778" y="45690"/>
                </a:lnTo>
                <a:lnTo>
                  <a:pt x="55055" y="49510"/>
                </a:lnTo>
                <a:lnTo>
                  <a:pt x="50002" y="53009"/>
                </a:lnTo>
                <a:lnTo>
                  <a:pt x="44727" y="59152"/>
                </a:lnTo>
                <a:lnTo>
                  <a:pt x="39306" y="67057"/>
                </a:lnTo>
                <a:lnTo>
                  <a:pt x="33787" y="76137"/>
                </a:lnTo>
                <a:lnTo>
                  <a:pt x="29155" y="84095"/>
                </a:lnTo>
                <a:lnTo>
                  <a:pt x="21468" y="98018"/>
                </a:lnTo>
                <a:lnTo>
                  <a:pt x="7235" y="125668"/>
                </a:lnTo>
                <a:lnTo>
                  <a:pt x="3834" y="135213"/>
                </a:lnTo>
                <a:lnTo>
                  <a:pt x="1566" y="144435"/>
                </a:lnTo>
                <a:lnTo>
                  <a:pt x="55" y="153440"/>
                </a:lnTo>
                <a:lnTo>
                  <a:pt x="0" y="160395"/>
                </a:lnTo>
                <a:lnTo>
                  <a:pt x="915" y="165985"/>
                </a:lnTo>
                <a:lnTo>
                  <a:pt x="2478" y="170664"/>
                </a:lnTo>
                <a:lnTo>
                  <a:pt x="5425" y="174736"/>
                </a:lnTo>
                <a:lnTo>
                  <a:pt x="9294" y="178403"/>
                </a:lnTo>
                <a:lnTo>
                  <a:pt x="13779" y="181800"/>
                </a:lnTo>
                <a:lnTo>
                  <a:pt x="18674" y="184065"/>
                </a:lnTo>
                <a:lnTo>
                  <a:pt x="23842" y="185575"/>
                </a:lnTo>
                <a:lnTo>
                  <a:pt x="29193" y="186581"/>
                </a:lnTo>
                <a:lnTo>
                  <a:pt x="33712" y="186300"/>
                </a:lnTo>
                <a:lnTo>
                  <a:pt x="37678" y="185160"/>
                </a:lnTo>
                <a:lnTo>
                  <a:pt x="41274" y="183448"/>
                </a:lnTo>
                <a:lnTo>
                  <a:pt x="44624" y="180401"/>
                </a:lnTo>
                <a:lnTo>
                  <a:pt x="47810" y="176464"/>
                </a:lnTo>
                <a:lnTo>
                  <a:pt x="50886" y="171935"/>
                </a:lnTo>
                <a:lnTo>
                  <a:pt x="53889" y="167963"/>
                </a:lnTo>
                <a:lnTo>
                  <a:pt x="56844" y="164363"/>
                </a:lnTo>
                <a:lnTo>
                  <a:pt x="59767" y="161010"/>
                </a:lnTo>
                <a:lnTo>
                  <a:pt x="62667" y="156870"/>
                </a:lnTo>
                <a:lnTo>
                  <a:pt x="65554" y="152205"/>
                </a:lnTo>
                <a:lnTo>
                  <a:pt x="68430" y="147190"/>
                </a:lnTo>
                <a:lnTo>
                  <a:pt x="72253" y="139084"/>
                </a:lnTo>
                <a:lnTo>
                  <a:pt x="89536" y="99475"/>
                </a:lnTo>
                <a:lnTo>
                  <a:pt x="92992" y="92034"/>
                </a:lnTo>
                <a:lnTo>
                  <a:pt x="96246" y="84216"/>
                </a:lnTo>
                <a:lnTo>
                  <a:pt x="99370" y="76146"/>
                </a:lnTo>
                <a:lnTo>
                  <a:pt x="102405" y="67909"/>
                </a:lnTo>
                <a:lnTo>
                  <a:pt x="103476" y="59560"/>
                </a:lnTo>
                <a:lnTo>
                  <a:pt x="103236" y="51137"/>
                </a:lnTo>
                <a:lnTo>
                  <a:pt x="100560" y="30738"/>
                </a:lnTo>
                <a:lnTo>
                  <a:pt x="100194" y="25409"/>
                </a:lnTo>
                <a:lnTo>
                  <a:pt x="100032" y="21770"/>
                </a:lnTo>
                <a:lnTo>
                  <a:pt x="99959" y="23328"/>
                </a:lnTo>
                <a:lnTo>
                  <a:pt x="100892" y="25077"/>
                </a:lnTo>
                <a:lnTo>
                  <a:pt x="104468" y="29560"/>
                </a:lnTo>
                <a:lnTo>
                  <a:pt x="105804" y="33042"/>
                </a:lnTo>
                <a:lnTo>
                  <a:pt x="106693" y="37267"/>
                </a:lnTo>
                <a:lnTo>
                  <a:pt x="107288" y="41990"/>
                </a:lnTo>
                <a:lnTo>
                  <a:pt x="108635" y="46091"/>
                </a:lnTo>
                <a:lnTo>
                  <a:pt x="110487" y="49777"/>
                </a:lnTo>
                <a:lnTo>
                  <a:pt x="112673" y="53187"/>
                </a:lnTo>
                <a:lnTo>
                  <a:pt x="114131" y="57365"/>
                </a:lnTo>
                <a:lnTo>
                  <a:pt x="115103" y="62056"/>
                </a:lnTo>
                <a:lnTo>
                  <a:pt x="115751" y="67088"/>
                </a:lnTo>
                <a:lnTo>
                  <a:pt x="117135" y="72348"/>
                </a:lnTo>
                <a:lnTo>
                  <a:pt x="119010" y="77759"/>
                </a:lnTo>
                <a:lnTo>
                  <a:pt x="121213" y="83272"/>
                </a:lnTo>
                <a:lnTo>
                  <a:pt x="123635" y="88852"/>
                </a:lnTo>
                <a:lnTo>
                  <a:pt x="128864" y="100132"/>
                </a:lnTo>
                <a:lnTo>
                  <a:pt x="131592" y="104855"/>
                </a:lnTo>
                <a:lnTo>
                  <a:pt x="134364" y="108955"/>
                </a:lnTo>
                <a:lnTo>
                  <a:pt x="137164" y="112642"/>
                </a:lnTo>
                <a:lnTo>
                  <a:pt x="139983" y="117004"/>
                </a:lnTo>
                <a:lnTo>
                  <a:pt x="142815" y="121818"/>
                </a:lnTo>
                <a:lnTo>
                  <a:pt x="145655" y="126932"/>
                </a:lnTo>
                <a:lnTo>
                  <a:pt x="148501" y="131293"/>
                </a:lnTo>
                <a:lnTo>
                  <a:pt x="151351" y="135154"/>
                </a:lnTo>
                <a:lnTo>
                  <a:pt x="154203" y="138680"/>
                </a:lnTo>
                <a:lnTo>
                  <a:pt x="157058" y="141031"/>
                </a:lnTo>
                <a:lnTo>
                  <a:pt x="159913" y="142598"/>
                </a:lnTo>
                <a:lnTo>
                  <a:pt x="162769" y="143643"/>
                </a:lnTo>
                <a:lnTo>
                  <a:pt x="165626" y="145292"/>
                </a:lnTo>
                <a:lnTo>
                  <a:pt x="168482" y="147343"/>
                </a:lnTo>
                <a:lnTo>
                  <a:pt x="177053"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390"/>
          <p:cNvSpPr/>
          <p:nvPr/>
        </p:nvSpPr>
        <p:spPr>
          <a:xfrm>
            <a:off x="7718107" y="3079557"/>
            <a:ext cx="282894" cy="158933"/>
          </a:xfrm>
          <a:custGeom>
            <a:avLst/>
            <a:gdLst/>
            <a:ahLst/>
            <a:cxnLst/>
            <a:rect l="0" t="0" r="0" b="0"/>
            <a:pathLst>
              <a:path w="282894" h="158933">
                <a:moveTo>
                  <a:pt x="0" y="15115"/>
                </a:moveTo>
                <a:lnTo>
                  <a:pt x="9101" y="28768"/>
                </a:lnTo>
                <a:lnTo>
                  <a:pt x="11783" y="34694"/>
                </a:lnTo>
                <a:lnTo>
                  <a:pt x="13570" y="40550"/>
                </a:lnTo>
                <a:lnTo>
                  <a:pt x="14762" y="46359"/>
                </a:lnTo>
                <a:lnTo>
                  <a:pt x="20990" y="72738"/>
                </a:lnTo>
                <a:lnTo>
                  <a:pt x="22566" y="82106"/>
                </a:lnTo>
                <a:lnTo>
                  <a:pt x="23616" y="91208"/>
                </a:lnTo>
                <a:lnTo>
                  <a:pt x="24317" y="100134"/>
                </a:lnTo>
                <a:lnTo>
                  <a:pt x="24783" y="107989"/>
                </a:lnTo>
                <a:lnTo>
                  <a:pt x="25303" y="121797"/>
                </a:lnTo>
                <a:lnTo>
                  <a:pt x="26393" y="130052"/>
                </a:lnTo>
                <a:lnTo>
                  <a:pt x="28073" y="139364"/>
                </a:lnTo>
                <a:lnTo>
                  <a:pt x="30146" y="149383"/>
                </a:lnTo>
                <a:lnTo>
                  <a:pt x="31527" y="155110"/>
                </a:lnTo>
                <a:lnTo>
                  <a:pt x="32448" y="157975"/>
                </a:lnTo>
                <a:lnTo>
                  <a:pt x="33062" y="158932"/>
                </a:lnTo>
                <a:lnTo>
                  <a:pt x="33472" y="158618"/>
                </a:lnTo>
                <a:lnTo>
                  <a:pt x="33926" y="155729"/>
                </a:lnTo>
                <a:lnTo>
                  <a:pt x="34047" y="152673"/>
                </a:lnTo>
                <a:lnTo>
                  <a:pt x="34219" y="139269"/>
                </a:lnTo>
                <a:lnTo>
                  <a:pt x="34281" y="112063"/>
                </a:lnTo>
                <a:lnTo>
                  <a:pt x="36189" y="103559"/>
                </a:lnTo>
                <a:lnTo>
                  <a:pt x="39366" y="93128"/>
                </a:lnTo>
                <a:lnTo>
                  <a:pt x="43389" y="81411"/>
                </a:lnTo>
                <a:lnTo>
                  <a:pt x="47024" y="72647"/>
                </a:lnTo>
                <a:lnTo>
                  <a:pt x="50399" y="65853"/>
                </a:lnTo>
                <a:lnTo>
                  <a:pt x="53602" y="60370"/>
                </a:lnTo>
                <a:lnTo>
                  <a:pt x="56690" y="55763"/>
                </a:lnTo>
                <a:lnTo>
                  <a:pt x="59701" y="51738"/>
                </a:lnTo>
                <a:lnTo>
                  <a:pt x="62660" y="48103"/>
                </a:lnTo>
                <a:lnTo>
                  <a:pt x="66538" y="44727"/>
                </a:lnTo>
                <a:lnTo>
                  <a:pt x="71029" y="41524"/>
                </a:lnTo>
                <a:lnTo>
                  <a:pt x="75928" y="38436"/>
                </a:lnTo>
                <a:lnTo>
                  <a:pt x="83911" y="35005"/>
                </a:lnTo>
                <a:lnTo>
                  <a:pt x="90634" y="33480"/>
                </a:lnTo>
                <a:lnTo>
                  <a:pt x="96796" y="32802"/>
                </a:lnTo>
                <a:lnTo>
                  <a:pt x="99773" y="33574"/>
                </a:lnTo>
                <a:lnTo>
                  <a:pt x="105622" y="36972"/>
                </a:lnTo>
                <a:lnTo>
                  <a:pt x="111395" y="41657"/>
                </a:lnTo>
                <a:lnTo>
                  <a:pt x="114269" y="44240"/>
                </a:lnTo>
                <a:lnTo>
                  <a:pt x="120001" y="49649"/>
                </a:lnTo>
                <a:lnTo>
                  <a:pt x="122864" y="52425"/>
                </a:lnTo>
                <a:lnTo>
                  <a:pt x="125724" y="56181"/>
                </a:lnTo>
                <a:lnTo>
                  <a:pt x="128583" y="60590"/>
                </a:lnTo>
                <a:lnTo>
                  <a:pt x="131443" y="65434"/>
                </a:lnTo>
                <a:lnTo>
                  <a:pt x="139699" y="78437"/>
                </a:lnTo>
                <a:lnTo>
                  <a:pt x="144568" y="85904"/>
                </a:lnTo>
                <a:lnTo>
                  <a:pt x="147814" y="93740"/>
                </a:lnTo>
                <a:lnTo>
                  <a:pt x="149978" y="101822"/>
                </a:lnTo>
                <a:lnTo>
                  <a:pt x="151420" y="110067"/>
                </a:lnTo>
                <a:lnTo>
                  <a:pt x="152382" y="116517"/>
                </a:lnTo>
                <a:lnTo>
                  <a:pt x="153023" y="121768"/>
                </a:lnTo>
                <a:lnTo>
                  <a:pt x="153450" y="126222"/>
                </a:lnTo>
                <a:lnTo>
                  <a:pt x="153736" y="125382"/>
                </a:lnTo>
                <a:lnTo>
                  <a:pt x="153925" y="121011"/>
                </a:lnTo>
                <a:lnTo>
                  <a:pt x="154052" y="114287"/>
                </a:lnTo>
                <a:lnTo>
                  <a:pt x="155089" y="107900"/>
                </a:lnTo>
                <a:lnTo>
                  <a:pt x="156733" y="101737"/>
                </a:lnTo>
                <a:lnTo>
                  <a:pt x="158781" y="95723"/>
                </a:lnTo>
                <a:lnTo>
                  <a:pt x="160147" y="88856"/>
                </a:lnTo>
                <a:lnTo>
                  <a:pt x="161057" y="81421"/>
                </a:lnTo>
                <a:lnTo>
                  <a:pt x="161663" y="73606"/>
                </a:lnTo>
                <a:lnTo>
                  <a:pt x="163973" y="67444"/>
                </a:lnTo>
                <a:lnTo>
                  <a:pt x="167418" y="62384"/>
                </a:lnTo>
                <a:lnTo>
                  <a:pt x="171619" y="58058"/>
                </a:lnTo>
                <a:lnTo>
                  <a:pt x="176325" y="51363"/>
                </a:lnTo>
                <a:lnTo>
                  <a:pt x="181368" y="43090"/>
                </a:lnTo>
                <a:lnTo>
                  <a:pt x="186635" y="33765"/>
                </a:lnTo>
                <a:lnTo>
                  <a:pt x="192051" y="26596"/>
                </a:lnTo>
                <a:lnTo>
                  <a:pt x="197566" y="20864"/>
                </a:lnTo>
                <a:lnTo>
                  <a:pt x="203149" y="16090"/>
                </a:lnTo>
                <a:lnTo>
                  <a:pt x="207823" y="11955"/>
                </a:lnTo>
                <a:lnTo>
                  <a:pt x="215556" y="4821"/>
                </a:lnTo>
                <a:lnTo>
                  <a:pt x="218951" y="2537"/>
                </a:lnTo>
                <a:lnTo>
                  <a:pt x="225265" y="0"/>
                </a:lnTo>
                <a:lnTo>
                  <a:pt x="228282" y="276"/>
                </a:lnTo>
                <a:lnTo>
                  <a:pt x="231245" y="1412"/>
                </a:lnTo>
                <a:lnTo>
                  <a:pt x="237078" y="5215"/>
                </a:lnTo>
                <a:lnTo>
                  <a:pt x="242846" y="10080"/>
                </a:lnTo>
                <a:lnTo>
                  <a:pt x="245717" y="13663"/>
                </a:lnTo>
                <a:lnTo>
                  <a:pt x="248584" y="17957"/>
                </a:lnTo>
                <a:lnTo>
                  <a:pt x="251448" y="22725"/>
                </a:lnTo>
                <a:lnTo>
                  <a:pt x="254309" y="27808"/>
                </a:lnTo>
                <a:lnTo>
                  <a:pt x="260029" y="38536"/>
                </a:lnTo>
                <a:lnTo>
                  <a:pt x="261936" y="44064"/>
                </a:lnTo>
                <a:lnTo>
                  <a:pt x="263205" y="49655"/>
                </a:lnTo>
                <a:lnTo>
                  <a:pt x="264053" y="55286"/>
                </a:lnTo>
                <a:lnTo>
                  <a:pt x="266523" y="64756"/>
                </a:lnTo>
                <a:lnTo>
                  <a:pt x="270075" y="76784"/>
                </a:lnTo>
                <a:lnTo>
                  <a:pt x="274347" y="90518"/>
                </a:lnTo>
                <a:lnTo>
                  <a:pt x="277196" y="100626"/>
                </a:lnTo>
                <a:lnTo>
                  <a:pt x="279095" y="108317"/>
                </a:lnTo>
                <a:lnTo>
                  <a:pt x="280361" y="114397"/>
                </a:lnTo>
                <a:lnTo>
                  <a:pt x="281204" y="119403"/>
                </a:lnTo>
                <a:lnTo>
                  <a:pt x="281768" y="123693"/>
                </a:lnTo>
                <a:lnTo>
                  <a:pt x="282893" y="13513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391"/>
          <p:cNvSpPr/>
          <p:nvPr/>
        </p:nvSpPr>
        <p:spPr>
          <a:xfrm>
            <a:off x="8069580" y="3077527"/>
            <a:ext cx="98923" cy="152903"/>
          </a:xfrm>
          <a:custGeom>
            <a:avLst/>
            <a:gdLst/>
            <a:ahLst/>
            <a:cxnLst/>
            <a:rect l="0" t="0" r="0" b="0"/>
            <a:pathLst>
              <a:path w="98923" h="152903">
                <a:moveTo>
                  <a:pt x="25717" y="8573"/>
                </a:moveTo>
                <a:lnTo>
                  <a:pt x="21166" y="22225"/>
                </a:lnTo>
                <a:lnTo>
                  <a:pt x="19826" y="32914"/>
                </a:lnTo>
                <a:lnTo>
                  <a:pt x="18932" y="46708"/>
                </a:lnTo>
                <a:lnTo>
                  <a:pt x="17674" y="85277"/>
                </a:lnTo>
                <a:lnTo>
                  <a:pt x="17498" y="93999"/>
                </a:lnTo>
                <a:lnTo>
                  <a:pt x="18332" y="101718"/>
                </a:lnTo>
                <a:lnTo>
                  <a:pt x="19842" y="108770"/>
                </a:lnTo>
                <a:lnTo>
                  <a:pt x="21800" y="115376"/>
                </a:lnTo>
                <a:lnTo>
                  <a:pt x="25964" y="122637"/>
                </a:lnTo>
                <a:lnTo>
                  <a:pt x="31596" y="130336"/>
                </a:lnTo>
                <a:lnTo>
                  <a:pt x="38210" y="138326"/>
                </a:lnTo>
                <a:lnTo>
                  <a:pt x="43571" y="143652"/>
                </a:lnTo>
                <a:lnTo>
                  <a:pt x="48096" y="147203"/>
                </a:lnTo>
                <a:lnTo>
                  <a:pt x="52068" y="149570"/>
                </a:lnTo>
                <a:lnTo>
                  <a:pt x="55666" y="151149"/>
                </a:lnTo>
                <a:lnTo>
                  <a:pt x="59018" y="152201"/>
                </a:lnTo>
                <a:lnTo>
                  <a:pt x="62205" y="152902"/>
                </a:lnTo>
                <a:lnTo>
                  <a:pt x="65282" y="152417"/>
                </a:lnTo>
                <a:lnTo>
                  <a:pt x="68286" y="151142"/>
                </a:lnTo>
                <a:lnTo>
                  <a:pt x="71242" y="149339"/>
                </a:lnTo>
                <a:lnTo>
                  <a:pt x="73212" y="147184"/>
                </a:lnTo>
                <a:lnTo>
                  <a:pt x="74525" y="144795"/>
                </a:lnTo>
                <a:lnTo>
                  <a:pt x="75401" y="142250"/>
                </a:lnTo>
                <a:lnTo>
                  <a:pt x="76938" y="138648"/>
                </a:lnTo>
                <a:lnTo>
                  <a:pt x="81184" y="129566"/>
                </a:lnTo>
                <a:lnTo>
                  <a:pt x="88930" y="113743"/>
                </a:lnTo>
                <a:lnTo>
                  <a:pt x="90719" y="108214"/>
                </a:lnTo>
                <a:lnTo>
                  <a:pt x="91912" y="102623"/>
                </a:lnTo>
                <a:lnTo>
                  <a:pt x="92707" y="96990"/>
                </a:lnTo>
                <a:lnTo>
                  <a:pt x="94189" y="90378"/>
                </a:lnTo>
                <a:lnTo>
                  <a:pt x="96130" y="83112"/>
                </a:lnTo>
                <a:lnTo>
                  <a:pt x="98377" y="75410"/>
                </a:lnTo>
                <a:lnTo>
                  <a:pt x="98922" y="68371"/>
                </a:lnTo>
                <a:lnTo>
                  <a:pt x="98333" y="61773"/>
                </a:lnTo>
                <a:lnTo>
                  <a:pt x="96988" y="55470"/>
                </a:lnTo>
                <a:lnTo>
                  <a:pt x="95138" y="50315"/>
                </a:lnTo>
                <a:lnTo>
                  <a:pt x="92953" y="45926"/>
                </a:lnTo>
                <a:lnTo>
                  <a:pt x="90543" y="42047"/>
                </a:lnTo>
                <a:lnTo>
                  <a:pt x="87032" y="38509"/>
                </a:lnTo>
                <a:lnTo>
                  <a:pt x="82786" y="35198"/>
                </a:lnTo>
                <a:lnTo>
                  <a:pt x="78051" y="32038"/>
                </a:lnTo>
                <a:lnTo>
                  <a:pt x="73942" y="28979"/>
                </a:lnTo>
                <a:lnTo>
                  <a:pt x="70248" y="25987"/>
                </a:lnTo>
                <a:lnTo>
                  <a:pt x="66835" y="23039"/>
                </a:lnTo>
                <a:lnTo>
                  <a:pt x="61701" y="20122"/>
                </a:lnTo>
                <a:lnTo>
                  <a:pt x="55421" y="17225"/>
                </a:lnTo>
                <a:lnTo>
                  <a:pt x="48377" y="14341"/>
                </a:lnTo>
                <a:lnTo>
                  <a:pt x="41777" y="11466"/>
                </a:lnTo>
                <a:lnTo>
                  <a:pt x="29362" y="5731"/>
                </a:lnTo>
                <a:lnTo>
                  <a:pt x="23384" y="3821"/>
                </a:lnTo>
                <a:lnTo>
                  <a:pt x="17495" y="2547"/>
                </a:ln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392"/>
          <p:cNvSpPr/>
          <p:nvPr/>
        </p:nvSpPr>
        <p:spPr>
          <a:xfrm>
            <a:off x="8266747" y="3060382"/>
            <a:ext cx="154306" cy="154306"/>
          </a:xfrm>
          <a:custGeom>
            <a:avLst/>
            <a:gdLst/>
            <a:ahLst/>
            <a:cxnLst/>
            <a:rect l="0" t="0" r="0" b="0"/>
            <a:pathLst>
              <a:path w="154306" h="154306">
                <a:moveTo>
                  <a:pt x="0" y="0"/>
                </a:moveTo>
                <a:lnTo>
                  <a:pt x="4551" y="13653"/>
                </a:lnTo>
                <a:lnTo>
                  <a:pt x="5892" y="18627"/>
                </a:lnTo>
                <a:lnTo>
                  <a:pt x="6785" y="22895"/>
                </a:lnTo>
                <a:lnTo>
                  <a:pt x="7382" y="26694"/>
                </a:lnTo>
                <a:lnTo>
                  <a:pt x="8730" y="31131"/>
                </a:lnTo>
                <a:lnTo>
                  <a:pt x="10583" y="35994"/>
                </a:lnTo>
                <a:lnTo>
                  <a:pt x="12771" y="41141"/>
                </a:lnTo>
                <a:lnTo>
                  <a:pt x="14228" y="46477"/>
                </a:lnTo>
                <a:lnTo>
                  <a:pt x="15200" y="51940"/>
                </a:lnTo>
                <a:lnTo>
                  <a:pt x="15849" y="57487"/>
                </a:lnTo>
                <a:lnTo>
                  <a:pt x="17234" y="64042"/>
                </a:lnTo>
                <a:lnTo>
                  <a:pt x="19110" y="71270"/>
                </a:lnTo>
                <a:lnTo>
                  <a:pt x="21312" y="78946"/>
                </a:lnTo>
                <a:lnTo>
                  <a:pt x="22780" y="85968"/>
                </a:lnTo>
                <a:lnTo>
                  <a:pt x="23760" y="92555"/>
                </a:lnTo>
                <a:lnTo>
                  <a:pt x="24412" y="98850"/>
                </a:lnTo>
                <a:lnTo>
                  <a:pt x="24847" y="105905"/>
                </a:lnTo>
                <a:lnTo>
                  <a:pt x="25330" y="121364"/>
                </a:lnTo>
                <a:lnTo>
                  <a:pt x="25641" y="142965"/>
                </a:lnTo>
                <a:lnTo>
                  <a:pt x="25715" y="100901"/>
                </a:lnTo>
                <a:lnTo>
                  <a:pt x="26668" y="93938"/>
                </a:lnTo>
                <a:lnTo>
                  <a:pt x="28256" y="87390"/>
                </a:lnTo>
                <a:lnTo>
                  <a:pt x="30268" y="81120"/>
                </a:lnTo>
                <a:lnTo>
                  <a:pt x="31608" y="75035"/>
                </a:lnTo>
                <a:lnTo>
                  <a:pt x="32503" y="69073"/>
                </a:lnTo>
                <a:lnTo>
                  <a:pt x="33098" y="63194"/>
                </a:lnTo>
                <a:lnTo>
                  <a:pt x="35400" y="57369"/>
                </a:lnTo>
                <a:lnTo>
                  <a:pt x="38840" y="51581"/>
                </a:lnTo>
                <a:lnTo>
                  <a:pt x="43038" y="45817"/>
                </a:lnTo>
                <a:lnTo>
                  <a:pt x="47742" y="40070"/>
                </a:lnTo>
                <a:lnTo>
                  <a:pt x="52784" y="34333"/>
                </a:lnTo>
                <a:lnTo>
                  <a:pt x="62512" y="23832"/>
                </a:lnTo>
                <a:lnTo>
                  <a:pt x="70010" y="15990"/>
                </a:lnTo>
                <a:lnTo>
                  <a:pt x="73343" y="13517"/>
                </a:lnTo>
                <a:lnTo>
                  <a:pt x="76518" y="11869"/>
                </a:lnTo>
                <a:lnTo>
                  <a:pt x="79587" y="10770"/>
                </a:lnTo>
                <a:lnTo>
                  <a:pt x="82586" y="10038"/>
                </a:lnTo>
                <a:lnTo>
                  <a:pt x="85538" y="9549"/>
                </a:lnTo>
                <a:lnTo>
                  <a:pt x="88457" y="9224"/>
                </a:lnTo>
                <a:lnTo>
                  <a:pt x="91357" y="9007"/>
                </a:lnTo>
                <a:lnTo>
                  <a:pt x="94242" y="8862"/>
                </a:lnTo>
                <a:lnTo>
                  <a:pt x="97118" y="8766"/>
                </a:lnTo>
                <a:lnTo>
                  <a:pt x="110268" y="8630"/>
                </a:lnTo>
                <a:lnTo>
                  <a:pt x="114469" y="10516"/>
                </a:lnTo>
                <a:lnTo>
                  <a:pt x="118223" y="13678"/>
                </a:lnTo>
                <a:lnTo>
                  <a:pt x="121678" y="17691"/>
                </a:lnTo>
                <a:lnTo>
                  <a:pt x="125886" y="22272"/>
                </a:lnTo>
                <a:lnTo>
                  <a:pt x="139958" y="36867"/>
                </a:lnTo>
                <a:lnTo>
                  <a:pt x="147294" y="44325"/>
                </a:lnTo>
                <a:lnTo>
                  <a:pt x="149630" y="49553"/>
                </a:lnTo>
                <a:lnTo>
                  <a:pt x="151189" y="55895"/>
                </a:lnTo>
                <a:lnTo>
                  <a:pt x="152228" y="62981"/>
                </a:lnTo>
                <a:lnTo>
                  <a:pt x="152921" y="69610"/>
                </a:lnTo>
                <a:lnTo>
                  <a:pt x="153382" y="75934"/>
                </a:lnTo>
                <a:lnTo>
                  <a:pt x="154305"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393"/>
          <p:cNvSpPr/>
          <p:nvPr/>
        </p:nvSpPr>
        <p:spPr>
          <a:xfrm>
            <a:off x="8499901" y="2911714"/>
            <a:ext cx="186900" cy="362982"/>
          </a:xfrm>
          <a:custGeom>
            <a:avLst/>
            <a:gdLst/>
            <a:ahLst/>
            <a:cxnLst/>
            <a:rect l="0" t="0" r="0" b="0"/>
            <a:pathLst>
              <a:path w="186900" h="362982">
                <a:moveTo>
                  <a:pt x="75456" y="174386"/>
                </a:moveTo>
                <a:lnTo>
                  <a:pt x="51593" y="186317"/>
                </a:lnTo>
                <a:lnTo>
                  <a:pt x="47164" y="189960"/>
                </a:lnTo>
                <a:lnTo>
                  <a:pt x="43260" y="194294"/>
                </a:lnTo>
                <a:lnTo>
                  <a:pt x="39704" y="199088"/>
                </a:lnTo>
                <a:lnTo>
                  <a:pt x="36381" y="203236"/>
                </a:lnTo>
                <a:lnTo>
                  <a:pt x="33214" y="206954"/>
                </a:lnTo>
                <a:lnTo>
                  <a:pt x="30150" y="210385"/>
                </a:lnTo>
                <a:lnTo>
                  <a:pt x="27154" y="214578"/>
                </a:lnTo>
                <a:lnTo>
                  <a:pt x="24205" y="219278"/>
                </a:lnTo>
                <a:lnTo>
                  <a:pt x="18388" y="230533"/>
                </a:lnTo>
                <a:lnTo>
                  <a:pt x="15503" y="237535"/>
                </a:lnTo>
                <a:lnTo>
                  <a:pt x="12627" y="245060"/>
                </a:lnTo>
                <a:lnTo>
                  <a:pt x="6892" y="261041"/>
                </a:lnTo>
                <a:lnTo>
                  <a:pt x="4030" y="269304"/>
                </a:lnTo>
                <a:lnTo>
                  <a:pt x="2121" y="276717"/>
                </a:lnTo>
                <a:lnTo>
                  <a:pt x="849" y="283564"/>
                </a:lnTo>
                <a:lnTo>
                  <a:pt x="0" y="290034"/>
                </a:lnTo>
                <a:lnTo>
                  <a:pt x="387" y="295299"/>
                </a:lnTo>
                <a:lnTo>
                  <a:pt x="1597" y="299762"/>
                </a:lnTo>
                <a:lnTo>
                  <a:pt x="4530" y="307261"/>
                </a:lnTo>
                <a:lnTo>
                  <a:pt x="5834" y="313769"/>
                </a:lnTo>
                <a:lnTo>
                  <a:pt x="7134" y="315885"/>
                </a:lnTo>
                <a:lnTo>
                  <a:pt x="8954" y="317296"/>
                </a:lnTo>
                <a:lnTo>
                  <a:pt x="14166" y="319561"/>
                </a:lnTo>
                <a:lnTo>
                  <a:pt x="19620" y="319953"/>
                </a:lnTo>
                <a:lnTo>
                  <a:pt x="27268" y="320069"/>
                </a:lnTo>
                <a:lnTo>
                  <a:pt x="29995" y="318181"/>
                </a:lnTo>
                <a:lnTo>
                  <a:pt x="35567" y="311002"/>
                </a:lnTo>
                <a:lnTo>
                  <a:pt x="41217" y="304001"/>
                </a:lnTo>
                <a:lnTo>
                  <a:pt x="46904" y="296763"/>
                </a:lnTo>
                <a:lnTo>
                  <a:pt x="52606" y="287195"/>
                </a:lnTo>
                <a:lnTo>
                  <a:pt x="55461" y="281025"/>
                </a:lnTo>
                <a:lnTo>
                  <a:pt x="58315" y="274053"/>
                </a:lnTo>
                <a:lnTo>
                  <a:pt x="61172" y="266548"/>
                </a:lnTo>
                <a:lnTo>
                  <a:pt x="64981" y="259640"/>
                </a:lnTo>
                <a:lnTo>
                  <a:pt x="69425" y="253129"/>
                </a:lnTo>
                <a:lnTo>
                  <a:pt x="74292" y="246884"/>
                </a:lnTo>
                <a:lnTo>
                  <a:pt x="77539" y="239863"/>
                </a:lnTo>
                <a:lnTo>
                  <a:pt x="79701" y="232324"/>
                </a:lnTo>
                <a:lnTo>
                  <a:pt x="87725" y="190593"/>
                </a:lnTo>
                <a:lnTo>
                  <a:pt x="95707" y="150401"/>
                </a:lnTo>
                <a:lnTo>
                  <a:pt x="96577" y="139346"/>
                </a:lnTo>
                <a:lnTo>
                  <a:pt x="96204" y="130071"/>
                </a:lnTo>
                <a:lnTo>
                  <a:pt x="95003" y="121982"/>
                </a:lnTo>
                <a:lnTo>
                  <a:pt x="91128" y="100295"/>
                </a:lnTo>
                <a:lnTo>
                  <a:pt x="88762" y="87845"/>
                </a:lnTo>
                <a:lnTo>
                  <a:pt x="87184" y="77639"/>
                </a:lnTo>
                <a:lnTo>
                  <a:pt x="86132" y="68930"/>
                </a:lnTo>
                <a:lnTo>
                  <a:pt x="85432" y="61220"/>
                </a:lnTo>
                <a:lnTo>
                  <a:pt x="83058" y="52269"/>
                </a:lnTo>
                <a:lnTo>
                  <a:pt x="79572" y="42492"/>
                </a:lnTo>
                <a:lnTo>
                  <a:pt x="75343" y="32164"/>
                </a:lnTo>
                <a:lnTo>
                  <a:pt x="72523" y="24326"/>
                </a:lnTo>
                <a:lnTo>
                  <a:pt x="69390" y="13078"/>
                </a:lnTo>
                <a:lnTo>
                  <a:pt x="65457" y="4903"/>
                </a:lnTo>
                <a:lnTo>
                  <a:pt x="63076" y="1390"/>
                </a:lnTo>
                <a:lnTo>
                  <a:pt x="61487" y="0"/>
                </a:lnTo>
                <a:lnTo>
                  <a:pt x="60429" y="26"/>
                </a:lnTo>
                <a:lnTo>
                  <a:pt x="59723" y="996"/>
                </a:lnTo>
                <a:lnTo>
                  <a:pt x="60205" y="2595"/>
                </a:lnTo>
                <a:lnTo>
                  <a:pt x="63280" y="6912"/>
                </a:lnTo>
                <a:lnTo>
                  <a:pt x="65283" y="14545"/>
                </a:lnTo>
                <a:lnTo>
                  <a:pt x="65816" y="19248"/>
                </a:lnTo>
                <a:lnTo>
                  <a:pt x="66172" y="26193"/>
                </a:lnTo>
                <a:lnTo>
                  <a:pt x="66568" y="44070"/>
                </a:lnTo>
                <a:lnTo>
                  <a:pt x="66790" y="71004"/>
                </a:lnTo>
                <a:lnTo>
                  <a:pt x="67774" y="79747"/>
                </a:lnTo>
                <a:lnTo>
                  <a:pt x="69382" y="88433"/>
                </a:lnTo>
                <a:lnTo>
                  <a:pt x="71406" y="97081"/>
                </a:lnTo>
                <a:lnTo>
                  <a:pt x="78807" y="132007"/>
                </a:lnTo>
                <a:lnTo>
                  <a:pt x="81500" y="143276"/>
                </a:lnTo>
                <a:lnTo>
                  <a:pt x="84248" y="153646"/>
                </a:lnTo>
                <a:lnTo>
                  <a:pt x="87033" y="163416"/>
                </a:lnTo>
                <a:lnTo>
                  <a:pt x="89842" y="175645"/>
                </a:lnTo>
                <a:lnTo>
                  <a:pt x="95502" y="204473"/>
                </a:lnTo>
                <a:lnTo>
                  <a:pt x="98345" y="216352"/>
                </a:lnTo>
                <a:lnTo>
                  <a:pt x="101194" y="226175"/>
                </a:lnTo>
                <a:lnTo>
                  <a:pt x="112607" y="260181"/>
                </a:lnTo>
                <a:lnTo>
                  <a:pt x="115464" y="267777"/>
                </a:lnTo>
                <a:lnTo>
                  <a:pt x="118321" y="274747"/>
                </a:lnTo>
                <a:lnTo>
                  <a:pt x="121178" y="281298"/>
                </a:lnTo>
                <a:lnTo>
                  <a:pt x="123082" y="287570"/>
                </a:lnTo>
                <a:lnTo>
                  <a:pt x="124351" y="293657"/>
                </a:lnTo>
                <a:lnTo>
                  <a:pt x="125198" y="299620"/>
                </a:lnTo>
                <a:lnTo>
                  <a:pt x="126715" y="305500"/>
                </a:lnTo>
                <a:lnTo>
                  <a:pt x="128678" y="311325"/>
                </a:lnTo>
                <a:lnTo>
                  <a:pt x="133401" y="321925"/>
                </a:lnTo>
                <a:lnTo>
                  <a:pt x="138675" y="329811"/>
                </a:lnTo>
                <a:lnTo>
                  <a:pt x="144193" y="336491"/>
                </a:lnTo>
                <a:lnTo>
                  <a:pt x="149821" y="342635"/>
                </a:lnTo>
                <a:lnTo>
                  <a:pt x="155497" y="348541"/>
                </a:lnTo>
                <a:lnTo>
                  <a:pt x="158344" y="350496"/>
                </a:lnTo>
                <a:lnTo>
                  <a:pt x="164048" y="352670"/>
                </a:lnTo>
                <a:lnTo>
                  <a:pt x="169758" y="353635"/>
                </a:lnTo>
                <a:lnTo>
                  <a:pt x="172615" y="353893"/>
                </a:lnTo>
                <a:lnTo>
                  <a:pt x="175471" y="355017"/>
                </a:lnTo>
                <a:lnTo>
                  <a:pt x="178327" y="356719"/>
                </a:lnTo>
                <a:lnTo>
                  <a:pt x="186899" y="36298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394"/>
          <p:cNvSpPr/>
          <p:nvPr/>
        </p:nvSpPr>
        <p:spPr>
          <a:xfrm>
            <a:off x="8686800" y="3034664"/>
            <a:ext cx="161426" cy="231459"/>
          </a:xfrm>
          <a:custGeom>
            <a:avLst/>
            <a:gdLst/>
            <a:ahLst/>
            <a:cxnLst/>
            <a:rect l="0" t="0" r="0" b="0"/>
            <a:pathLst>
              <a:path w="161426" h="231459">
                <a:moveTo>
                  <a:pt x="145732" y="0"/>
                </a:moveTo>
                <a:lnTo>
                  <a:pt x="132080" y="4552"/>
                </a:lnTo>
                <a:lnTo>
                  <a:pt x="126153" y="6845"/>
                </a:lnTo>
                <a:lnTo>
                  <a:pt x="120297" y="9326"/>
                </a:lnTo>
                <a:lnTo>
                  <a:pt x="114487" y="11932"/>
                </a:lnTo>
                <a:lnTo>
                  <a:pt x="109662" y="14623"/>
                </a:lnTo>
                <a:lnTo>
                  <a:pt x="105493" y="17369"/>
                </a:lnTo>
                <a:lnTo>
                  <a:pt x="78306" y="37721"/>
                </a:lnTo>
                <a:lnTo>
                  <a:pt x="71253" y="44198"/>
                </a:lnTo>
                <a:lnTo>
                  <a:pt x="65600" y="50420"/>
                </a:lnTo>
                <a:lnTo>
                  <a:pt x="60879" y="56474"/>
                </a:lnTo>
                <a:lnTo>
                  <a:pt x="57730" y="62414"/>
                </a:lnTo>
                <a:lnTo>
                  <a:pt x="55632" y="68280"/>
                </a:lnTo>
                <a:lnTo>
                  <a:pt x="52263" y="82279"/>
                </a:lnTo>
                <a:lnTo>
                  <a:pt x="53892" y="84381"/>
                </a:lnTo>
                <a:lnTo>
                  <a:pt x="56884" y="86734"/>
                </a:lnTo>
                <a:lnTo>
                  <a:pt x="60783" y="89255"/>
                </a:lnTo>
                <a:lnTo>
                  <a:pt x="65286" y="90936"/>
                </a:lnTo>
                <a:lnTo>
                  <a:pt x="70194" y="92057"/>
                </a:lnTo>
                <a:lnTo>
                  <a:pt x="75371" y="92804"/>
                </a:lnTo>
                <a:lnTo>
                  <a:pt x="79774" y="94254"/>
                </a:lnTo>
                <a:lnTo>
                  <a:pt x="83663" y="96174"/>
                </a:lnTo>
                <a:lnTo>
                  <a:pt x="87208" y="98406"/>
                </a:lnTo>
                <a:lnTo>
                  <a:pt x="91476" y="99894"/>
                </a:lnTo>
                <a:lnTo>
                  <a:pt x="96227" y="100887"/>
                </a:lnTo>
                <a:lnTo>
                  <a:pt x="101298" y="101548"/>
                </a:lnTo>
                <a:lnTo>
                  <a:pt x="107536" y="102941"/>
                </a:lnTo>
                <a:lnTo>
                  <a:pt x="114555" y="104823"/>
                </a:lnTo>
                <a:lnTo>
                  <a:pt x="122089" y="107030"/>
                </a:lnTo>
                <a:lnTo>
                  <a:pt x="129971" y="110406"/>
                </a:lnTo>
                <a:lnTo>
                  <a:pt x="138082" y="114561"/>
                </a:lnTo>
                <a:lnTo>
                  <a:pt x="146346" y="119237"/>
                </a:lnTo>
                <a:lnTo>
                  <a:pt x="151857" y="123307"/>
                </a:lnTo>
                <a:lnTo>
                  <a:pt x="155530" y="126972"/>
                </a:lnTo>
                <a:lnTo>
                  <a:pt x="157980" y="130368"/>
                </a:lnTo>
                <a:lnTo>
                  <a:pt x="160701" y="136682"/>
                </a:lnTo>
                <a:lnTo>
                  <a:pt x="161425" y="139699"/>
                </a:lnTo>
                <a:lnTo>
                  <a:pt x="160957" y="142663"/>
                </a:lnTo>
                <a:lnTo>
                  <a:pt x="157896" y="148496"/>
                </a:lnTo>
                <a:lnTo>
                  <a:pt x="155747" y="152337"/>
                </a:lnTo>
                <a:lnTo>
                  <a:pt x="150819" y="161686"/>
                </a:lnTo>
                <a:lnTo>
                  <a:pt x="147218" y="166846"/>
                </a:lnTo>
                <a:lnTo>
                  <a:pt x="142913" y="172191"/>
                </a:lnTo>
                <a:lnTo>
                  <a:pt x="138138" y="177659"/>
                </a:lnTo>
                <a:lnTo>
                  <a:pt x="130292" y="186275"/>
                </a:lnTo>
                <a:lnTo>
                  <a:pt x="126867" y="189906"/>
                </a:lnTo>
                <a:lnTo>
                  <a:pt x="121725" y="194232"/>
                </a:lnTo>
                <a:lnTo>
                  <a:pt x="115440" y="199020"/>
                </a:lnTo>
                <a:lnTo>
                  <a:pt x="108393" y="204118"/>
                </a:lnTo>
                <a:lnTo>
                  <a:pt x="101789" y="208469"/>
                </a:lnTo>
                <a:lnTo>
                  <a:pt x="95481" y="212322"/>
                </a:lnTo>
                <a:lnTo>
                  <a:pt x="89372" y="215843"/>
                </a:lnTo>
                <a:lnTo>
                  <a:pt x="83394" y="218191"/>
                </a:lnTo>
                <a:lnTo>
                  <a:pt x="77503" y="219755"/>
                </a:lnTo>
                <a:lnTo>
                  <a:pt x="71672" y="220799"/>
                </a:lnTo>
                <a:lnTo>
                  <a:pt x="65878" y="222447"/>
                </a:lnTo>
                <a:lnTo>
                  <a:pt x="60111" y="224498"/>
                </a:lnTo>
                <a:lnTo>
                  <a:pt x="54361" y="226818"/>
                </a:lnTo>
                <a:lnTo>
                  <a:pt x="48624" y="228365"/>
                </a:lnTo>
                <a:lnTo>
                  <a:pt x="42894" y="229396"/>
                </a:lnTo>
                <a:lnTo>
                  <a:pt x="37167" y="230083"/>
                </a:lnTo>
                <a:lnTo>
                  <a:pt x="32398" y="230542"/>
                </a:lnTo>
                <a:lnTo>
                  <a:pt x="28266" y="230847"/>
                </a:lnTo>
                <a:lnTo>
                  <a:pt x="0" y="2314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395"/>
          <p:cNvSpPr/>
          <p:nvPr/>
        </p:nvSpPr>
        <p:spPr>
          <a:xfrm>
            <a:off x="8395334" y="3086100"/>
            <a:ext cx="16785" cy="145733"/>
          </a:xfrm>
          <a:custGeom>
            <a:avLst/>
            <a:gdLst/>
            <a:ahLst/>
            <a:cxnLst/>
            <a:rect l="0" t="0" r="0" b="0"/>
            <a:pathLst>
              <a:path w="16785" h="145733">
                <a:moveTo>
                  <a:pt x="0" y="0"/>
                </a:moveTo>
                <a:lnTo>
                  <a:pt x="0" y="13652"/>
                </a:lnTo>
                <a:lnTo>
                  <a:pt x="953" y="18626"/>
                </a:lnTo>
                <a:lnTo>
                  <a:pt x="2541" y="22895"/>
                </a:lnTo>
                <a:lnTo>
                  <a:pt x="4551" y="26693"/>
                </a:lnTo>
                <a:lnTo>
                  <a:pt x="5892" y="30178"/>
                </a:lnTo>
                <a:lnTo>
                  <a:pt x="6786" y="33453"/>
                </a:lnTo>
                <a:lnTo>
                  <a:pt x="7382" y="36590"/>
                </a:lnTo>
                <a:lnTo>
                  <a:pt x="7779" y="39633"/>
                </a:lnTo>
                <a:lnTo>
                  <a:pt x="8043" y="42614"/>
                </a:lnTo>
                <a:lnTo>
                  <a:pt x="8221" y="45554"/>
                </a:lnTo>
                <a:lnTo>
                  <a:pt x="9290" y="48467"/>
                </a:lnTo>
                <a:lnTo>
                  <a:pt x="10957" y="51361"/>
                </a:lnTo>
                <a:lnTo>
                  <a:pt x="13020" y="54243"/>
                </a:lnTo>
                <a:lnTo>
                  <a:pt x="14395" y="57117"/>
                </a:lnTo>
                <a:lnTo>
                  <a:pt x="15312" y="59985"/>
                </a:lnTo>
                <a:lnTo>
                  <a:pt x="15923" y="62850"/>
                </a:lnTo>
                <a:lnTo>
                  <a:pt x="16330" y="71428"/>
                </a:lnTo>
                <a:lnTo>
                  <a:pt x="16784" y="98738"/>
                </a:lnTo>
                <a:lnTo>
                  <a:pt x="15951" y="108688"/>
                </a:lnTo>
                <a:lnTo>
                  <a:pt x="14444" y="115321"/>
                </a:lnTo>
                <a:lnTo>
                  <a:pt x="12488" y="119743"/>
                </a:lnTo>
                <a:lnTo>
                  <a:pt x="11183" y="123643"/>
                </a:lnTo>
                <a:lnTo>
                  <a:pt x="10314" y="127196"/>
                </a:lnTo>
                <a:lnTo>
                  <a:pt x="8916" y="135192"/>
                </a:lnTo>
                <a:lnTo>
                  <a:pt x="7850" y="136800"/>
                </a:lnTo>
                <a:lnTo>
                  <a:pt x="6186" y="138825"/>
                </a:lnTo>
                <a:lnTo>
                  <a:pt x="0" y="14573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396"/>
          <p:cNvSpPr/>
          <p:nvPr/>
        </p:nvSpPr>
        <p:spPr>
          <a:xfrm>
            <a:off x="1271844" y="3943922"/>
            <a:ext cx="359789" cy="402336"/>
          </a:xfrm>
          <a:custGeom>
            <a:avLst/>
            <a:gdLst/>
            <a:ahLst/>
            <a:cxnLst/>
            <a:rect l="0" t="0" r="0" b="0"/>
            <a:pathLst>
              <a:path w="359789" h="402336">
                <a:moveTo>
                  <a:pt x="34033" y="128015"/>
                </a:moveTo>
                <a:lnTo>
                  <a:pt x="24931" y="123465"/>
                </a:lnTo>
                <a:lnTo>
                  <a:pt x="22250" y="121171"/>
                </a:lnTo>
                <a:lnTo>
                  <a:pt x="20463" y="118690"/>
                </a:lnTo>
                <a:lnTo>
                  <a:pt x="19271" y="116084"/>
                </a:lnTo>
                <a:lnTo>
                  <a:pt x="19429" y="114346"/>
                </a:lnTo>
                <a:lnTo>
                  <a:pt x="20487" y="113187"/>
                </a:lnTo>
                <a:lnTo>
                  <a:pt x="22145" y="112415"/>
                </a:lnTo>
                <a:lnTo>
                  <a:pt x="26527" y="106476"/>
                </a:lnTo>
                <a:lnTo>
                  <a:pt x="29029" y="102226"/>
                </a:lnTo>
                <a:lnTo>
                  <a:pt x="36889" y="94964"/>
                </a:lnTo>
                <a:lnTo>
                  <a:pt x="41652" y="91694"/>
                </a:lnTo>
                <a:lnTo>
                  <a:pt x="48637" y="85703"/>
                </a:lnTo>
                <a:lnTo>
                  <a:pt x="57104" y="77899"/>
                </a:lnTo>
                <a:lnTo>
                  <a:pt x="66559" y="68887"/>
                </a:lnTo>
                <a:lnTo>
                  <a:pt x="74767" y="61926"/>
                </a:lnTo>
                <a:lnTo>
                  <a:pt x="82144" y="56334"/>
                </a:lnTo>
                <a:lnTo>
                  <a:pt x="88967" y="51652"/>
                </a:lnTo>
                <a:lnTo>
                  <a:pt x="99231" y="45674"/>
                </a:lnTo>
                <a:lnTo>
                  <a:pt x="111788" y="38831"/>
                </a:lnTo>
                <a:lnTo>
                  <a:pt x="125875" y="31412"/>
                </a:lnTo>
                <a:lnTo>
                  <a:pt x="138123" y="25513"/>
                </a:lnTo>
                <a:lnTo>
                  <a:pt x="149146" y="20628"/>
                </a:lnTo>
                <a:lnTo>
                  <a:pt x="159353" y="16418"/>
                </a:lnTo>
                <a:lnTo>
                  <a:pt x="169014" y="12660"/>
                </a:lnTo>
                <a:lnTo>
                  <a:pt x="187370" y="5943"/>
                </a:lnTo>
                <a:lnTo>
                  <a:pt x="195312" y="3772"/>
                </a:lnTo>
                <a:lnTo>
                  <a:pt x="202513" y="2323"/>
                </a:lnTo>
                <a:lnTo>
                  <a:pt x="209218" y="1358"/>
                </a:lnTo>
                <a:lnTo>
                  <a:pt x="215593" y="715"/>
                </a:lnTo>
                <a:lnTo>
                  <a:pt x="221748" y="286"/>
                </a:lnTo>
                <a:lnTo>
                  <a:pt x="227756" y="0"/>
                </a:lnTo>
                <a:lnTo>
                  <a:pt x="233667" y="762"/>
                </a:lnTo>
                <a:lnTo>
                  <a:pt x="239512" y="2222"/>
                </a:lnTo>
                <a:lnTo>
                  <a:pt x="245314" y="4148"/>
                </a:lnTo>
                <a:lnTo>
                  <a:pt x="251087" y="6384"/>
                </a:lnTo>
                <a:lnTo>
                  <a:pt x="256841" y="8828"/>
                </a:lnTo>
                <a:lnTo>
                  <a:pt x="268314" y="14083"/>
                </a:lnTo>
                <a:lnTo>
                  <a:pt x="279763" y="19593"/>
                </a:lnTo>
                <a:lnTo>
                  <a:pt x="288661" y="25218"/>
                </a:lnTo>
                <a:lnTo>
                  <a:pt x="292368" y="28051"/>
                </a:lnTo>
                <a:lnTo>
                  <a:pt x="299026" y="36279"/>
                </a:lnTo>
                <a:lnTo>
                  <a:pt x="302135" y="41140"/>
                </a:lnTo>
                <a:lnTo>
                  <a:pt x="305160" y="49143"/>
                </a:lnTo>
                <a:lnTo>
                  <a:pt x="308129" y="59242"/>
                </a:lnTo>
                <a:lnTo>
                  <a:pt x="311061" y="70736"/>
                </a:lnTo>
                <a:lnTo>
                  <a:pt x="313016" y="80304"/>
                </a:lnTo>
                <a:lnTo>
                  <a:pt x="314319" y="88588"/>
                </a:lnTo>
                <a:lnTo>
                  <a:pt x="315188" y="96015"/>
                </a:lnTo>
                <a:lnTo>
                  <a:pt x="315767" y="103824"/>
                </a:lnTo>
                <a:lnTo>
                  <a:pt x="316153" y="111888"/>
                </a:lnTo>
                <a:lnTo>
                  <a:pt x="316411" y="120121"/>
                </a:lnTo>
                <a:lnTo>
                  <a:pt x="315630" y="128468"/>
                </a:lnTo>
                <a:lnTo>
                  <a:pt x="314157" y="136889"/>
                </a:lnTo>
                <a:lnTo>
                  <a:pt x="312222" y="145361"/>
                </a:lnTo>
                <a:lnTo>
                  <a:pt x="309980" y="153867"/>
                </a:lnTo>
                <a:lnTo>
                  <a:pt x="307533" y="162395"/>
                </a:lnTo>
                <a:lnTo>
                  <a:pt x="302273" y="179490"/>
                </a:lnTo>
                <a:lnTo>
                  <a:pt x="296761" y="196613"/>
                </a:lnTo>
                <a:lnTo>
                  <a:pt x="293958" y="204227"/>
                </a:lnTo>
                <a:lnTo>
                  <a:pt x="291136" y="211208"/>
                </a:lnTo>
                <a:lnTo>
                  <a:pt x="288302" y="217767"/>
                </a:lnTo>
                <a:lnTo>
                  <a:pt x="283556" y="224997"/>
                </a:lnTo>
                <a:lnTo>
                  <a:pt x="277534" y="232675"/>
                </a:lnTo>
                <a:lnTo>
                  <a:pt x="270662" y="240651"/>
                </a:lnTo>
                <a:lnTo>
                  <a:pt x="263223" y="250730"/>
                </a:lnTo>
                <a:lnTo>
                  <a:pt x="255406" y="262213"/>
                </a:lnTo>
                <a:lnTo>
                  <a:pt x="247338" y="274630"/>
                </a:lnTo>
                <a:lnTo>
                  <a:pt x="240054" y="284814"/>
                </a:lnTo>
                <a:lnTo>
                  <a:pt x="233293" y="293507"/>
                </a:lnTo>
                <a:lnTo>
                  <a:pt x="226880" y="301208"/>
                </a:lnTo>
                <a:lnTo>
                  <a:pt x="220700" y="308247"/>
                </a:lnTo>
                <a:lnTo>
                  <a:pt x="208754" y="321149"/>
                </a:lnTo>
                <a:lnTo>
                  <a:pt x="201949" y="327256"/>
                </a:lnTo>
                <a:lnTo>
                  <a:pt x="194554" y="333232"/>
                </a:lnTo>
                <a:lnTo>
                  <a:pt x="186767" y="339121"/>
                </a:lnTo>
                <a:lnTo>
                  <a:pt x="177766" y="344953"/>
                </a:lnTo>
                <a:lnTo>
                  <a:pt x="167955" y="350745"/>
                </a:lnTo>
                <a:lnTo>
                  <a:pt x="157604" y="356512"/>
                </a:lnTo>
                <a:lnTo>
                  <a:pt x="148799" y="362261"/>
                </a:lnTo>
                <a:lnTo>
                  <a:pt x="141024" y="367999"/>
                </a:lnTo>
                <a:lnTo>
                  <a:pt x="133935" y="373729"/>
                </a:lnTo>
                <a:lnTo>
                  <a:pt x="127304" y="378502"/>
                </a:lnTo>
                <a:lnTo>
                  <a:pt x="120979" y="382637"/>
                </a:lnTo>
                <a:lnTo>
                  <a:pt x="114857" y="386345"/>
                </a:lnTo>
                <a:lnTo>
                  <a:pt x="108870" y="388818"/>
                </a:lnTo>
                <a:lnTo>
                  <a:pt x="102975" y="390466"/>
                </a:lnTo>
                <a:lnTo>
                  <a:pt x="57364" y="399220"/>
                </a:lnTo>
                <a:lnTo>
                  <a:pt x="50539" y="400258"/>
                </a:lnTo>
                <a:lnTo>
                  <a:pt x="40416" y="401412"/>
                </a:lnTo>
                <a:lnTo>
                  <a:pt x="32743" y="401925"/>
                </a:lnTo>
                <a:lnTo>
                  <a:pt x="29363" y="401109"/>
                </a:lnTo>
                <a:lnTo>
                  <a:pt x="19102" y="395410"/>
                </a:lnTo>
                <a:lnTo>
                  <a:pt x="9617" y="390367"/>
                </a:lnTo>
                <a:lnTo>
                  <a:pt x="6326" y="387689"/>
                </a:lnTo>
                <a:lnTo>
                  <a:pt x="4131" y="384951"/>
                </a:lnTo>
                <a:lnTo>
                  <a:pt x="2669" y="382173"/>
                </a:lnTo>
                <a:lnTo>
                  <a:pt x="1043" y="371467"/>
                </a:lnTo>
                <a:lnTo>
                  <a:pt x="321" y="359088"/>
                </a:lnTo>
                <a:lnTo>
                  <a:pt x="0" y="350412"/>
                </a:lnTo>
                <a:lnTo>
                  <a:pt x="2397" y="340840"/>
                </a:lnTo>
                <a:lnTo>
                  <a:pt x="6638" y="331189"/>
                </a:lnTo>
                <a:lnTo>
                  <a:pt x="15332" y="319448"/>
                </a:lnTo>
                <a:lnTo>
                  <a:pt x="24452" y="309616"/>
                </a:lnTo>
                <a:lnTo>
                  <a:pt x="34855" y="301437"/>
                </a:lnTo>
                <a:lnTo>
                  <a:pt x="45828" y="294626"/>
                </a:lnTo>
                <a:lnTo>
                  <a:pt x="57055" y="288425"/>
                </a:lnTo>
                <a:lnTo>
                  <a:pt x="63669" y="284485"/>
                </a:lnTo>
                <a:lnTo>
                  <a:pt x="78637" y="275027"/>
                </a:lnTo>
                <a:lnTo>
                  <a:pt x="85676" y="271743"/>
                </a:lnTo>
                <a:lnTo>
                  <a:pt x="92275" y="269554"/>
                </a:lnTo>
                <a:lnTo>
                  <a:pt x="98578" y="268094"/>
                </a:lnTo>
                <a:lnTo>
                  <a:pt x="120822" y="263933"/>
                </a:lnTo>
                <a:lnTo>
                  <a:pt x="134755" y="261489"/>
                </a:lnTo>
                <a:lnTo>
                  <a:pt x="146901" y="259860"/>
                </a:lnTo>
                <a:lnTo>
                  <a:pt x="157856" y="258774"/>
                </a:lnTo>
                <a:lnTo>
                  <a:pt x="168016" y="258050"/>
                </a:lnTo>
                <a:lnTo>
                  <a:pt x="177648" y="258521"/>
                </a:lnTo>
                <a:lnTo>
                  <a:pt x="186926" y="259786"/>
                </a:lnTo>
                <a:lnTo>
                  <a:pt x="195969" y="261582"/>
                </a:lnTo>
                <a:lnTo>
                  <a:pt x="204856" y="262780"/>
                </a:lnTo>
                <a:lnTo>
                  <a:pt x="213637" y="263578"/>
                </a:lnTo>
                <a:lnTo>
                  <a:pt x="222349" y="264111"/>
                </a:lnTo>
                <a:lnTo>
                  <a:pt x="230062" y="265418"/>
                </a:lnTo>
                <a:lnTo>
                  <a:pt x="237109" y="267242"/>
                </a:lnTo>
                <a:lnTo>
                  <a:pt x="243712" y="269411"/>
                </a:lnTo>
                <a:lnTo>
                  <a:pt x="250019" y="272761"/>
                </a:lnTo>
                <a:lnTo>
                  <a:pt x="256129" y="276900"/>
                </a:lnTo>
                <a:lnTo>
                  <a:pt x="278909" y="294367"/>
                </a:lnTo>
                <a:lnTo>
                  <a:pt x="288724" y="301781"/>
                </a:lnTo>
                <a:lnTo>
                  <a:pt x="298124" y="309581"/>
                </a:lnTo>
                <a:lnTo>
                  <a:pt x="307249" y="317639"/>
                </a:lnTo>
                <a:lnTo>
                  <a:pt x="316189" y="325869"/>
                </a:lnTo>
                <a:lnTo>
                  <a:pt x="323102" y="334212"/>
                </a:lnTo>
                <a:lnTo>
                  <a:pt x="328663" y="342633"/>
                </a:lnTo>
                <a:lnTo>
                  <a:pt x="337382" y="358656"/>
                </a:lnTo>
                <a:lnTo>
                  <a:pt x="344432" y="372127"/>
                </a:lnTo>
                <a:lnTo>
                  <a:pt x="348201" y="381924"/>
                </a:lnTo>
                <a:lnTo>
                  <a:pt x="349206" y="385870"/>
                </a:lnTo>
                <a:lnTo>
                  <a:pt x="352862" y="392795"/>
                </a:lnTo>
                <a:lnTo>
                  <a:pt x="359788" y="4023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397"/>
          <p:cNvSpPr/>
          <p:nvPr/>
        </p:nvSpPr>
        <p:spPr>
          <a:xfrm>
            <a:off x="1786090" y="3891915"/>
            <a:ext cx="314480" cy="462870"/>
          </a:xfrm>
          <a:custGeom>
            <a:avLst/>
            <a:gdLst/>
            <a:ahLst/>
            <a:cxnLst/>
            <a:rect l="0" t="0" r="0" b="0"/>
            <a:pathLst>
              <a:path w="314480" h="462870">
                <a:moveTo>
                  <a:pt x="102717" y="0"/>
                </a:moveTo>
                <a:lnTo>
                  <a:pt x="102717" y="4551"/>
                </a:lnTo>
                <a:lnTo>
                  <a:pt x="101764" y="6843"/>
                </a:lnTo>
                <a:lnTo>
                  <a:pt x="98166" y="11931"/>
                </a:lnTo>
                <a:lnTo>
                  <a:pt x="90158" y="27957"/>
                </a:lnTo>
                <a:lnTo>
                  <a:pt x="63480" y="83862"/>
                </a:lnTo>
                <a:lnTo>
                  <a:pt x="52747" y="107343"/>
                </a:lnTo>
                <a:lnTo>
                  <a:pt x="44639" y="125854"/>
                </a:lnTo>
                <a:lnTo>
                  <a:pt x="38280" y="141053"/>
                </a:lnTo>
                <a:lnTo>
                  <a:pt x="33089" y="154043"/>
                </a:lnTo>
                <a:lnTo>
                  <a:pt x="24781" y="176096"/>
                </a:lnTo>
                <a:lnTo>
                  <a:pt x="14749" y="204576"/>
                </a:lnTo>
                <a:lnTo>
                  <a:pt x="5744" y="231112"/>
                </a:lnTo>
                <a:lnTo>
                  <a:pt x="3778" y="240752"/>
                </a:lnTo>
                <a:lnTo>
                  <a:pt x="2468" y="250989"/>
                </a:lnTo>
                <a:lnTo>
                  <a:pt x="1594" y="261623"/>
                </a:lnTo>
                <a:lnTo>
                  <a:pt x="1012" y="271570"/>
                </a:lnTo>
                <a:lnTo>
                  <a:pt x="365" y="290242"/>
                </a:lnTo>
                <a:lnTo>
                  <a:pt x="0" y="339574"/>
                </a:lnTo>
                <a:lnTo>
                  <a:pt x="902" y="354018"/>
                </a:lnTo>
                <a:lnTo>
                  <a:pt x="2455" y="365552"/>
                </a:lnTo>
                <a:lnTo>
                  <a:pt x="4443" y="375146"/>
                </a:lnTo>
                <a:lnTo>
                  <a:pt x="6721" y="383447"/>
                </a:lnTo>
                <a:lnTo>
                  <a:pt x="11792" y="397751"/>
                </a:lnTo>
                <a:lnTo>
                  <a:pt x="17221" y="407918"/>
                </a:lnTo>
                <a:lnTo>
                  <a:pt x="23761" y="416564"/>
                </a:lnTo>
                <a:lnTo>
                  <a:pt x="33018" y="426757"/>
                </a:lnTo>
                <a:lnTo>
                  <a:pt x="44389" y="438655"/>
                </a:lnTo>
                <a:lnTo>
                  <a:pt x="53298" y="445147"/>
                </a:lnTo>
                <a:lnTo>
                  <a:pt x="58341" y="448212"/>
                </a:lnTo>
                <a:lnTo>
                  <a:pt x="63608" y="451208"/>
                </a:lnTo>
                <a:lnTo>
                  <a:pt x="74540" y="457077"/>
                </a:lnTo>
                <a:lnTo>
                  <a:pt x="80123" y="459023"/>
                </a:lnTo>
                <a:lnTo>
                  <a:pt x="85749" y="460320"/>
                </a:lnTo>
                <a:lnTo>
                  <a:pt x="91405" y="461185"/>
                </a:lnTo>
                <a:lnTo>
                  <a:pt x="98033" y="461761"/>
                </a:lnTo>
                <a:lnTo>
                  <a:pt x="105310" y="462146"/>
                </a:lnTo>
                <a:lnTo>
                  <a:pt x="120062" y="462573"/>
                </a:lnTo>
                <a:lnTo>
                  <a:pt x="147595" y="462847"/>
                </a:lnTo>
                <a:lnTo>
                  <a:pt x="155495" y="462869"/>
                </a:lnTo>
                <a:lnTo>
                  <a:pt x="162667" y="461932"/>
                </a:lnTo>
                <a:lnTo>
                  <a:pt x="169354" y="460355"/>
                </a:lnTo>
                <a:lnTo>
                  <a:pt x="175717" y="458350"/>
                </a:lnTo>
                <a:lnTo>
                  <a:pt x="181863" y="455109"/>
                </a:lnTo>
                <a:lnTo>
                  <a:pt x="187866" y="451044"/>
                </a:lnTo>
                <a:lnTo>
                  <a:pt x="193773" y="446428"/>
                </a:lnTo>
                <a:lnTo>
                  <a:pt x="200569" y="441446"/>
                </a:lnTo>
                <a:lnTo>
                  <a:pt x="215739" y="430831"/>
                </a:lnTo>
                <a:lnTo>
                  <a:pt x="222832" y="425333"/>
                </a:lnTo>
                <a:lnTo>
                  <a:pt x="229467" y="419763"/>
                </a:lnTo>
                <a:lnTo>
                  <a:pt x="235794" y="414145"/>
                </a:lnTo>
                <a:lnTo>
                  <a:pt x="247905" y="402822"/>
                </a:lnTo>
                <a:lnTo>
                  <a:pt x="271202" y="380030"/>
                </a:lnTo>
                <a:lnTo>
                  <a:pt x="277905" y="371463"/>
                </a:lnTo>
                <a:lnTo>
                  <a:pt x="285232" y="360990"/>
                </a:lnTo>
                <a:lnTo>
                  <a:pt x="292973" y="349245"/>
                </a:lnTo>
                <a:lnTo>
                  <a:pt x="299087" y="339510"/>
                </a:lnTo>
                <a:lnTo>
                  <a:pt x="304115" y="331115"/>
                </a:lnTo>
                <a:lnTo>
                  <a:pt x="308420" y="323613"/>
                </a:lnTo>
                <a:lnTo>
                  <a:pt x="311290" y="315754"/>
                </a:lnTo>
                <a:lnTo>
                  <a:pt x="313203" y="307658"/>
                </a:lnTo>
                <a:lnTo>
                  <a:pt x="314479" y="299403"/>
                </a:lnTo>
                <a:lnTo>
                  <a:pt x="314376" y="292947"/>
                </a:lnTo>
                <a:lnTo>
                  <a:pt x="313356" y="287690"/>
                </a:lnTo>
                <a:lnTo>
                  <a:pt x="309682" y="279310"/>
                </a:lnTo>
                <a:lnTo>
                  <a:pt x="304874" y="272410"/>
                </a:lnTo>
                <a:lnTo>
                  <a:pt x="302258" y="270189"/>
                </a:lnTo>
                <a:lnTo>
                  <a:pt x="299562" y="268708"/>
                </a:lnTo>
                <a:lnTo>
                  <a:pt x="294026" y="267063"/>
                </a:lnTo>
                <a:lnTo>
                  <a:pt x="284602" y="266137"/>
                </a:lnTo>
                <a:lnTo>
                  <a:pt x="275312" y="265921"/>
                </a:lnTo>
                <a:lnTo>
                  <a:pt x="259372" y="265799"/>
                </a:lnTo>
                <a:lnTo>
                  <a:pt x="254779" y="266734"/>
                </a:lnTo>
                <a:lnTo>
                  <a:pt x="247135" y="270313"/>
                </a:lnTo>
                <a:lnTo>
                  <a:pt x="238023" y="275079"/>
                </a:lnTo>
                <a:lnTo>
                  <a:pt x="228575" y="280372"/>
                </a:lnTo>
                <a:lnTo>
                  <a:pt x="221202" y="285900"/>
                </a:lnTo>
                <a:lnTo>
                  <a:pt x="211695" y="294366"/>
                </a:lnTo>
                <a:lnTo>
                  <a:pt x="203222" y="305137"/>
                </a:lnTo>
                <a:lnTo>
                  <a:pt x="194058" y="319449"/>
                </a:lnTo>
                <a:lnTo>
                  <a:pt x="190281" y="327266"/>
                </a:lnTo>
                <a:lnTo>
                  <a:pt x="186811" y="335335"/>
                </a:lnTo>
                <a:lnTo>
                  <a:pt x="182954" y="349380"/>
                </a:lnTo>
                <a:lnTo>
                  <a:pt x="181241" y="362925"/>
                </a:lnTo>
                <a:lnTo>
                  <a:pt x="180783" y="370537"/>
                </a:lnTo>
                <a:lnTo>
                  <a:pt x="180479" y="378470"/>
                </a:lnTo>
                <a:lnTo>
                  <a:pt x="181228" y="386616"/>
                </a:lnTo>
                <a:lnTo>
                  <a:pt x="182680" y="394903"/>
                </a:lnTo>
                <a:lnTo>
                  <a:pt x="184601" y="403286"/>
                </a:lnTo>
                <a:lnTo>
                  <a:pt x="189275" y="415141"/>
                </a:lnTo>
                <a:lnTo>
                  <a:pt x="197261" y="427169"/>
                </a:lnTo>
                <a:lnTo>
                  <a:pt x="205660" y="436766"/>
                </a:lnTo>
                <a:lnTo>
                  <a:pt x="208493" y="439767"/>
                </a:lnTo>
                <a:lnTo>
                  <a:pt x="211334" y="441768"/>
                </a:lnTo>
                <a:lnTo>
                  <a:pt x="219884" y="445536"/>
                </a:lnTo>
                <a:lnTo>
                  <a:pt x="225594" y="449794"/>
                </a:lnTo>
                <a:lnTo>
                  <a:pt x="229402" y="451310"/>
                </a:lnTo>
                <a:lnTo>
                  <a:pt x="233846" y="452320"/>
                </a:lnTo>
                <a:lnTo>
                  <a:pt x="265594" y="4543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398"/>
          <p:cNvSpPr/>
          <p:nvPr/>
        </p:nvSpPr>
        <p:spPr>
          <a:xfrm>
            <a:off x="2377439" y="4055341"/>
            <a:ext cx="282894" cy="217227"/>
          </a:xfrm>
          <a:custGeom>
            <a:avLst/>
            <a:gdLst/>
            <a:ahLst/>
            <a:cxnLst/>
            <a:rect l="0" t="0" r="0" b="0"/>
            <a:pathLst>
              <a:path w="282894" h="217227">
                <a:moveTo>
                  <a:pt x="0" y="16596"/>
                </a:moveTo>
                <a:lnTo>
                  <a:pt x="0" y="30249"/>
                </a:lnTo>
                <a:lnTo>
                  <a:pt x="953" y="35223"/>
                </a:lnTo>
                <a:lnTo>
                  <a:pt x="2540" y="39491"/>
                </a:lnTo>
                <a:lnTo>
                  <a:pt x="4551" y="43290"/>
                </a:lnTo>
                <a:lnTo>
                  <a:pt x="5892" y="47727"/>
                </a:lnTo>
                <a:lnTo>
                  <a:pt x="6786" y="52590"/>
                </a:lnTo>
                <a:lnTo>
                  <a:pt x="7381" y="57737"/>
                </a:lnTo>
                <a:lnTo>
                  <a:pt x="8731" y="62121"/>
                </a:lnTo>
                <a:lnTo>
                  <a:pt x="10583" y="65996"/>
                </a:lnTo>
                <a:lnTo>
                  <a:pt x="12771" y="69532"/>
                </a:lnTo>
                <a:lnTo>
                  <a:pt x="15182" y="73794"/>
                </a:lnTo>
                <a:lnTo>
                  <a:pt x="20400" y="83610"/>
                </a:lnTo>
                <a:lnTo>
                  <a:pt x="23125" y="87942"/>
                </a:lnTo>
                <a:lnTo>
                  <a:pt x="25895" y="91782"/>
                </a:lnTo>
                <a:lnTo>
                  <a:pt x="28693" y="95295"/>
                </a:lnTo>
                <a:lnTo>
                  <a:pt x="31511" y="99542"/>
                </a:lnTo>
                <a:lnTo>
                  <a:pt x="34343" y="104279"/>
                </a:lnTo>
                <a:lnTo>
                  <a:pt x="37183" y="109341"/>
                </a:lnTo>
                <a:lnTo>
                  <a:pt x="40029" y="116526"/>
                </a:lnTo>
                <a:lnTo>
                  <a:pt x="42878" y="125126"/>
                </a:lnTo>
                <a:lnTo>
                  <a:pt x="45731" y="134669"/>
                </a:lnTo>
                <a:lnTo>
                  <a:pt x="49537" y="145794"/>
                </a:lnTo>
                <a:lnTo>
                  <a:pt x="58847" y="170855"/>
                </a:lnTo>
                <a:lnTo>
                  <a:pt x="62091" y="180395"/>
                </a:lnTo>
                <a:lnTo>
                  <a:pt x="64254" y="187708"/>
                </a:lnTo>
                <a:lnTo>
                  <a:pt x="65696" y="193536"/>
                </a:lnTo>
                <a:lnTo>
                  <a:pt x="66658" y="198373"/>
                </a:lnTo>
                <a:lnTo>
                  <a:pt x="67299" y="202551"/>
                </a:lnTo>
                <a:lnTo>
                  <a:pt x="67726" y="206288"/>
                </a:lnTo>
                <a:lnTo>
                  <a:pt x="68201" y="212981"/>
                </a:lnTo>
                <a:lnTo>
                  <a:pt x="68412" y="217226"/>
                </a:lnTo>
                <a:lnTo>
                  <a:pt x="68468" y="217024"/>
                </a:lnTo>
                <a:lnTo>
                  <a:pt x="68505" y="215937"/>
                </a:lnTo>
                <a:lnTo>
                  <a:pt x="67578" y="215213"/>
                </a:lnTo>
                <a:lnTo>
                  <a:pt x="64007" y="214408"/>
                </a:lnTo>
                <a:lnTo>
                  <a:pt x="62674" y="213240"/>
                </a:lnTo>
                <a:lnTo>
                  <a:pt x="61786" y="211510"/>
                </a:lnTo>
                <a:lnTo>
                  <a:pt x="61193" y="209404"/>
                </a:lnTo>
                <a:lnTo>
                  <a:pt x="60798" y="206095"/>
                </a:lnTo>
                <a:lnTo>
                  <a:pt x="60535" y="201984"/>
                </a:lnTo>
                <a:lnTo>
                  <a:pt x="60359" y="197338"/>
                </a:lnTo>
                <a:lnTo>
                  <a:pt x="60112" y="181698"/>
                </a:lnTo>
                <a:lnTo>
                  <a:pt x="59125" y="172384"/>
                </a:lnTo>
                <a:lnTo>
                  <a:pt x="55488" y="146795"/>
                </a:lnTo>
                <a:lnTo>
                  <a:pt x="55090" y="134828"/>
                </a:lnTo>
                <a:lnTo>
                  <a:pt x="55777" y="123992"/>
                </a:lnTo>
                <a:lnTo>
                  <a:pt x="57187" y="113911"/>
                </a:lnTo>
                <a:lnTo>
                  <a:pt x="59080" y="105285"/>
                </a:lnTo>
                <a:lnTo>
                  <a:pt x="61294" y="97630"/>
                </a:lnTo>
                <a:lnTo>
                  <a:pt x="71692" y="67105"/>
                </a:lnTo>
                <a:lnTo>
                  <a:pt x="75417" y="59793"/>
                </a:lnTo>
                <a:lnTo>
                  <a:pt x="79806" y="53014"/>
                </a:lnTo>
                <a:lnTo>
                  <a:pt x="84637" y="46590"/>
                </a:lnTo>
                <a:lnTo>
                  <a:pt x="87857" y="40402"/>
                </a:lnTo>
                <a:lnTo>
                  <a:pt x="90004" y="34372"/>
                </a:lnTo>
                <a:lnTo>
                  <a:pt x="91435" y="28446"/>
                </a:lnTo>
                <a:lnTo>
                  <a:pt x="93342" y="23544"/>
                </a:lnTo>
                <a:lnTo>
                  <a:pt x="95566" y="19323"/>
                </a:lnTo>
                <a:lnTo>
                  <a:pt x="98001" y="15557"/>
                </a:lnTo>
                <a:lnTo>
                  <a:pt x="102481" y="12093"/>
                </a:lnTo>
                <a:lnTo>
                  <a:pt x="108326" y="8832"/>
                </a:lnTo>
                <a:lnTo>
                  <a:pt x="115080" y="5705"/>
                </a:lnTo>
                <a:lnTo>
                  <a:pt x="122440" y="3620"/>
                </a:lnTo>
                <a:lnTo>
                  <a:pt x="130205" y="2231"/>
                </a:lnTo>
                <a:lnTo>
                  <a:pt x="138238" y="1304"/>
                </a:lnTo>
                <a:lnTo>
                  <a:pt x="149309" y="687"/>
                </a:lnTo>
                <a:lnTo>
                  <a:pt x="176850" y="0"/>
                </a:lnTo>
                <a:lnTo>
                  <a:pt x="193147" y="769"/>
                </a:lnTo>
                <a:lnTo>
                  <a:pt x="210680" y="2235"/>
                </a:lnTo>
                <a:lnTo>
                  <a:pt x="243178" y="5451"/>
                </a:lnTo>
                <a:lnTo>
                  <a:pt x="254512" y="6308"/>
                </a:lnTo>
                <a:lnTo>
                  <a:pt x="263972" y="6880"/>
                </a:lnTo>
                <a:lnTo>
                  <a:pt x="270279" y="8214"/>
                </a:lnTo>
                <a:lnTo>
                  <a:pt x="274484" y="10056"/>
                </a:lnTo>
                <a:lnTo>
                  <a:pt x="282893" y="1659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399"/>
          <p:cNvSpPr/>
          <p:nvPr/>
        </p:nvSpPr>
        <p:spPr>
          <a:xfrm>
            <a:off x="2669388" y="4063771"/>
            <a:ext cx="222402" cy="179219"/>
          </a:xfrm>
          <a:custGeom>
            <a:avLst/>
            <a:gdLst/>
            <a:ahLst/>
            <a:cxnLst/>
            <a:rect l="0" t="0" r="0" b="0"/>
            <a:pathLst>
              <a:path w="222402" h="179219">
                <a:moveTo>
                  <a:pt x="8089" y="42456"/>
                </a:moveTo>
                <a:lnTo>
                  <a:pt x="12640" y="56108"/>
                </a:lnTo>
                <a:lnTo>
                  <a:pt x="14933" y="60130"/>
                </a:lnTo>
                <a:lnTo>
                  <a:pt x="17414" y="62812"/>
                </a:lnTo>
                <a:lnTo>
                  <a:pt x="22711" y="66743"/>
                </a:lnTo>
                <a:lnTo>
                  <a:pt x="28240" y="71665"/>
                </a:lnTo>
                <a:lnTo>
                  <a:pt x="31048" y="73359"/>
                </a:lnTo>
                <a:lnTo>
                  <a:pt x="36708" y="75241"/>
                </a:lnTo>
                <a:lnTo>
                  <a:pt x="40503" y="75742"/>
                </a:lnTo>
                <a:lnTo>
                  <a:pt x="44938" y="76077"/>
                </a:lnTo>
                <a:lnTo>
                  <a:pt x="53994" y="76449"/>
                </a:lnTo>
                <a:lnTo>
                  <a:pt x="61194" y="76614"/>
                </a:lnTo>
                <a:lnTo>
                  <a:pt x="75153" y="76707"/>
                </a:lnTo>
                <a:lnTo>
                  <a:pt x="80421" y="75768"/>
                </a:lnTo>
                <a:lnTo>
                  <a:pt x="85838" y="74189"/>
                </a:lnTo>
                <a:lnTo>
                  <a:pt x="91354" y="72183"/>
                </a:lnTo>
                <a:lnTo>
                  <a:pt x="95984" y="70847"/>
                </a:lnTo>
                <a:lnTo>
                  <a:pt x="100023" y="69956"/>
                </a:lnTo>
                <a:lnTo>
                  <a:pt x="103668" y="69362"/>
                </a:lnTo>
                <a:lnTo>
                  <a:pt x="108004" y="67061"/>
                </a:lnTo>
                <a:lnTo>
                  <a:pt x="112799" y="63622"/>
                </a:lnTo>
                <a:lnTo>
                  <a:pt x="117900" y="59424"/>
                </a:lnTo>
                <a:lnTo>
                  <a:pt x="123207" y="55673"/>
                </a:lnTo>
                <a:lnTo>
                  <a:pt x="128649" y="52220"/>
                </a:lnTo>
                <a:lnTo>
                  <a:pt x="134182" y="48965"/>
                </a:lnTo>
                <a:lnTo>
                  <a:pt x="137871" y="45843"/>
                </a:lnTo>
                <a:lnTo>
                  <a:pt x="140330" y="42809"/>
                </a:lnTo>
                <a:lnTo>
                  <a:pt x="141970" y="39834"/>
                </a:lnTo>
                <a:lnTo>
                  <a:pt x="148828" y="26545"/>
                </a:lnTo>
                <a:lnTo>
                  <a:pt x="150493" y="22324"/>
                </a:lnTo>
                <a:lnTo>
                  <a:pt x="151602" y="18557"/>
                </a:lnTo>
                <a:lnTo>
                  <a:pt x="152342" y="15093"/>
                </a:lnTo>
                <a:lnTo>
                  <a:pt x="151883" y="12784"/>
                </a:lnTo>
                <a:lnTo>
                  <a:pt x="150624" y="11245"/>
                </a:lnTo>
                <a:lnTo>
                  <a:pt x="145733" y="8582"/>
                </a:lnTo>
                <a:lnTo>
                  <a:pt x="137209" y="4223"/>
                </a:lnTo>
                <a:lnTo>
                  <a:pt x="132269" y="2680"/>
                </a:lnTo>
                <a:lnTo>
                  <a:pt x="127071" y="1651"/>
                </a:lnTo>
                <a:lnTo>
                  <a:pt x="121700" y="965"/>
                </a:lnTo>
                <a:lnTo>
                  <a:pt x="116215" y="508"/>
                </a:lnTo>
                <a:lnTo>
                  <a:pt x="110653" y="203"/>
                </a:lnTo>
                <a:lnTo>
                  <a:pt x="105040" y="0"/>
                </a:lnTo>
                <a:lnTo>
                  <a:pt x="100345" y="817"/>
                </a:lnTo>
                <a:lnTo>
                  <a:pt x="96263" y="2314"/>
                </a:lnTo>
                <a:lnTo>
                  <a:pt x="92589" y="4265"/>
                </a:lnTo>
                <a:lnTo>
                  <a:pt x="87283" y="5565"/>
                </a:lnTo>
                <a:lnTo>
                  <a:pt x="80887" y="6432"/>
                </a:lnTo>
                <a:lnTo>
                  <a:pt x="73766" y="7010"/>
                </a:lnTo>
                <a:lnTo>
                  <a:pt x="68066" y="8348"/>
                </a:lnTo>
                <a:lnTo>
                  <a:pt x="63314" y="10193"/>
                </a:lnTo>
                <a:lnTo>
                  <a:pt x="54541" y="14782"/>
                </a:lnTo>
                <a:lnTo>
                  <a:pt x="27812" y="28287"/>
                </a:lnTo>
                <a:lnTo>
                  <a:pt x="24095" y="31105"/>
                </a:lnTo>
                <a:lnTo>
                  <a:pt x="21617" y="33937"/>
                </a:lnTo>
                <a:lnTo>
                  <a:pt x="19965" y="36777"/>
                </a:lnTo>
                <a:lnTo>
                  <a:pt x="15590" y="45012"/>
                </a:lnTo>
                <a:lnTo>
                  <a:pt x="5020" y="65821"/>
                </a:lnTo>
                <a:lnTo>
                  <a:pt x="3185" y="71368"/>
                </a:lnTo>
                <a:lnTo>
                  <a:pt x="1963" y="76971"/>
                </a:lnTo>
                <a:lnTo>
                  <a:pt x="1147" y="82611"/>
                </a:lnTo>
                <a:lnTo>
                  <a:pt x="603" y="87323"/>
                </a:lnTo>
                <a:lnTo>
                  <a:pt x="241" y="91418"/>
                </a:lnTo>
                <a:lnTo>
                  <a:pt x="0" y="95100"/>
                </a:lnTo>
                <a:lnTo>
                  <a:pt x="791" y="99459"/>
                </a:lnTo>
                <a:lnTo>
                  <a:pt x="2271" y="104271"/>
                </a:lnTo>
                <a:lnTo>
                  <a:pt x="4211" y="109383"/>
                </a:lnTo>
                <a:lnTo>
                  <a:pt x="6456" y="113744"/>
                </a:lnTo>
                <a:lnTo>
                  <a:pt x="8905" y="117604"/>
                </a:lnTo>
                <a:lnTo>
                  <a:pt x="11491" y="121130"/>
                </a:lnTo>
                <a:lnTo>
                  <a:pt x="15119" y="125385"/>
                </a:lnTo>
                <a:lnTo>
                  <a:pt x="19444" y="130127"/>
                </a:lnTo>
                <a:lnTo>
                  <a:pt x="32091" y="143363"/>
                </a:lnTo>
                <a:lnTo>
                  <a:pt x="35520" y="146875"/>
                </a:lnTo>
                <a:lnTo>
                  <a:pt x="39711" y="150169"/>
                </a:lnTo>
                <a:lnTo>
                  <a:pt x="44411" y="153317"/>
                </a:lnTo>
                <a:lnTo>
                  <a:pt x="49448" y="156368"/>
                </a:lnTo>
                <a:lnTo>
                  <a:pt x="55664" y="159355"/>
                </a:lnTo>
                <a:lnTo>
                  <a:pt x="62666" y="162299"/>
                </a:lnTo>
                <a:lnTo>
                  <a:pt x="70191" y="165213"/>
                </a:lnTo>
                <a:lnTo>
                  <a:pt x="76160" y="167157"/>
                </a:lnTo>
                <a:lnTo>
                  <a:pt x="81092" y="168453"/>
                </a:lnTo>
                <a:lnTo>
                  <a:pt x="85333" y="169316"/>
                </a:lnTo>
                <a:lnTo>
                  <a:pt x="89113" y="170844"/>
                </a:lnTo>
                <a:lnTo>
                  <a:pt x="95852" y="175083"/>
                </a:lnTo>
                <a:lnTo>
                  <a:pt x="100888" y="176594"/>
                </a:lnTo>
                <a:lnTo>
                  <a:pt x="107102" y="177601"/>
                </a:lnTo>
                <a:lnTo>
                  <a:pt x="114103" y="178273"/>
                </a:lnTo>
                <a:lnTo>
                  <a:pt x="119722" y="178721"/>
                </a:lnTo>
                <a:lnTo>
                  <a:pt x="124421" y="179019"/>
                </a:lnTo>
                <a:lnTo>
                  <a:pt x="128506" y="179218"/>
                </a:lnTo>
                <a:lnTo>
                  <a:pt x="132182" y="178399"/>
                </a:lnTo>
                <a:lnTo>
                  <a:pt x="138807" y="174948"/>
                </a:lnTo>
                <a:lnTo>
                  <a:pt x="142859" y="173646"/>
                </a:lnTo>
                <a:lnTo>
                  <a:pt x="147466" y="172779"/>
                </a:lnTo>
                <a:lnTo>
                  <a:pt x="152442" y="172201"/>
                </a:lnTo>
                <a:lnTo>
                  <a:pt x="158617" y="171815"/>
                </a:lnTo>
                <a:lnTo>
                  <a:pt x="173097" y="171387"/>
                </a:lnTo>
                <a:lnTo>
                  <a:pt x="179055" y="170320"/>
                </a:lnTo>
                <a:lnTo>
                  <a:pt x="183979" y="168656"/>
                </a:lnTo>
                <a:lnTo>
                  <a:pt x="188214" y="166594"/>
                </a:lnTo>
                <a:lnTo>
                  <a:pt x="193895" y="164267"/>
                </a:lnTo>
                <a:lnTo>
                  <a:pt x="200540" y="161764"/>
                </a:lnTo>
                <a:lnTo>
                  <a:pt x="222401" y="15389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400"/>
          <p:cNvSpPr/>
          <p:nvPr/>
        </p:nvSpPr>
        <p:spPr>
          <a:xfrm>
            <a:off x="2938862" y="3912080"/>
            <a:ext cx="235821" cy="322230"/>
          </a:xfrm>
          <a:custGeom>
            <a:avLst/>
            <a:gdLst/>
            <a:ahLst/>
            <a:cxnLst/>
            <a:rect l="0" t="0" r="0" b="0"/>
            <a:pathLst>
              <a:path w="235821" h="322230">
                <a:moveTo>
                  <a:pt x="132950" y="125567"/>
                </a:moveTo>
                <a:lnTo>
                  <a:pt x="119298" y="121016"/>
                </a:lnTo>
                <a:lnTo>
                  <a:pt x="113371" y="120628"/>
                </a:lnTo>
                <a:lnTo>
                  <a:pt x="107515" y="121322"/>
                </a:lnTo>
                <a:lnTo>
                  <a:pt x="101706" y="122737"/>
                </a:lnTo>
                <a:lnTo>
                  <a:pt x="96880" y="124633"/>
                </a:lnTo>
                <a:lnTo>
                  <a:pt x="92711" y="126849"/>
                </a:lnTo>
                <a:lnTo>
                  <a:pt x="88979" y="129279"/>
                </a:lnTo>
                <a:lnTo>
                  <a:pt x="84586" y="132804"/>
                </a:lnTo>
                <a:lnTo>
                  <a:pt x="79752" y="137060"/>
                </a:lnTo>
                <a:lnTo>
                  <a:pt x="70254" y="145915"/>
                </a:lnTo>
                <a:lnTo>
                  <a:pt x="58599" y="157208"/>
                </a:lnTo>
                <a:lnTo>
                  <a:pt x="48788" y="166934"/>
                </a:lnTo>
                <a:lnTo>
                  <a:pt x="44457" y="172195"/>
                </a:lnTo>
                <a:lnTo>
                  <a:pt x="40617" y="177608"/>
                </a:lnTo>
                <a:lnTo>
                  <a:pt x="37105" y="183121"/>
                </a:lnTo>
                <a:lnTo>
                  <a:pt x="33811" y="188701"/>
                </a:lnTo>
                <a:lnTo>
                  <a:pt x="30662" y="194327"/>
                </a:lnTo>
                <a:lnTo>
                  <a:pt x="27610" y="199982"/>
                </a:lnTo>
                <a:lnTo>
                  <a:pt x="14214" y="226144"/>
                </a:lnTo>
                <a:lnTo>
                  <a:pt x="10930" y="236433"/>
                </a:lnTo>
                <a:lnTo>
                  <a:pt x="8741" y="247103"/>
                </a:lnTo>
                <a:lnTo>
                  <a:pt x="7282" y="258026"/>
                </a:lnTo>
                <a:lnTo>
                  <a:pt x="5356" y="266261"/>
                </a:lnTo>
                <a:lnTo>
                  <a:pt x="3120" y="272703"/>
                </a:lnTo>
                <a:lnTo>
                  <a:pt x="677" y="277950"/>
                </a:lnTo>
                <a:lnTo>
                  <a:pt x="0" y="282401"/>
                </a:lnTo>
                <a:lnTo>
                  <a:pt x="502" y="286320"/>
                </a:lnTo>
                <a:lnTo>
                  <a:pt x="2647" y="293216"/>
                </a:lnTo>
                <a:lnTo>
                  <a:pt x="3600" y="299455"/>
                </a:lnTo>
                <a:lnTo>
                  <a:pt x="4807" y="302452"/>
                </a:lnTo>
                <a:lnTo>
                  <a:pt x="8687" y="308323"/>
                </a:lnTo>
                <a:lnTo>
                  <a:pt x="12008" y="311222"/>
                </a:lnTo>
                <a:lnTo>
                  <a:pt x="16127" y="314107"/>
                </a:lnTo>
                <a:lnTo>
                  <a:pt x="20778" y="316983"/>
                </a:lnTo>
                <a:lnTo>
                  <a:pt x="24831" y="318900"/>
                </a:lnTo>
                <a:lnTo>
                  <a:pt x="31875" y="321030"/>
                </a:lnTo>
                <a:lnTo>
                  <a:pt x="38180" y="321977"/>
                </a:lnTo>
                <a:lnTo>
                  <a:pt x="41195" y="322229"/>
                </a:lnTo>
                <a:lnTo>
                  <a:pt x="45110" y="321445"/>
                </a:lnTo>
                <a:lnTo>
                  <a:pt x="49625" y="319970"/>
                </a:lnTo>
                <a:lnTo>
                  <a:pt x="54540" y="318034"/>
                </a:lnTo>
                <a:lnTo>
                  <a:pt x="58769" y="315791"/>
                </a:lnTo>
                <a:lnTo>
                  <a:pt x="66008" y="310759"/>
                </a:lnTo>
                <a:lnTo>
                  <a:pt x="72401" y="305347"/>
                </a:lnTo>
                <a:lnTo>
                  <a:pt x="75439" y="302570"/>
                </a:lnTo>
                <a:lnTo>
                  <a:pt x="81355" y="294405"/>
                </a:lnTo>
                <a:lnTo>
                  <a:pt x="87159" y="285379"/>
                </a:lnTo>
                <a:lnTo>
                  <a:pt x="92913" y="278192"/>
                </a:lnTo>
                <a:lnTo>
                  <a:pt x="96734" y="271132"/>
                </a:lnTo>
                <a:lnTo>
                  <a:pt x="101186" y="261663"/>
                </a:lnTo>
                <a:lnTo>
                  <a:pt x="106059" y="250588"/>
                </a:lnTo>
                <a:lnTo>
                  <a:pt x="119093" y="217962"/>
                </a:lnTo>
                <a:lnTo>
                  <a:pt x="126570" y="198594"/>
                </a:lnTo>
                <a:lnTo>
                  <a:pt x="131554" y="180919"/>
                </a:lnTo>
                <a:lnTo>
                  <a:pt x="134877" y="164373"/>
                </a:lnTo>
                <a:lnTo>
                  <a:pt x="137092" y="148581"/>
                </a:lnTo>
                <a:lnTo>
                  <a:pt x="138569" y="131385"/>
                </a:lnTo>
                <a:lnTo>
                  <a:pt x="139553" y="113253"/>
                </a:lnTo>
                <a:lnTo>
                  <a:pt x="140210" y="94498"/>
                </a:lnTo>
                <a:lnTo>
                  <a:pt x="139695" y="80089"/>
                </a:lnTo>
                <a:lnTo>
                  <a:pt x="138399" y="68578"/>
                </a:lnTo>
                <a:lnTo>
                  <a:pt x="136583" y="59000"/>
                </a:lnTo>
                <a:lnTo>
                  <a:pt x="132025" y="38197"/>
                </a:lnTo>
                <a:lnTo>
                  <a:pt x="129475" y="27315"/>
                </a:lnTo>
                <a:lnTo>
                  <a:pt x="126823" y="19108"/>
                </a:lnTo>
                <a:lnTo>
                  <a:pt x="124103" y="12685"/>
                </a:lnTo>
                <a:lnTo>
                  <a:pt x="117444" y="82"/>
                </a:lnTo>
                <a:lnTo>
                  <a:pt x="116898" y="0"/>
                </a:lnTo>
                <a:lnTo>
                  <a:pt x="116534" y="898"/>
                </a:lnTo>
                <a:lnTo>
                  <a:pt x="115176" y="6341"/>
                </a:lnTo>
                <a:lnTo>
                  <a:pt x="111398" y="18285"/>
                </a:lnTo>
                <a:lnTo>
                  <a:pt x="110010" y="24518"/>
                </a:lnTo>
                <a:lnTo>
                  <a:pt x="109084" y="30579"/>
                </a:lnTo>
                <a:lnTo>
                  <a:pt x="108467" y="36524"/>
                </a:lnTo>
                <a:lnTo>
                  <a:pt x="109008" y="42392"/>
                </a:lnTo>
                <a:lnTo>
                  <a:pt x="110321" y="48210"/>
                </a:lnTo>
                <a:lnTo>
                  <a:pt x="112149" y="53993"/>
                </a:lnTo>
                <a:lnTo>
                  <a:pt x="113368" y="59754"/>
                </a:lnTo>
                <a:lnTo>
                  <a:pt x="114180" y="65499"/>
                </a:lnTo>
                <a:lnTo>
                  <a:pt x="114722" y="71234"/>
                </a:lnTo>
                <a:lnTo>
                  <a:pt x="115083" y="79820"/>
                </a:lnTo>
                <a:lnTo>
                  <a:pt x="115484" y="102060"/>
                </a:lnTo>
                <a:lnTo>
                  <a:pt x="116543" y="112753"/>
                </a:lnTo>
                <a:lnTo>
                  <a:pt x="118202" y="122739"/>
                </a:lnTo>
                <a:lnTo>
                  <a:pt x="120261" y="132255"/>
                </a:lnTo>
                <a:lnTo>
                  <a:pt x="122586" y="140503"/>
                </a:lnTo>
                <a:lnTo>
                  <a:pt x="125088" y="147907"/>
                </a:lnTo>
                <a:lnTo>
                  <a:pt x="140499" y="187130"/>
                </a:lnTo>
                <a:lnTo>
                  <a:pt x="145603" y="198994"/>
                </a:lnTo>
                <a:lnTo>
                  <a:pt x="156353" y="222336"/>
                </a:lnTo>
                <a:lnTo>
                  <a:pt x="168565" y="247796"/>
                </a:lnTo>
                <a:lnTo>
                  <a:pt x="171933" y="253726"/>
                </a:lnTo>
                <a:lnTo>
                  <a:pt x="178216" y="262854"/>
                </a:lnTo>
                <a:lnTo>
                  <a:pt x="182177" y="266622"/>
                </a:lnTo>
                <a:lnTo>
                  <a:pt x="186723" y="270086"/>
                </a:lnTo>
                <a:lnTo>
                  <a:pt x="191659" y="273348"/>
                </a:lnTo>
                <a:lnTo>
                  <a:pt x="195902" y="276475"/>
                </a:lnTo>
                <a:lnTo>
                  <a:pt x="203156" y="282490"/>
                </a:lnTo>
                <a:lnTo>
                  <a:pt x="209555" y="288338"/>
                </a:lnTo>
                <a:lnTo>
                  <a:pt x="212595" y="291231"/>
                </a:lnTo>
                <a:lnTo>
                  <a:pt x="215574" y="293160"/>
                </a:lnTo>
                <a:lnTo>
                  <a:pt x="218513" y="294446"/>
                </a:lnTo>
                <a:lnTo>
                  <a:pt x="235820" y="2970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2401"/>
          <p:cNvSpPr/>
          <p:nvPr/>
        </p:nvSpPr>
        <p:spPr>
          <a:xfrm>
            <a:off x="1528762" y="4457700"/>
            <a:ext cx="402908" cy="259692"/>
          </a:xfrm>
          <a:custGeom>
            <a:avLst/>
            <a:gdLst/>
            <a:ahLst/>
            <a:cxnLst/>
            <a:rect l="0" t="0" r="0" b="0"/>
            <a:pathLst>
              <a:path w="402908" h="259692">
                <a:moveTo>
                  <a:pt x="0" y="0"/>
                </a:moveTo>
                <a:lnTo>
                  <a:pt x="4551" y="13652"/>
                </a:lnTo>
                <a:lnTo>
                  <a:pt x="6844" y="19579"/>
                </a:lnTo>
                <a:lnTo>
                  <a:pt x="9325" y="25435"/>
                </a:lnTo>
                <a:lnTo>
                  <a:pt x="14622" y="37022"/>
                </a:lnTo>
                <a:lnTo>
                  <a:pt x="25784" y="59983"/>
                </a:lnTo>
                <a:lnTo>
                  <a:pt x="28619" y="65706"/>
                </a:lnTo>
                <a:lnTo>
                  <a:pt x="31462" y="72379"/>
                </a:lnTo>
                <a:lnTo>
                  <a:pt x="34310" y="79685"/>
                </a:lnTo>
                <a:lnTo>
                  <a:pt x="37161" y="87413"/>
                </a:lnTo>
                <a:lnTo>
                  <a:pt x="40014" y="96375"/>
                </a:lnTo>
                <a:lnTo>
                  <a:pt x="42868" y="106160"/>
                </a:lnTo>
                <a:lnTo>
                  <a:pt x="45724" y="116493"/>
                </a:lnTo>
                <a:lnTo>
                  <a:pt x="47627" y="126239"/>
                </a:lnTo>
                <a:lnTo>
                  <a:pt x="48897" y="135595"/>
                </a:lnTo>
                <a:lnTo>
                  <a:pt x="49743" y="144689"/>
                </a:lnTo>
                <a:lnTo>
                  <a:pt x="51259" y="153609"/>
                </a:lnTo>
                <a:lnTo>
                  <a:pt x="53223" y="162414"/>
                </a:lnTo>
                <a:lnTo>
                  <a:pt x="55484" y="171140"/>
                </a:lnTo>
                <a:lnTo>
                  <a:pt x="57945" y="179816"/>
                </a:lnTo>
                <a:lnTo>
                  <a:pt x="63218" y="197075"/>
                </a:lnTo>
                <a:lnTo>
                  <a:pt x="65005" y="205679"/>
                </a:lnTo>
                <a:lnTo>
                  <a:pt x="66197" y="214271"/>
                </a:lnTo>
                <a:lnTo>
                  <a:pt x="66991" y="222858"/>
                </a:lnTo>
                <a:lnTo>
                  <a:pt x="68473" y="230487"/>
                </a:lnTo>
                <a:lnTo>
                  <a:pt x="70414" y="237478"/>
                </a:lnTo>
                <a:lnTo>
                  <a:pt x="72660" y="244043"/>
                </a:lnTo>
                <a:lnTo>
                  <a:pt x="74157" y="249373"/>
                </a:lnTo>
                <a:lnTo>
                  <a:pt x="75156" y="253878"/>
                </a:lnTo>
                <a:lnTo>
                  <a:pt x="75821" y="257835"/>
                </a:lnTo>
                <a:lnTo>
                  <a:pt x="75312" y="259520"/>
                </a:lnTo>
                <a:lnTo>
                  <a:pt x="74021" y="259691"/>
                </a:lnTo>
                <a:lnTo>
                  <a:pt x="72207" y="258852"/>
                </a:lnTo>
                <a:lnTo>
                  <a:pt x="70998" y="256388"/>
                </a:lnTo>
                <a:lnTo>
                  <a:pt x="69655" y="248570"/>
                </a:lnTo>
                <a:lnTo>
                  <a:pt x="69058" y="241285"/>
                </a:lnTo>
                <a:lnTo>
                  <a:pt x="68898" y="238009"/>
                </a:lnTo>
                <a:lnTo>
                  <a:pt x="68721" y="226749"/>
                </a:lnTo>
                <a:lnTo>
                  <a:pt x="68608" y="187135"/>
                </a:lnTo>
                <a:lnTo>
                  <a:pt x="70504" y="177145"/>
                </a:lnTo>
                <a:lnTo>
                  <a:pt x="73672" y="168579"/>
                </a:lnTo>
                <a:lnTo>
                  <a:pt x="77690" y="160963"/>
                </a:lnTo>
                <a:lnTo>
                  <a:pt x="89774" y="139801"/>
                </a:lnTo>
                <a:lnTo>
                  <a:pt x="96997" y="127491"/>
                </a:lnTo>
                <a:lnTo>
                  <a:pt x="102764" y="119284"/>
                </a:lnTo>
                <a:lnTo>
                  <a:pt x="107562" y="113812"/>
                </a:lnTo>
                <a:lnTo>
                  <a:pt x="115433" y="107733"/>
                </a:lnTo>
                <a:lnTo>
                  <a:pt x="122106" y="105031"/>
                </a:lnTo>
                <a:lnTo>
                  <a:pt x="131218" y="103510"/>
                </a:lnTo>
                <a:lnTo>
                  <a:pt x="142139" y="105695"/>
                </a:lnTo>
                <a:lnTo>
                  <a:pt x="154613" y="109840"/>
                </a:lnTo>
                <a:lnTo>
                  <a:pt x="163332" y="114858"/>
                </a:lnTo>
                <a:lnTo>
                  <a:pt x="170382" y="122803"/>
                </a:lnTo>
                <a:lnTo>
                  <a:pt x="173595" y="127588"/>
                </a:lnTo>
                <a:lnTo>
                  <a:pt x="179706" y="135446"/>
                </a:lnTo>
                <a:lnTo>
                  <a:pt x="185597" y="143065"/>
                </a:lnTo>
                <a:lnTo>
                  <a:pt x="188501" y="147764"/>
                </a:lnTo>
                <a:lnTo>
                  <a:pt x="191390" y="152802"/>
                </a:lnTo>
                <a:lnTo>
                  <a:pt x="195221" y="159018"/>
                </a:lnTo>
                <a:lnTo>
                  <a:pt x="204557" y="173545"/>
                </a:lnTo>
                <a:lnTo>
                  <a:pt x="207809" y="179513"/>
                </a:lnTo>
                <a:lnTo>
                  <a:pt x="209977" y="184446"/>
                </a:lnTo>
                <a:lnTo>
                  <a:pt x="213338" y="192465"/>
                </a:lnTo>
                <a:lnTo>
                  <a:pt x="218007" y="199205"/>
                </a:lnTo>
                <a:lnTo>
                  <a:pt x="225797" y="205375"/>
                </a:lnTo>
                <a:lnTo>
                  <a:pt x="237218" y="212547"/>
                </a:lnTo>
                <a:lnTo>
                  <a:pt x="248299" y="213789"/>
                </a:lnTo>
                <a:lnTo>
                  <a:pt x="258310" y="211540"/>
                </a:lnTo>
                <a:lnTo>
                  <a:pt x="268157" y="208317"/>
                </a:lnTo>
                <a:lnTo>
                  <a:pt x="275708" y="206885"/>
                </a:lnTo>
                <a:lnTo>
                  <a:pt x="278103" y="205551"/>
                </a:lnTo>
                <a:lnTo>
                  <a:pt x="279699" y="203709"/>
                </a:lnTo>
                <a:lnTo>
                  <a:pt x="283378" y="197217"/>
                </a:lnTo>
                <a:lnTo>
                  <a:pt x="291363" y="184807"/>
                </a:lnTo>
                <a:lnTo>
                  <a:pt x="296160" y="175592"/>
                </a:lnTo>
                <a:lnTo>
                  <a:pt x="301262" y="164686"/>
                </a:lnTo>
                <a:lnTo>
                  <a:pt x="311059" y="142726"/>
                </a:lnTo>
                <a:lnTo>
                  <a:pt x="318588" y="126616"/>
                </a:lnTo>
                <a:lnTo>
                  <a:pt x="320977" y="119653"/>
                </a:lnTo>
                <a:lnTo>
                  <a:pt x="322570" y="113106"/>
                </a:lnTo>
                <a:lnTo>
                  <a:pt x="323631" y="106837"/>
                </a:lnTo>
                <a:lnTo>
                  <a:pt x="325292" y="100751"/>
                </a:lnTo>
                <a:lnTo>
                  <a:pt x="327351" y="94790"/>
                </a:lnTo>
                <a:lnTo>
                  <a:pt x="329677" y="88911"/>
                </a:lnTo>
                <a:lnTo>
                  <a:pt x="331227" y="84039"/>
                </a:lnTo>
                <a:lnTo>
                  <a:pt x="332949" y="76085"/>
                </a:lnTo>
                <a:lnTo>
                  <a:pt x="334361" y="71678"/>
                </a:lnTo>
                <a:lnTo>
                  <a:pt x="336255" y="66836"/>
                </a:lnTo>
                <a:lnTo>
                  <a:pt x="338470" y="61702"/>
                </a:lnTo>
                <a:lnTo>
                  <a:pt x="339946" y="57327"/>
                </a:lnTo>
                <a:lnTo>
                  <a:pt x="341587" y="49926"/>
                </a:lnTo>
                <a:lnTo>
                  <a:pt x="341072" y="46619"/>
                </a:lnTo>
                <a:lnTo>
                  <a:pt x="337960" y="40404"/>
                </a:lnTo>
                <a:lnTo>
                  <a:pt x="335797" y="38366"/>
                </a:lnTo>
                <a:lnTo>
                  <a:pt x="333402" y="37007"/>
                </a:lnTo>
                <a:lnTo>
                  <a:pt x="327265" y="34826"/>
                </a:lnTo>
                <a:lnTo>
                  <a:pt x="321652" y="34449"/>
                </a:lnTo>
                <a:lnTo>
                  <a:pt x="319209" y="35348"/>
                </a:lnTo>
                <a:lnTo>
                  <a:pt x="313956" y="38888"/>
                </a:lnTo>
                <a:lnTo>
                  <a:pt x="305643" y="46235"/>
                </a:lnTo>
                <a:lnTo>
                  <a:pt x="299989" y="54204"/>
                </a:lnTo>
                <a:lnTo>
                  <a:pt x="297148" y="58996"/>
                </a:lnTo>
                <a:lnTo>
                  <a:pt x="294301" y="66000"/>
                </a:lnTo>
                <a:lnTo>
                  <a:pt x="291451" y="74480"/>
                </a:lnTo>
                <a:lnTo>
                  <a:pt x="288598" y="83944"/>
                </a:lnTo>
                <a:lnTo>
                  <a:pt x="282888" y="104618"/>
                </a:lnTo>
                <a:lnTo>
                  <a:pt x="280032" y="115465"/>
                </a:lnTo>
                <a:lnTo>
                  <a:pt x="279080" y="124602"/>
                </a:lnTo>
                <a:lnTo>
                  <a:pt x="279399" y="132598"/>
                </a:lnTo>
                <a:lnTo>
                  <a:pt x="280563" y="139833"/>
                </a:lnTo>
                <a:lnTo>
                  <a:pt x="281340" y="146562"/>
                </a:lnTo>
                <a:lnTo>
                  <a:pt x="281857" y="152953"/>
                </a:lnTo>
                <a:lnTo>
                  <a:pt x="282202" y="159119"/>
                </a:lnTo>
                <a:lnTo>
                  <a:pt x="283385" y="164181"/>
                </a:lnTo>
                <a:lnTo>
                  <a:pt x="285126" y="168509"/>
                </a:lnTo>
                <a:lnTo>
                  <a:pt x="287239" y="172347"/>
                </a:lnTo>
                <a:lnTo>
                  <a:pt x="290552" y="176810"/>
                </a:lnTo>
                <a:lnTo>
                  <a:pt x="294667" y="181691"/>
                </a:lnTo>
                <a:lnTo>
                  <a:pt x="299314" y="186850"/>
                </a:lnTo>
                <a:lnTo>
                  <a:pt x="304318" y="191241"/>
                </a:lnTo>
                <a:lnTo>
                  <a:pt x="314957" y="198661"/>
                </a:lnTo>
                <a:lnTo>
                  <a:pt x="326036" y="202593"/>
                </a:lnTo>
                <a:lnTo>
                  <a:pt x="336357" y="204342"/>
                </a:lnTo>
                <a:lnTo>
                  <a:pt x="344120" y="205118"/>
                </a:lnTo>
                <a:lnTo>
                  <a:pt x="350381" y="204373"/>
                </a:lnTo>
                <a:lnTo>
                  <a:pt x="358365" y="202924"/>
                </a:lnTo>
                <a:lnTo>
                  <a:pt x="367497" y="201005"/>
                </a:lnTo>
                <a:lnTo>
                  <a:pt x="374538" y="198773"/>
                </a:lnTo>
                <a:lnTo>
                  <a:pt x="380185" y="196332"/>
                </a:lnTo>
                <a:lnTo>
                  <a:pt x="402907" y="1885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402"/>
          <p:cNvSpPr/>
          <p:nvPr/>
        </p:nvSpPr>
        <p:spPr>
          <a:xfrm>
            <a:off x="1991804" y="4491990"/>
            <a:ext cx="162751" cy="170696"/>
          </a:xfrm>
          <a:custGeom>
            <a:avLst/>
            <a:gdLst/>
            <a:ahLst/>
            <a:cxnLst/>
            <a:rect l="0" t="0" r="0" b="0"/>
            <a:pathLst>
              <a:path w="162751" h="170696">
                <a:moveTo>
                  <a:pt x="68453" y="0"/>
                </a:moveTo>
                <a:lnTo>
                  <a:pt x="54800" y="4551"/>
                </a:lnTo>
                <a:lnTo>
                  <a:pt x="49826" y="6843"/>
                </a:lnTo>
                <a:lnTo>
                  <a:pt x="45558" y="9325"/>
                </a:lnTo>
                <a:lnTo>
                  <a:pt x="41759" y="11931"/>
                </a:lnTo>
                <a:lnTo>
                  <a:pt x="38275" y="14622"/>
                </a:lnTo>
                <a:lnTo>
                  <a:pt x="34999" y="17368"/>
                </a:lnTo>
                <a:lnTo>
                  <a:pt x="31863" y="20150"/>
                </a:lnTo>
                <a:lnTo>
                  <a:pt x="27867" y="24864"/>
                </a:lnTo>
                <a:lnTo>
                  <a:pt x="23298" y="30863"/>
                </a:lnTo>
                <a:lnTo>
                  <a:pt x="18347" y="37720"/>
                </a:lnTo>
                <a:lnTo>
                  <a:pt x="15047" y="44197"/>
                </a:lnTo>
                <a:lnTo>
                  <a:pt x="12846" y="50419"/>
                </a:lnTo>
                <a:lnTo>
                  <a:pt x="11379" y="56473"/>
                </a:lnTo>
                <a:lnTo>
                  <a:pt x="9449" y="62413"/>
                </a:lnTo>
                <a:lnTo>
                  <a:pt x="7209" y="68279"/>
                </a:lnTo>
                <a:lnTo>
                  <a:pt x="4764" y="74094"/>
                </a:lnTo>
                <a:lnTo>
                  <a:pt x="3134" y="79876"/>
                </a:lnTo>
                <a:lnTo>
                  <a:pt x="2047" y="85636"/>
                </a:lnTo>
                <a:lnTo>
                  <a:pt x="1322" y="91380"/>
                </a:lnTo>
                <a:lnTo>
                  <a:pt x="839" y="97115"/>
                </a:lnTo>
                <a:lnTo>
                  <a:pt x="517" y="102843"/>
                </a:lnTo>
                <a:lnTo>
                  <a:pt x="159" y="114288"/>
                </a:lnTo>
                <a:lnTo>
                  <a:pt x="0" y="125725"/>
                </a:lnTo>
                <a:lnTo>
                  <a:pt x="910" y="132394"/>
                </a:lnTo>
                <a:lnTo>
                  <a:pt x="2470" y="139697"/>
                </a:lnTo>
                <a:lnTo>
                  <a:pt x="4462" y="147424"/>
                </a:lnTo>
                <a:lnTo>
                  <a:pt x="6742" y="153527"/>
                </a:lnTo>
                <a:lnTo>
                  <a:pt x="9215" y="158549"/>
                </a:lnTo>
                <a:lnTo>
                  <a:pt x="11816" y="162849"/>
                </a:lnTo>
                <a:lnTo>
                  <a:pt x="14502" y="165716"/>
                </a:lnTo>
                <a:lnTo>
                  <a:pt x="17246" y="167627"/>
                </a:lnTo>
                <a:lnTo>
                  <a:pt x="20028" y="168901"/>
                </a:lnTo>
                <a:lnTo>
                  <a:pt x="22834" y="169751"/>
                </a:lnTo>
                <a:lnTo>
                  <a:pt x="25658" y="170317"/>
                </a:lnTo>
                <a:lnTo>
                  <a:pt x="28493" y="170695"/>
                </a:lnTo>
                <a:lnTo>
                  <a:pt x="31335" y="169994"/>
                </a:lnTo>
                <a:lnTo>
                  <a:pt x="34183" y="168574"/>
                </a:lnTo>
                <a:lnTo>
                  <a:pt x="37034" y="166675"/>
                </a:lnTo>
                <a:lnTo>
                  <a:pt x="39887" y="164457"/>
                </a:lnTo>
                <a:lnTo>
                  <a:pt x="42741" y="162025"/>
                </a:lnTo>
                <a:lnTo>
                  <a:pt x="45597" y="159452"/>
                </a:lnTo>
                <a:lnTo>
                  <a:pt x="47501" y="156783"/>
                </a:lnTo>
                <a:lnTo>
                  <a:pt x="48770" y="154052"/>
                </a:lnTo>
                <a:lnTo>
                  <a:pt x="49616" y="151279"/>
                </a:lnTo>
                <a:lnTo>
                  <a:pt x="52085" y="146572"/>
                </a:lnTo>
                <a:lnTo>
                  <a:pt x="55636" y="140577"/>
                </a:lnTo>
                <a:lnTo>
                  <a:pt x="59908" y="133723"/>
                </a:lnTo>
                <a:lnTo>
                  <a:pt x="62756" y="127249"/>
                </a:lnTo>
                <a:lnTo>
                  <a:pt x="64655" y="121028"/>
                </a:lnTo>
                <a:lnTo>
                  <a:pt x="65921" y="114975"/>
                </a:lnTo>
                <a:lnTo>
                  <a:pt x="67717" y="109035"/>
                </a:lnTo>
                <a:lnTo>
                  <a:pt x="69868" y="103170"/>
                </a:lnTo>
                <a:lnTo>
                  <a:pt x="72254" y="97355"/>
                </a:lnTo>
                <a:lnTo>
                  <a:pt x="74797" y="88715"/>
                </a:lnTo>
                <a:lnTo>
                  <a:pt x="77445" y="78193"/>
                </a:lnTo>
                <a:lnTo>
                  <a:pt x="80162" y="66417"/>
                </a:lnTo>
                <a:lnTo>
                  <a:pt x="82927" y="57612"/>
                </a:lnTo>
                <a:lnTo>
                  <a:pt x="85722" y="50790"/>
                </a:lnTo>
                <a:lnTo>
                  <a:pt x="88538" y="45290"/>
                </a:lnTo>
                <a:lnTo>
                  <a:pt x="90415" y="40671"/>
                </a:lnTo>
                <a:lnTo>
                  <a:pt x="91667" y="36639"/>
                </a:lnTo>
                <a:lnTo>
                  <a:pt x="92502" y="32998"/>
                </a:lnTo>
                <a:lnTo>
                  <a:pt x="93058" y="29619"/>
                </a:lnTo>
                <a:lnTo>
                  <a:pt x="93429" y="26413"/>
                </a:lnTo>
                <a:lnTo>
                  <a:pt x="94024" y="18975"/>
                </a:lnTo>
                <a:lnTo>
                  <a:pt x="91565" y="23038"/>
                </a:lnTo>
                <a:lnTo>
                  <a:pt x="89576" y="26789"/>
                </a:lnTo>
                <a:lnTo>
                  <a:pt x="89203" y="31194"/>
                </a:lnTo>
                <a:lnTo>
                  <a:pt x="89906" y="36036"/>
                </a:lnTo>
                <a:lnTo>
                  <a:pt x="91327" y="41169"/>
                </a:lnTo>
                <a:lnTo>
                  <a:pt x="92275" y="45543"/>
                </a:lnTo>
                <a:lnTo>
                  <a:pt x="92907" y="49412"/>
                </a:lnTo>
                <a:lnTo>
                  <a:pt x="93328" y="52944"/>
                </a:lnTo>
                <a:lnTo>
                  <a:pt x="95514" y="60060"/>
                </a:lnTo>
                <a:lnTo>
                  <a:pt x="98876" y="69568"/>
                </a:lnTo>
                <a:lnTo>
                  <a:pt x="103023" y="80669"/>
                </a:lnTo>
                <a:lnTo>
                  <a:pt x="105787" y="89974"/>
                </a:lnTo>
                <a:lnTo>
                  <a:pt x="107630" y="98082"/>
                </a:lnTo>
                <a:lnTo>
                  <a:pt x="108858" y="105393"/>
                </a:lnTo>
                <a:lnTo>
                  <a:pt x="111583" y="111220"/>
                </a:lnTo>
                <a:lnTo>
                  <a:pt x="115304" y="116057"/>
                </a:lnTo>
                <a:lnTo>
                  <a:pt x="125862" y="126112"/>
                </a:lnTo>
                <a:lnTo>
                  <a:pt x="127680" y="126937"/>
                </a:lnTo>
                <a:lnTo>
                  <a:pt x="132241" y="127854"/>
                </a:lnTo>
                <a:lnTo>
                  <a:pt x="134791" y="128098"/>
                </a:lnTo>
                <a:lnTo>
                  <a:pt x="137443" y="128261"/>
                </a:lnTo>
                <a:lnTo>
                  <a:pt x="142931" y="128442"/>
                </a:lnTo>
                <a:lnTo>
                  <a:pt x="162750" y="12858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403"/>
          <p:cNvSpPr/>
          <p:nvPr/>
        </p:nvSpPr>
        <p:spPr>
          <a:xfrm>
            <a:off x="2214562" y="4466272"/>
            <a:ext cx="128589" cy="225331"/>
          </a:xfrm>
          <a:custGeom>
            <a:avLst/>
            <a:gdLst/>
            <a:ahLst/>
            <a:cxnLst/>
            <a:rect l="0" t="0" r="0" b="0"/>
            <a:pathLst>
              <a:path w="128589" h="225331">
                <a:moveTo>
                  <a:pt x="0" y="0"/>
                </a:moveTo>
                <a:lnTo>
                  <a:pt x="0" y="40302"/>
                </a:lnTo>
                <a:lnTo>
                  <a:pt x="1905" y="49728"/>
                </a:lnTo>
                <a:lnTo>
                  <a:pt x="5080" y="61727"/>
                </a:lnTo>
                <a:lnTo>
                  <a:pt x="9102" y="75442"/>
                </a:lnTo>
                <a:lnTo>
                  <a:pt x="11783" y="86490"/>
                </a:lnTo>
                <a:lnTo>
                  <a:pt x="13570" y="95760"/>
                </a:lnTo>
                <a:lnTo>
                  <a:pt x="14762" y="103845"/>
                </a:lnTo>
                <a:lnTo>
                  <a:pt x="17461" y="116855"/>
                </a:lnTo>
                <a:lnTo>
                  <a:pt x="25540" y="151631"/>
                </a:lnTo>
                <a:lnTo>
                  <a:pt x="28457" y="165857"/>
                </a:lnTo>
                <a:lnTo>
                  <a:pt x="30401" y="177246"/>
                </a:lnTo>
                <a:lnTo>
                  <a:pt x="31698" y="186744"/>
                </a:lnTo>
                <a:lnTo>
                  <a:pt x="32562" y="194981"/>
                </a:lnTo>
                <a:lnTo>
                  <a:pt x="33138" y="202378"/>
                </a:lnTo>
                <a:lnTo>
                  <a:pt x="33778" y="214723"/>
                </a:lnTo>
                <a:lnTo>
                  <a:pt x="34138" y="225123"/>
                </a:lnTo>
                <a:lnTo>
                  <a:pt x="34189" y="225330"/>
                </a:lnTo>
                <a:lnTo>
                  <a:pt x="34223" y="224515"/>
                </a:lnTo>
                <a:lnTo>
                  <a:pt x="33292" y="221115"/>
                </a:lnTo>
                <a:lnTo>
                  <a:pt x="29719" y="209716"/>
                </a:lnTo>
                <a:lnTo>
                  <a:pt x="28385" y="202675"/>
                </a:lnTo>
                <a:lnTo>
                  <a:pt x="27496" y="195124"/>
                </a:lnTo>
                <a:lnTo>
                  <a:pt x="26903" y="187233"/>
                </a:lnTo>
                <a:lnTo>
                  <a:pt x="27460" y="180067"/>
                </a:lnTo>
                <a:lnTo>
                  <a:pt x="28784" y="173385"/>
                </a:lnTo>
                <a:lnTo>
                  <a:pt x="30619" y="167025"/>
                </a:lnTo>
                <a:lnTo>
                  <a:pt x="31843" y="158975"/>
                </a:lnTo>
                <a:lnTo>
                  <a:pt x="32659" y="149798"/>
                </a:lnTo>
                <a:lnTo>
                  <a:pt x="33202" y="139871"/>
                </a:lnTo>
                <a:lnTo>
                  <a:pt x="34517" y="131347"/>
                </a:lnTo>
                <a:lnTo>
                  <a:pt x="36347" y="123760"/>
                </a:lnTo>
                <a:lnTo>
                  <a:pt x="43472" y="101440"/>
                </a:lnTo>
                <a:lnTo>
                  <a:pt x="46126" y="93344"/>
                </a:lnTo>
                <a:lnTo>
                  <a:pt x="48848" y="86042"/>
                </a:lnTo>
                <a:lnTo>
                  <a:pt x="51615" y="79269"/>
                </a:lnTo>
                <a:lnTo>
                  <a:pt x="54413" y="72848"/>
                </a:lnTo>
                <a:lnTo>
                  <a:pt x="58183" y="67616"/>
                </a:lnTo>
                <a:lnTo>
                  <a:pt x="62601" y="63175"/>
                </a:lnTo>
                <a:lnTo>
                  <a:pt x="67452" y="59261"/>
                </a:lnTo>
                <a:lnTo>
                  <a:pt x="71638" y="54748"/>
                </a:lnTo>
                <a:lnTo>
                  <a:pt x="75381" y="49834"/>
                </a:lnTo>
                <a:lnTo>
                  <a:pt x="78829" y="44653"/>
                </a:lnTo>
                <a:lnTo>
                  <a:pt x="82080" y="41198"/>
                </a:lnTo>
                <a:lnTo>
                  <a:pt x="85200" y="38896"/>
                </a:lnTo>
                <a:lnTo>
                  <a:pt x="101602" y="30649"/>
                </a:lnTo>
                <a:lnTo>
                  <a:pt x="106787" y="29005"/>
                </a:lnTo>
                <a:lnTo>
                  <a:pt x="112149" y="27909"/>
                </a:lnTo>
                <a:lnTo>
                  <a:pt x="128588" y="257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404"/>
          <p:cNvSpPr/>
          <p:nvPr/>
        </p:nvSpPr>
        <p:spPr>
          <a:xfrm>
            <a:off x="2437447" y="4397692"/>
            <a:ext cx="34291" cy="282894"/>
          </a:xfrm>
          <a:custGeom>
            <a:avLst/>
            <a:gdLst/>
            <a:ahLst/>
            <a:cxnLst/>
            <a:rect l="0" t="0" r="0" b="0"/>
            <a:pathLst>
              <a:path w="34291" h="282894">
                <a:moveTo>
                  <a:pt x="0" y="0"/>
                </a:moveTo>
                <a:lnTo>
                  <a:pt x="0" y="55313"/>
                </a:lnTo>
                <a:lnTo>
                  <a:pt x="953" y="62593"/>
                </a:lnTo>
                <a:lnTo>
                  <a:pt x="2540" y="70304"/>
                </a:lnTo>
                <a:lnTo>
                  <a:pt x="4551" y="78302"/>
                </a:lnTo>
                <a:lnTo>
                  <a:pt x="5891" y="86491"/>
                </a:lnTo>
                <a:lnTo>
                  <a:pt x="6785" y="94808"/>
                </a:lnTo>
                <a:lnTo>
                  <a:pt x="7381" y="103211"/>
                </a:lnTo>
                <a:lnTo>
                  <a:pt x="8731" y="114527"/>
                </a:lnTo>
                <a:lnTo>
                  <a:pt x="12770" y="142341"/>
                </a:lnTo>
                <a:lnTo>
                  <a:pt x="17741" y="171213"/>
                </a:lnTo>
                <a:lnTo>
                  <a:pt x="20400" y="185580"/>
                </a:lnTo>
                <a:lnTo>
                  <a:pt x="22172" y="198015"/>
                </a:lnTo>
                <a:lnTo>
                  <a:pt x="23354" y="209162"/>
                </a:lnTo>
                <a:lnTo>
                  <a:pt x="24142" y="219452"/>
                </a:lnTo>
                <a:lnTo>
                  <a:pt x="25620" y="227264"/>
                </a:lnTo>
                <a:lnTo>
                  <a:pt x="27557" y="233424"/>
                </a:lnTo>
                <a:lnTo>
                  <a:pt x="29802" y="238483"/>
                </a:lnTo>
                <a:lnTo>
                  <a:pt x="31298" y="244714"/>
                </a:lnTo>
                <a:lnTo>
                  <a:pt x="32295" y="251725"/>
                </a:lnTo>
                <a:lnTo>
                  <a:pt x="33403" y="265231"/>
                </a:lnTo>
                <a:lnTo>
                  <a:pt x="34290" y="28289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405"/>
          <p:cNvSpPr/>
          <p:nvPr/>
        </p:nvSpPr>
        <p:spPr>
          <a:xfrm>
            <a:off x="2394584" y="4543425"/>
            <a:ext cx="102871" cy="17146"/>
          </a:xfrm>
          <a:custGeom>
            <a:avLst/>
            <a:gdLst/>
            <a:ahLst/>
            <a:cxnLst/>
            <a:rect l="0" t="0" r="0" b="0"/>
            <a:pathLst>
              <a:path w="102871" h="17146">
                <a:moveTo>
                  <a:pt x="0" y="17145"/>
                </a:moveTo>
                <a:lnTo>
                  <a:pt x="56990" y="17145"/>
                </a:lnTo>
                <a:lnTo>
                  <a:pt x="62759" y="16192"/>
                </a:lnTo>
                <a:lnTo>
                  <a:pt x="68509" y="14605"/>
                </a:lnTo>
                <a:lnTo>
                  <a:pt x="74248" y="12594"/>
                </a:lnTo>
                <a:lnTo>
                  <a:pt x="79026" y="11253"/>
                </a:lnTo>
                <a:lnTo>
                  <a:pt x="83164" y="10359"/>
                </a:lnTo>
                <a:lnTo>
                  <a:pt x="10287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406"/>
          <p:cNvSpPr/>
          <p:nvPr/>
        </p:nvSpPr>
        <p:spPr>
          <a:xfrm>
            <a:off x="2592254" y="4474845"/>
            <a:ext cx="100252" cy="214313"/>
          </a:xfrm>
          <a:custGeom>
            <a:avLst/>
            <a:gdLst/>
            <a:ahLst/>
            <a:cxnLst/>
            <a:rect l="0" t="0" r="0" b="0"/>
            <a:pathLst>
              <a:path w="100252" h="214313">
                <a:moveTo>
                  <a:pt x="59505" y="0"/>
                </a:moveTo>
                <a:lnTo>
                  <a:pt x="50404" y="4550"/>
                </a:lnTo>
                <a:lnTo>
                  <a:pt x="46770" y="6843"/>
                </a:lnTo>
                <a:lnTo>
                  <a:pt x="43395" y="9325"/>
                </a:lnTo>
                <a:lnTo>
                  <a:pt x="40193" y="11931"/>
                </a:lnTo>
                <a:lnTo>
                  <a:pt x="37105" y="15574"/>
                </a:lnTo>
                <a:lnTo>
                  <a:pt x="34094" y="19908"/>
                </a:lnTo>
                <a:lnTo>
                  <a:pt x="31135" y="24702"/>
                </a:lnTo>
                <a:lnTo>
                  <a:pt x="28209" y="28850"/>
                </a:lnTo>
                <a:lnTo>
                  <a:pt x="25306" y="32568"/>
                </a:lnTo>
                <a:lnTo>
                  <a:pt x="22418" y="35999"/>
                </a:lnTo>
                <a:lnTo>
                  <a:pt x="19541" y="40192"/>
                </a:lnTo>
                <a:lnTo>
                  <a:pt x="16670" y="44892"/>
                </a:lnTo>
                <a:lnTo>
                  <a:pt x="13803" y="49930"/>
                </a:lnTo>
                <a:lnTo>
                  <a:pt x="10940" y="54242"/>
                </a:lnTo>
                <a:lnTo>
                  <a:pt x="8079" y="58069"/>
                </a:lnTo>
                <a:lnTo>
                  <a:pt x="5218" y="61572"/>
                </a:lnTo>
                <a:lnTo>
                  <a:pt x="3311" y="64860"/>
                </a:lnTo>
                <a:lnTo>
                  <a:pt x="1193" y="71055"/>
                </a:lnTo>
                <a:lnTo>
                  <a:pt x="0" y="75345"/>
                </a:lnTo>
                <a:lnTo>
                  <a:pt x="785" y="75948"/>
                </a:lnTo>
                <a:lnTo>
                  <a:pt x="2261" y="76349"/>
                </a:lnTo>
                <a:lnTo>
                  <a:pt x="4198" y="76617"/>
                </a:lnTo>
                <a:lnTo>
                  <a:pt x="5489" y="77748"/>
                </a:lnTo>
                <a:lnTo>
                  <a:pt x="6349" y="79454"/>
                </a:lnTo>
                <a:lnTo>
                  <a:pt x="6923" y="81545"/>
                </a:lnTo>
                <a:lnTo>
                  <a:pt x="8258" y="82938"/>
                </a:lnTo>
                <a:lnTo>
                  <a:pt x="10101" y="83867"/>
                </a:lnTo>
                <a:lnTo>
                  <a:pt x="12281" y="84486"/>
                </a:lnTo>
                <a:lnTo>
                  <a:pt x="14688" y="84899"/>
                </a:lnTo>
                <a:lnTo>
                  <a:pt x="17244" y="85174"/>
                </a:lnTo>
                <a:lnTo>
                  <a:pt x="19902" y="85357"/>
                </a:lnTo>
                <a:lnTo>
                  <a:pt x="23578" y="85480"/>
                </a:lnTo>
                <a:lnTo>
                  <a:pt x="32742" y="85616"/>
                </a:lnTo>
                <a:lnTo>
                  <a:pt x="38806" y="86605"/>
                </a:lnTo>
                <a:lnTo>
                  <a:pt x="45706" y="88216"/>
                </a:lnTo>
                <a:lnTo>
                  <a:pt x="53163" y="90243"/>
                </a:lnTo>
                <a:lnTo>
                  <a:pt x="59087" y="91595"/>
                </a:lnTo>
                <a:lnTo>
                  <a:pt x="63989" y="92495"/>
                </a:lnTo>
                <a:lnTo>
                  <a:pt x="68209" y="93096"/>
                </a:lnTo>
                <a:lnTo>
                  <a:pt x="72928" y="96354"/>
                </a:lnTo>
                <a:lnTo>
                  <a:pt x="77979" y="101383"/>
                </a:lnTo>
                <a:lnTo>
                  <a:pt x="83251" y="107594"/>
                </a:lnTo>
                <a:lnTo>
                  <a:pt x="87719" y="112686"/>
                </a:lnTo>
                <a:lnTo>
                  <a:pt x="95222" y="120885"/>
                </a:lnTo>
                <a:lnTo>
                  <a:pt x="97604" y="124405"/>
                </a:lnTo>
                <a:lnTo>
                  <a:pt x="100251" y="130856"/>
                </a:lnTo>
                <a:lnTo>
                  <a:pt x="100004" y="133910"/>
                </a:lnTo>
                <a:lnTo>
                  <a:pt x="98887" y="136898"/>
                </a:lnTo>
                <a:lnTo>
                  <a:pt x="97190" y="139843"/>
                </a:lnTo>
                <a:lnTo>
                  <a:pt x="92764" y="148194"/>
                </a:lnTo>
                <a:lnTo>
                  <a:pt x="90250" y="153089"/>
                </a:lnTo>
                <a:lnTo>
                  <a:pt x="86670" y="159209"/>
                </a:lnTo>
                <a:lnTo>
                  <a:pt x="77611" y="173629"/>
                </a:lnTo>
                <a:lnTo>
                  <a:pt x="72528" y="179570"/>
                </a:lnTo>
                <a:lnTo>
                  <a:pt x="67235" y="184484"/>
                </a:lnTo>
                <a:lnTo>
                  <a:pt x="61801" y="188711"/>
                </a:lnTo>
                <a:lnTo>
                  <a:pt x="55321" y="192482"/>
                </a:lnTo>
                <a:lnTo>
                  <a:pt x="48143" y="195949"/>
                </a:lnTo>
                <a:lnTo>
                  <a:pt x="8071" y="2143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407"/>
          <p:cNvSpPr/>
          <p:nvPr/>
        </p:nvSpPr>
        <p:spPr>
          <a:xfrm>
            <a:off x="1365926" y="4762886"/>
            <a:ext cx="420012" cy="294808"/>
          </a:xfrm>
          <a:custGeom>
            <a:avLst/>
            <a:gdLst/>
            <a:ahLst/>
            <a:cxnLst/>
            <a:rect l="0" t="0" r="0" b="0"/>
            <a:pathLst>
              <a:path w="420012" h="294808">
                <a:moveTo>
                  <a:pt x="162836" y="157729"/>
                </a:moveTo>
                <a:lnTo>
                  <a:pt x="153734" y="153178"/>
                </a:lnTo>
                <a:lnTo>
                  <a:pt x="141646" y="145863"/>
                </a:lnTo>
                <a:lnTo>
                  <a:pt x="128653" y="138168"/>
                </a:lnTo>
                <a:lnTo>
                  <a:pt x="115984" y="132883"/>
                </a:lnTo>
                <a:lnTo>
                  <a:pt x="109310" y="128271"/>
                </a:lnTo>
                <a:lnTo>
                  <a:pt x="98089" y="125586"/>
                </a:lnTo>
                <a:lnTo>
                  <a:pt x="91096" y="124871"/>
                </a:lnTo>
                <a:lnTo>
                  <a:pt x="78247" y="124075"/>
                </a:lnTo>
                <a:lnTo>
                  <a:pt x="66186" y="123722"/>
                </a:lnTo>
                <a:lnTo>
                  <a:pt x="41723" y="123476"/>
                </a:lnTo>
                <a:lnTo>
                  <a:pt x="32491" y="125995"/>
                </a:lnTo>
                <a:lnTo>
                  <a:pt x="27362" y="128001"/>
                </a:lnTo>
                <a:lnTo>
                  <a:pt x="23942" y="130290"/>
                </a:lnTo>
                <a:lnTo>
                  <a:pt x="21663" y="132769"/>
                </a:lnTo>
                <a:lnTo>
                  <a:pt x="18177" y="139015"/>
                </a:lnTo>
                <a:lnTo>
                  <a:pt x="13453" y="148142"/>
                </a:lnTo>
                <a:lnTo>
                  <a:pt x="8178" y="156008"/>
                </a:lnTo>
                <a:lnTo>
                  <a:pt x="5439" y="159439"/>
                </a:lnTo>
                <a:lnTo>
                  <a:pt x="3612" y="164584"/>
                </a:lnTo>
                <a:lnTo>
                  <a:pt x="2394" y="170871"/>
                </a:lnTo>
                <a:lnTo>
                  <a:pt x="1582" y="177920"/>
                </a:lnTo>
                <a:lnTo>
                  <a:pt x="1041" y="184525"/>
                </a:lnTo>
                <a:lnTo>
                  <a:pt x="680" y="190833"/>
                </a:lnTo>
                <a:lnTo>
                  <a:pt x="279" y="202922"/>
                </a:lnTo>
                <a:lnTo>
                  <a:pt x="22" y="226204"/>
                </a:lnTo>
                <a:lnTo>
                  <a:pt x="0" y="231954"/>
                </a:lnTo>
                <a:lnTo>
                  <a:pt x="1891" y="238645"/>
                </a:lnTo>
                <a:lnTo>
                  <a:pt x="5057" y="245963"/>
                </a:lnTo>
                <a:lnTo>
                  <a:pt x="9073" y="253699"/>
                </a:lnTo>
                <a:lnTo>
                  <a:pt x="11749" y="259809"/>
                </a:lnTo>
                <a:lnTo>
                  <a:pt x="13534" y="264835"/>
                </a:lnTo>
                <a:lnTo>
                  <a:pt x="14724" y="269138"/>
                </a:lnTo>
                <a:lnTo>
                  <a:pt x="17422" y="273911"/>
                </a:lnTo>
                <a:lnTo>
                  <a:pt x="21126" y="278999"/>
                </a:lnTo>
                <a:lnTo>
                  <a:pt x="29369" y="287827"/>
                </a:lnTo>
                <a:lnTo>
                  <a:pt x="36207" y="291750"/>
                </a:lnTo>
                <a:lnTo>
                  <a:pt x="42421" y="293494"/>
                </a:lnTo>
                <a:lnTo>
                  <a:pt x="54172" y="294613"/>
                </a:lnTo>
                <a:lnTo>
                  <a:pt x="62471" y="294766"/>
                </a:lnTo>
                <a:lnTo>
                  <a:pt x="67351" y="294807"/>
                </a:lnTo>
                <a:lnTo>
                  <a:pt x="70604" y="293882"/>
                </a:lnTo>
                <a:lnTo>
                  <a:pt x="72773" y="292312"/>
                </a:lnTo>
                <a:lnTo>
                  <a:pt x="74219" y="290314"/>
                </a:lnTo>
                <a:lnTo>
                  <a:pt x="85356" y="282950"/>
                </a:lnTo>
                <a:lnTo>
                  <a:pt x="88323" y="280262"/>
                </a:lnTo>
                <a:lnTo>
                  <a:pt x="90300" y="277517"/>
                </a:lnTo>
                <a:lnTo>
                  <a:pt x="93450" y="270976"/>
                </a:lnTo>
                <a:lnTo>
                  <a:pt x="110507" y="236695"/>
                </a:lnTo>
                <a:lnTo>
                  <a:pt x="114615" y="225613"/>
                </a:lnTo>
                <a:lnTo>
                  <a:pt x="118306" y="213462"/>
                </a:lnTo>
                <a:lnTo>
                  <a:pt x="121719" y="200599"/>
                </a:lnTo>
                <a:lnTo>
                  <a:pt x="128052" y="173608"/>
                </a:lnTo>
                <a:lnTo>
                  <a:pt x="131074" y="159742"/>
                </a:lnTo>
                <a:lnTo>
                  <a:pt x="133089" y="147641"/>
                </a:lnTo>
                <a:lnTo>
                  <a:pt x="134432" y="136716"/>
                </a:lnTo>
                <a:lnTo>
                  <a:pt x="135327" y="126575"/>
                </a:lnTo>
                <a:lnTo>
                  <a:pt x="135924" y="116958"/>
                </a:lnTo>
                <a:lnTo>
                  <a:pt x="136588" y="98650"/>
                </a:lnTo>
                <a:lnTo>
                  <a:pt x="137049" y="50736"/>
                </a:lnTo>
                <a:lnTo>
                  <a:pt x="137072" y="43538"/>
                </a:lnTo>
                <a:lnTo>
                  <a:pt x="136135" y="36834"/>
                </a:lnTo>
                <a:lnTo>
                  <a:pt x="134558" y="30460"/>
                </a:lnTo>
                <a:lnTo>
                  <a:pt x="132554" y="24305"/>
                </a:lnTo>
                <a:lnTo>
                  <a:pt x="131218" y="19250"/>
                </a:lnTo>
                <a:lnTo>
                  <a:pt x="129733" y="11093"/>
                </a:lnTo>
                <a:lnTo>
                  <a:pt x="126534" y="4292"/>
                </a:lnTo>
                <a:lnTo>
                  <a:pt x="124347" y="1145"/>
                </a:lnTo>
                <a:lnTo>
                  <a:pt x="122889" y="0"/>
                </a:lnTo>
                <a:lnTo>
                  <a:pt x="121917" y="189"/>
                </a:lnTo>
                <a:lnTo>
                  <a:pt x="121269" y="1267"/>
                </a:lnTo>
                <a:lnTo>
                  <a:pt x="120550" y="7545"/>
                </a:lnTo>
                <a:lnTo>
                  <a:pt x="120229" y="15733"/>
                </a:lnTo>
                <a:lnTo>
                  <a:pt x="120087" y="22547"/>
                </a:lnTo>
                <a:lnTo>
                  <a:pt x="120007" y="36289"/>
                </a:lnTo>
                <a:lnTo>
                  <a:pt x="120948" y="41526"/>
                </a:lnTo>
                <a:lnTo>
                  <a:pt x="122529" y="46923"/>
                </a:lnTo>
                <a:lnTo>
                  <a:pt x="124534" y="52426"/>
                </a:lnTo>
                <a:lnTo>
                  <a:pt x="125871" y="58952"/>
                </a:lnTo>
                <a:lnTo>
                  <a:pt x="126763" y="66160"/>
                </a:lnTo>
                <a:lnTo>
                  <a:pt x="127357" y="73823"/>
                </a:lnTo>
                <a:lnTo>
                  <a:pt x="129659" y="83694"/>
                </a:lnTo>
                <a:lnTo>
                  <a:pt x="133098" y="95037"/>
                </a:lnTo>
                <a:lnTo>
                  <a:pt x="137296" y="107362"/>
                </a:lnTo>
                <a:lnTo>
                  <a:pt x="141047" y="117483"/>
                </a:lnTo>
                <a:lnTo>
                  <a:pt x="144500" y="126136"/>
                </a:lnTo>
                <a:lnTo>
                  <a:pt x="147754" y="133810"/>
                </a:lnTo>
                <a:lnTo>
                  <a:pt x="150877" y="141782"/>
                </a:lnTo>
                <a:lnTo>
                  <a:pt x="156886" y="158261"/>
                </a:lnTo>
                <a:lnTo>
                  <a:pt x="165624" y="183604"/>
                </a:lnTo>
                <a:lnTo>
                  <a:pt x="169457" y="191172"/>
                </a:lnTo>
                <a:lnTo>
                  <a:pt x="173917" y="198122"/>
                </a:lnTo>
                <a:lnTo>
                  <a:pt x="178796" y="204660"/>
                </a:lnTo>
                <a:lnTo>
                  <a:pt x="183954" y="210924"/>
                </a:lnTo>
                <a:lnTo>
                  <a:pt x="189297" y="217004"/>
                </a:lnTo>
                <a:lnTo>
                  <a:pt x="194764" y="222963"/>
                </a:lnTo>
                <a:lnTo>
                  <a:pt x="205919" y="232124"/>
                </a:lnTo>
                <a:lnTo>
                  <a:pt x="217226" y="239371"/>
                </a:lnTo>
                <a:lnTo>
                  <a:pt x="228602" y="245767"/>
                </a:lnTo>
                <a:lnTo>
                  <a:pt x="237468" y="249244"/>
                </a:lnTo>
                <a:lnTo>
                  <a:pt x="247814" y="251202"/>
                </a:lnTo>
                <a:lnTo>
                  <a:pt x="250921" y="251477"/>
                </a:lnTo>
                <a:lnTo>
                  <a:pt x="253944" y="250707"/>
                </a:lnTo>
                <a:lnTo>
                  <a:pt x="259843" y="247312"/>
                </a:lnTo>
                <a:lnTo>
                  <a:pt x="263703" y="243169"/>
                </a:lnTo>
                <a:lnTo>
                  <a:pt x="268181" y="237549"/>
                </a:lnTo>
                <a:lnTo>
                  <a:pt x="273071" y="230945"/>
                </a:lnTo>
                <a:lnTo>
                  <a:pt x="277283" y="224637"/>
                </a:lnTo>
                <a:lnTo>
                  <a:pt x="281044" y="218526"/>
                </a:lnTo>
                <a:lnTo>
                  <a:pt x="284504" y="212548"/>
                </a:lnTo>
                <a:lnTo>
                  <a:pt x="286810" y="206657"/>
                </a:lnTo>
                <a:lnTo>
                  <a:pt x="288348" y="200826"/>
                </a:lnTo>
                <a:lnTo>
                  <a:pt x="289373" y="195032"/>
                </a:lnTo>
                <a:lnTo>
                  <a:pt x="291962" y="189265"/>
                </a:lnTo>
                <a:lnTo>
                  <a:pt x="295592" y="183516"/>
                </a:lnTo>
                <a:lnTo>
                  <a:pt x="299918" y="177777"/>
                </a:lnTo>
                <a:lnTo>
                  <a:pt x="302801" y="172047"/>
                </a:lnTo>
                <a:lnTo>
                  <a:pt x="304724" y="166322"/>
                </a:lnTo>
                <a:lnTo>
                  <a:pt x="306005" y="160599"/>
                </a:lnTo>
                <a:lnTo>
                  <a:pt x="306860" y="154880"/>
                </a:lnTo>
                <a:lnTo>
                  <a:pt x="307429" y="149163"/>
                </a:lnTo>
                <a:lnTo>
                  <a:pt x="307809" y="143445"/>
                </a:lnTo>
                <a:lnTo>
                  <a:pt x="308231" y="121853"/>
                </a:lnTo>
                <a:lnTo>
                  <a:pt x="308343" y="108094"/>
                </a:lnTo>
                <a:lnTo>
                  <a:pt x="307466" y="98921"/>
                </a:lnTo>
                <a:lnTo>
                  <a:pt x="305928" y="92806"/>
                </a:lnTo>
                <a:lnTo>
                  <a:pt x="301680" y="85059"/>
                </a:lnTo>
                <a:lnTo>
                  <a:pt x="296617" y="78441"/>
                </a:lnTo>
                <a:lnTo>
                  <a:pt x="294886" y="77248"/>
                </a:lnTo>
                <a:lnTo>
                  <a:pt x="293732" y="77405"/>
                </a:lnTo>
                <a:lnTo>
                  <a:pt x="292962" y="78462"/>
                </a:lnTo>
                <a:lnTo>
                  <a:pt x="294647" y="87257"/>
                </a:lnTo>
                <a:lnTo>
                  <a:pt x="296430" y="93602"/>
                </a:lnTo>
                <a:lnTo>
                  <a:pt x="296666" y="98785"/>
                </a:lnTo>
                <a:lnTo>
                  <a:pt x="295871" y="103193"/>
                </a:lnTo>
                <a:lnTo>
                  <a:pt x="294389" y="107084"/>
                </a:lnTo>
                <a:lnTo>
                  <a:pt x="294353" y="111583"/>
                </a:lnTo>
                <a:lnTo>
                  <a:pt x="295281" y="116487"/>
                </a:lnTo>
                <a:lnTo>
                  <a:pt x="296853" y="121662"/>
                </a:lnTo>
                <a:lnTo>
                  <a:pt x="301139" y="129952"/>
                </a:lnTo>
                <a:lnTo>
                  <a:pt x="303616" y="133496"/>
                </a:lnTo>
                <a:lnTo>
                  <a:pt x="306367" y="142513"/>
                </a:lnTo>
                <a:lnTo>
                  <a:pt x="307101" y="147585"/>
                </a:lnTo>
                <a:lnTo>
                  <a:pt x="309495" y="152872"/>
                </a:lnTo>
                <a:lnTo>
                  <a:pt x="312996" y="158300"/>
                </a:lnTo>
                <a:lnTo>
                  <a:pt x="317235" y="163825"/>
                </a:lnTo>
                <a:lnTo>
                  <a:pt x="324485" y="172503"/>
                </a:lnTo>
                <a:lnTo>
                  <a:pt x="331835" y="181440"/>
                </a:lnTo>
                <a:lnTo>
                  <a:pt x="336462" y="187824"/>
                </a:lnTo>
                <a:lnTo>
                  <a:pt x="341452" y="194937"/>
                </a:lnTo>
                <a:lnTo>
                  <a:pt x="346683" y="200632"/>
                </a:lnTo>
                <a:lnTo>
                  <a:pt x="357576" y="209499"/>
                </a:lnTo>
                <a:lnTo>
                  <a:pt x="366227" y="216615"/>
                </a:lnTo>
                <a:lnTo>
                  <a:pt x="369868" y="219846"/>
                </a:lnTo>
                <a:lnTo>
                  <a:pt x="376453" y="223437"/>
                </a:lnTo>
                <a:lnTo>
                  <a:pt x="383507" y="225032"/>
                </a:lnTo>
                <a:lnTo>
                  <a:pt x="392992" y="225742"/>
                </a:lnTo>
                <a:lnTo>
                  <a:pt x="403557" y="226056"/>
                </a:lnTo>
                <a:lnTo>
                  <a:pt x="420011" y="22630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408"/>
          <p:cNvSpPr/>
          <p:nvPr/>
        </p:nvSpPr>
        <p:spPr>
          <a:xfrm>
            <a:off x="1820398" y="4766524"/>
            <a:ext cx="531325" cy="239147"/>
          </a:xfrm>
          <a:custGeom>
            <a:avLst/>
            <a:gdLst/>
            <a:ahLst/>
            <a:cxnLst/>
            <a:rect l="0" t="0" r="0" b="0"/>
            <a:pathLst>
              <a:path w="531325" h="239147">
                <a:moveTo>
                  <a:pt x="59836" y="68366"/>
                </a:moveTo>
                <a:lnTo>
                  <a:pt x="50735" y="59264"/>
                </a:lnTo>
                <a:lnTo>
                  <a:pt x="47101" y="56583"/>
                </a:lnTo>
                <a:lnTo>
                  <a:pt x="40524" y="53604"/>
                </a:lnTo>
                <a:lnTo>
                  <a:pt x="31466" y="51926"/>
                </a:lnTo>
                <a:lnTo>
                  <a:pt x="29493" y="52644"/>
                </a:lnTo>
                <a:lnTo>
                  <a:pt x="28177" y="54074"/>
                </a:lnTo>
                <a:lnTo>
                  <a:pt x="24811" y="61061"/>
                </a:lnTo>
                <a:lnTo>
                  <a:pt x="6388" y="98084"/>
                </a:lnTo>
                <a:lnTo>
                  <a:pt x="4202" y="105323"/>
                </a:lnTo>
                <a:lnTo>
                  <a:pt x="2744" y="113006"/>
                </a:lnTo>
                <a:lnTo>
                  <a:pt x="1772" y="120986"/>
                </a:lnTo>
                <a:lnTo>
                  <a:pt x="1124" y="131068"/>
                </a:lnTo>
                <a:lnTo>
                  <a:pt x="693" y="142553"/>
                </a:lnTo>
                <a:lnTo>
                  <a:pt x="85" y="181469"/>
                </a:lnTo>
                <a:lnTo>
                  <a:pt x="0" y="195203"/>
                </a:lnTo>
                <a:lnTo>
                  <a:pt x="895" y="205312"/>
                </a:lnTo>
                <a:lnTo>
                  <a:pt x="2445" y="213003"/>
                </a:lnTo>
                <a:lnTo>
                  <a:pt x="4430" y="219083"/>
                </a:lnTo>
                <a:lnTo>
                  <a:pt x="5754" y="224089"/>
                </a:lnTo>
                <a:lnTo>
                  <a:pt x="6637" y="228378"/>
                </a:lnTo>
                <a:lnTo>
                  <a:pt x="7225" y="232191"/>
                </a:lnTo>
                <a:lnTo>
                  <a:pt x="8569" y="234733"/>
                </a:lnTo>
                <a:lnTo>
                  <a:pt x="10418" y="236427"/>
                </a:lnTo>
                <a:lnTo>
                  <a:pt x="12604" y="237556"/>
                </a:lnTo>
                <a:lnTo>
                  <a:pt x="17572" y="238811"/>
                </a:lnTo>
                <a:lnTo>
                  <a:pt x="20230" y="239146"/>
                </a:lnTo>
                <a:lnTo>
                  <a:pt x="22002" y="238417"/>
                </a:lnTo>
                <a:lnTo>
                  <a:pt x="23184" y="236978"/>
                </a:lnTo>
                <a:lnTo>
                  <a:pt x="23971" y="235066"/>
                </a:lnTo>
                <a:lnTo>
                  <a:pt x="25449" y="233792"/>
                </a:lnTo>
                <a:lnTo>
                  <a:pt x="27386" y="232942"/>
                </a:lnTo>
                <a:lnTo>
                  <a:pt x="29630" y="232376"/>
                </a:lnTo>
                <a:lnTo>
                  <a:pt x="32079" y="230093"/>
                </a:lnTo>
                <a:lnTo>
                  <a:pt x="34664" y="226666"/>
                </a:lnTo>
                <a:lnTo>
                  <a:pt x="37340" y="222477"/>
                </a:lnTo>
                <a:lnTo>
                  <a:pt x="40076" y="216827"/>
                </a:lnTo>
                <a:lnTo>
                  <a:pt x="42853" y="210202"/>
                </a:lnTo>
                <a:lnTo>
                  <a:pt x="45657" y="202928"/>
                </a:lnTo>
                <a:lnTo>
                  <a:pt x="48478" y="196174"/>
                </a:lnTo>
                <a:lnTo>
                  <a:pt x="51312" y="189766"/>
                </a:lnTo>
                <a:lnTo>
                  <a:pt x="57000" y="177567"/>
                </a:lnTo>
                <a:lnTo>
                  <a:pt x="71269" y="148457"/>
                </a:lnTo>
                <a:lnTo>
                  <a:pt x="74126" y="141762"/>
                </a:lnTo>
                <a:lnTo>
                  <a:pt x="76983" y="134442"/>
                </a:lnTo>
                <a:lnTo>
                  <a:pt x="79840" y="126704"/>
                </a:lnTo>
                <a:lnTo>
                  <a:pt x="81744" y="120593"/>
                </a:lnTo>
                <a:lnTo>
                  <a:pt x="83014" y="115566"/>
                </a:lnTo>
                <a:lnTo>
                  <a:pt x="83861" y="111263"/>
                </a:lnTo>
                <a:lnTo>
                  <a:pt x="85378" y="106489"/>
                </a:lnTo>
                <a:lnTo>
                  <a:pt x="87341" y="101401"/>
                </a:lnTo>
                <a:lnTo>
                  <a:pt x="89603" y="96104"/>
                </a:lnTo>
                <a:lnTo>
                  <a:pt x="91111" y="93525"/>
                </a:lnTo>
                <a:lnTo>
                  <a:pt x="92116" y="92759"/>
                </a:lnTo>
                <a:lnTo>
                  <a:pt x="94186" y="94447"/>
                </a:lnTo>
                <a:lnTo>
                  <a:pt x="98280" y="98372"/>
                </a:lnTo>
                <a:lnTo>
                  <a:pt x="99753" y="101705"/>
                </a:lnTo>
                <a:lnTo>
                  <a:pt x="100735" y="105832"/>
                </a:lnTo>
                <a:lnTo>
                  <a:pt x="101390" y="110488"/>
                </a:lnTo>
                <a:lnTo>
                  <a:pt x="101826" y="116450"/>
                </a:lnTo>
                <a:lnTo>
                  <a:pt x="102117" y="123282"/>
                </a:lnTo>
                <a:lnTo>
                  <a:pt x="102311" y="130694"/>
                </a:lnTo>
                <a:lnTo>
                  <a:pt x="103393" y="137541"/>
                </a:lnTo>
                <a:lnTo>
                  <a:pt x="105067" y="144009"/>
                </a:lnTo>
                <a:lnTo>
                  <a:pt x="107135" y="150228"/>
                </a:lnTo>
                <a:lnTo>
                  <a:pt x="108514" y="156278"/>
                </a:lnTo>
                <a:lnTo>
                  <a:pt x="109433" y="162216"/>
                </a:lnTo>
                <a:lnTo>
                  <a:pt x="110046" y="168080"/>
                </a:lnTo>
                <a:lnTo>
                  <a:pt x="111407" y="172942"/>
                </a:lnTo>
                <a:lnTo>
                  <a:pt x="113267" y="177136"/>
                </a:lnTo>
                <a:lnTo>
                  <a:pt x="115459" y="180884"/>
                </a:lnTo>
                <a:lnTo>
                  <a:pt x="117873" y="186241"/>
                </a:lnTo>
                <a:lnTo>
                  <a:pt x="120435" y="192669"/>
                </a:lnTo>
                <a:lnTo>
                  <a:pt x="123095" y="199812"/>
                </a:lnTo>
                <a:lnTo>
                  <a:pt x="125822" y="204574"/>
                </a:lnTo>
                <a:lnTo>
                  <a:pt x="128592" y="207749"/>
                </a:lnTo>
                <a:lnTo>
                  <a:pt x="131391" y="209865"/>
                </a:lnTo>
                <a:lnTo>
                  <a:pt x="135162" y="211276"/>
                </a:lnTo>
                <a:lnTo>
                  <a:pt x="148618" y="213262"/>
                </a:lnTo>
                <a:lnTo>
                  <a:pt x="155810" y="213727"/>
                </a:lnTo>
                <a:lnTo>
                  <a:pt x="159061" y="212898"/>
                </a:lnTo>
                <a:lnTo>
                  <a:pt x="165214" y="209437"/>
                </a:lnTo>
                <a:lnTo>
                  <a:pt x="174033" y="202134"/>
                </a:lnTo>
                <a:lnTo>
                  <a:pt x="176925" y="197550"/>
                </a:lnTo>
                <a:lnTo>
                  <a:pt x="179805" y="191636"/>
                </a:lnTo>
                <a:lnTo>
                  <a:pt x="182678" y="184836"/>
                </a:lnTo>
                <a:lnTo>
                  <a:pt x="188410" y="172200"/>
                </a:lnTo>
                <a:lnTo>
                  <a:pt x="196993" y="154376"/>
                </a:lnTo>
                <a:lnTo>
                  <a:pt x="199851" y="148567"/>
                </a:lnTo>
                <a:lnTo>
                  <a:pt x="201757" y="142788"/>
                </a:lnTo>
                <a:lnTo>
                  <a:pt x="203028" y="137030"/>
                </a:lnTo>
                <a:lnTo>
                  <a:pt x="203875" y="131287"/>
                </a:lnTo>
                <a:lnTo>
                  <a:pt x="205392" y="124601"/>
                </a:lnTo>
                <a:lnTo>
                  <a:pt x="207356" y="117286"/>
                </a:lnTo>
                <a:lnTo>
                  <a:pt x="209618" y="109552"/>
                </a:lnTo>
                <a:lnTo>
                  <a:pt x="211126" y="103443"/>
                </a:lnTo>
                <a:lnTo>
                  <a:pt x="212131" y="98418"/>
                </a:lnTo>
                <a:lnTo>
                  <a:pt x="213248" y="92200"/>
                </a:lnTo>
                <a:lnTo>
                  <a:pt x="213546" y="91875"/>
                </a:lnTo>
                <a:lnTo>
                  <a:pt x="214829" y="95959"/>
                </a:lnTo>
                <a:lnTo>
                  <a:pt x="218575" y="107300"/>
                </a:lnTo>
                <a:lnTo>
                  <a:pt x="219954" y="113372"/>
                </a:lnTo>
                <a:lnTo>
                  <a:pt x="220874" y="119325"/>
                </a:lnTo>
                <a:lnTo>
                  <a:pt x="221488" y="125199"/>
                </a:lnTo>
                <a:lnTo>
                  <a:pt x="222849" y="132924"/>
                </a:lnTo>
                <a:lnTo>
                  <a:pt x="224709" y="141885"/>
                </a:lnTo>
                <a:lnTo>
                  <a:pt x="226902" y="151669"/>
                </a:lnTo>
                <a:lnTo>
                  <a:pt x="229316" y="161048"/>
                </a:lnTo>
                <a:lnTo>
                  <a:pt x="231878" y="170159"/>
                </a:lnTo>
                <a:lnTo>
                  <a:pt x="234538" y="179090"/>
                </a:lnTo>
                <a:lnTo>
                  <a:pt x="237264" y="185997"/>
                </a:lnTo>
                <a:lnTo>
                  <a:pt x="240034" y="191554"/>
                </a:lnTo>
                <a:lnTo>
                  <a:pt x="242833" y="196211"/>
                </a:lnTo>
                <a:lnTo>
                  <a:pt x="244699" y="200268"/>
                </a:lnTo>
                <a:lnTo>
                  <a:pt x="246773" y="207316"/>
                </a:lnTo>
                <a:lnTo>
                  <a:pt x="250234" y="213624"/>
                </a:lnTo>
                <a:lnTo>
                  <a:pt x="252491" y="216640"/>
                </a:lnTo>
                <a:lnTo>
                  <a:pt x="253995" y="217697"/>
                </a:lnTo>
                <a:lnTo>
                  <a:pt x="254998" y="217450"/>
                </a:lnTo>
                <a:lnTo>
                  <a:pt x="255667" y="216333"/>
                </a:lnTo>
                <a:lnTo>
                  <a:pt x="256410" y="212551"/>
                </a:lnTo>
                <a:lnTo>
                  <a:pt x="256608" y="210209"/>
                </a:lnTo>
                <a:lnTo>
                  <a:pt x="257692" y="203886"/>
                </a:lnTo>
                <a:lnTo>
                  <a:pt x="261437" y="184159"/>
                </a:lnTo>
                <a:lnTo>
                  <a:pt x="262817" y="174136"/>
                </a:lnTo>
                <a:lnTo>
                  <a:pt x="263737" y="164597"/>
                </a:lnTo>
                <a:lnTo>
                  <a:pt x="264350" y="155380"/>
                </a:lnTo>
                <a:lnTo>
                  <a:pt x="265032" y="140059"/>
                </a:lnTo>
                <a:lnTo>
                  <a:pt x="265213" y="133306"/>
                </a:lnTo>
                <a:lnTo>
                  <a:pt x="268192" y="124994"/>
                </a:lnTo>
                <a:lnTo>
                  <a:pt x="273035" y="115643"/>
                </a:lnTo>
                <a:lnTo>
                  <a:pt x="279121" y="105599"/>
                </a:lnTo>
                <a:lnTo>
                  <a:pt x="284132" y="96998"/>
                </a:lnTo>
                <a:lnTo>
                  <a:pt x="292238" y="82361"/>
                </a:lnTo>
                <a:lnTo>
                  <a:pt x="296686" y="76743"/>
                </a:lnTo>
                <a:lnTo>
                  <a:pt x="301556" y="72046"/>
                </a:lnTo>
                <a:lnTo>
                  <a:pt x="306708" y="67962"/>
                </a:lnTo>
                <a:lnTo>
                  <a:pt x="314972" y="60884"/>
                </a:lnTo>
                <a:lnTo>
                  <a:pt x="318510" y="57662"/>
                </a:lnTo>
                <a:lnTo>
                  <a:pt x="321820" y="55515"/>
                </a:lnTo>
                <a:lnTo>
                  <a:pt x="328039" y="53129"/>
                </a:lnTo>
                <a:lnTo>
                  <a:pt x="331983" y="53446"/>
                </a:lnTo>
                <a:lnTo>
                  <a:pt x="341446" y="56337"/>
                </a:lnTo>
                <a:lnTo>
                  <a:pt x="349461" y="60797"/>
                </a:lnTo>
                <a:lnTo>
                  <a:pt x="352932" y="63320"/>
                </a:lnTo>
                <a:lnTo>
                  <a:pt x="355246" y="65955"/>
                </a:lnTo>
                <a:lnTo>
                  <a:pt x="356789" y="68663"/>
                </a:lnTo>
                <a:lnTo>
                  <a:pt x="357817" y="71422"/>
                </a:lnTo>
                <a:lnTo>
                  <a:pt x="360408" y="74213"/>
                </a:lnTo>
                <a:lnTo>
                  <a:pt x="368366" y="79854"/>
                </a:lnTo>
                <a:lnTo>
                  <a:pt x="371250" y="83645"/>
                </a:lnTo>
                <a:lnTo>
                  <a:pt x="373173" y="88077"/>
                </a:lnTo>
                <a:lnTo>
                  <a:pt x="374455" y="92937"/>
                </a:lnTo>
                <a:lnTo>
                  <a:pt x="376262" y="98081"/>
                </a:lnTo>
                <a:lnTo>
                  <a:pt x="378420" y="103416"/>
                </a:lnTo>
                <a:lnTo>
                  <a:pt x="380810" y="108878"/>
                </a:lnTo>
                <a:lnTo>
                  <a:pt x="382404" y="115376"/>
                </a:lnTo>
                <a:lnTo>
                  <a:pt x="383466" y="122566"/>
                </a:lnTo>
                <a:lnTo>
                  <a:pt x="384175" y="130217"/>
                </a:lnTo>
                <a:lnTo>
                  <a:pt x="385600" y="136270"/>
                </a:lnTo>
                <a:lnTo>
                  <a:pt x="387502" y="141257"/>
                </a:lnTo>
                <a:lnTo>
                  <a:pt x="389723" y="145535"/>
                </a:lnTo>
                <a:lnTo>
                  <a:pt x="392190" y="152828"/>
                </a:lnTo>
                <a:lnTo>
                  <a:pt x="392848" y="156106"/>
                </a:lnTo>
                <a:lnTo>
                  <a:pt x="393287" y="154482"/>
                </a:lnTo>
                <a:lnTo>
                  <a:pt x="393579" y="149589"/>
                </a:lnTo>
                <a:lnTo>
                  <a:pt x="393904" y="134945"/>
                </a:lnTo>
                <a:lnTo>
                  <a:pt x="394049" y="118912"/>
                </a:lnTo>
                <a:lnTo>
                  <a:pt x="395040" y="111587"/>
                </a:lnTo>
                <a:lnTo>
                  <a:pt x="396653" y="104800"/>
                </a:lnTo>
                <a:lnTo>
                  <a:pt x="406086" y="75668"/>
                </a:lnTo>
                <a:lnTo>
                  <a:pt x="409732" y="66567"/>
                </a:lnTo>
                <a:lnTo>
                  <a:pt x="414067" y="56689"/>
                </a:lnTo>
                <a:lnTo>
                  <a:pt x="426731" y="29663"/>
                </a:lnTo>
                <a:lnTo>
                  <a:pt x="430163" y="22561"/>
                </a:lnTo>
                <a:lnTo>
                  <a:pt x="433403" y="16875"/>
                </a:lnTo>
                <a:lnTo>
                  <a:pt x="436516" y="12131"/>
                </a:lnTo>
                <a:lnTo>
                  <a:pt x="439544" y="8016"/>
                </a:lnTo>
                <a:lnTo>
                  <a:pt x="443467" y="5273"/>
                </a:lnTo>
                <a:lnTo>
                  <a:pt x="452907" y="2224"/>
                </a:lnTo>
                <a:lnTo>
                  <a:pt x="467645" y="267"/>
                </a:lnTo>
                <a:lnTo>
                  <a:pt x="473812" y="0"/>
                </a:lnTo>
                <a:lnTo>
                  <a:pt x="476790" y="881"/>
                </a:lnTo>
                <a:lnTo>
                  <a:pt x="482639" y="4400"/>
                </a:lnTo>
                <a:lnTo>
                  <a:pt x="491287" y="11736"/>
                </a:lnTo>
                <a:lnTo>
                  <a:pt x="494155" y="15372"/>
                </a:lnTo>
                <a:lnTo>
                  <a:pt x="497020" y="19702"/>
                </a:lnTo>
                <a:lnTo>
                  <a:pt x="499882" y="24493"/>
                </a:lnTo>
                <a:lnTo>
                  <a:pt x="502743" y="29592"/>
                </a:lnTo>
                <a:lnTo>
                  <a:pt x="508461" y="40338"/>
                </a:lnTo>
                <a:lnTo>
                  <a:pt x="511319" y="48728"/>
                </a:lnTo>
                <a:lnTo>
                  <a:pt x="514178" y="59084"/>
                </a:lnTo>
                <a:lnTo>
                  <a:pt x="517036" y="70750"/>
                </a:lnTo>
                <a:lnTo>
                  <a:pt x="518941" y="80433"/>
                </a:lnTo>
                <a:lnTo>
                  <a:pt x="520211" y="88793"/>
                </a:lnTo>
                <a:lnTo>
                  <a:pt x="521058" y="96272"/>
                </a:lnTo>
                <a:lnTo>
                  <a:pt x="521622" y="103162"/>
                </a:lnTo>
                <a:lnTo>
                  <a:pt x="521999" y="109661"/>
                </a:lnTo>
                <a:lnTo>
                  <a:pt x="522250" y="115898"/>
                </a:lnTo>
                <a:lnTo>
                  <a:pt x="523369" y="121962"/>
                </a:lnTo>
                <a:lnTo>
                  <a:pt x="525069" y="127909"/>
                </a:lnTo>
                <a:lnTo>
                  <a:pt x="529470" y="140300"/>
                </a:lnTo>
                <a:lnTo>
                  <a:pt x="531324" y="15409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2409"/>
          <p:cNvSpPr/>
          <p:nvPr/>
        </p:nvSpPr>
        <p:spPr>
          <a:xfrm>
            <a:off x="2420407" y="4800600"/>
            <a:ext cx="68008" cy="153396"/>
          </a:xfrm>
          <a:custGeom>
            <a:avLst/>
            <a:gdLst/>
            <a:ahLst/>
            <a:cxnLst/>
            <a:rect l="0" t="0" r="0" b="0"/>
            <a:pathLst>
              <a:path w="68008" h="153396">
                <a:moveTo>
                  <a:pt x="8468" y="0"/>
                </a:moveTo>
                <a:lnTo>
                  <a:pt x="3917" y="13652"/>
                </a:lnTo>
                <a:lnTo>
                  <a:pt x="2576" y="19579"/>
                </a:lnTo>
                <a:lnTo>
                  <a:pt x="1682" y="25435"/>
                </a:lnTo>
                <a:lnTo>
                  <a:pt x="1087" y="31244"/>
                </a:lnTo>
                <a:lnTo>
                  <a:pt x="689" y="37022"/>
                </a:lnTo>
                <a:lnTo>
                  <a:pt x="424" y="42778"/>
                </a:lnTo>
                <a:lnTo>
                  <a:pt x="248" y="48521"/>
                </a:lnTo>
                <a:lnTo>
                  <a:pt x="0" y="88460"/>
                </a:lnTo>
                <a:lnTo>
                  <a:pt x="917" y="101836"/>
                </a:lnTo>
                <a:lnTo>
                  <a:pt x="2481" y="113610"/>
                </a:lnTo>
                <a:lnTo>
                  <a:pt x="4477" y="124317"/>
                </a:lnTo>
                <a:lnTo>
                  <a:pt x="5807" y="132408"/>
                </a:lnTo>
                <a:lnTo>
                  <a:pt x="6694" y="138754"/>
                </a:lnTo>
                <a:lnTo>
                  <a:pt x="7285" y="143938"/>
                </a:lnTo>
                <a:lnTo>
                  <a:pt x="8632" y="147393"/>
                </a:lnTo>
                <a:lnTo>
                  <a:pt x="10482" y="149697"/>
                </a:lnTo>
                <a:lnTo>
                  <a:pt x="12668" y="151233"/>
                </a:lnTo>
                <a:lnTo>
                  <a:pt x="15078" y="152257"/>
                </a:lnTo>
                <a:lnTo>
                  <a:pt x="17637" y="152939"/>
                </a:lnTo>
                <a:lnTo>
                  <a:pt x="20295" y="153395"/>
                </a:lnTo>
                <a:lnTo>
                  <a:pt x="23020" y="152745"/>
                </a:lnTo>
                <a:lnTo>
                  <a:pt x="25789" y="151360"/>
                </a:lnTo>
                <a:lnTo>
                  <a:pt x="28588" y="149484"/>
                </a:lnTo>
                <a:lnTo>
                  <a:pt x="31406" y="148233"/>
                </a:lnTo>
                <a:lnTo>
                  <a:pt x="34237" y="147399"/>
                </a:lnTo>
                <a:lnTo>
                  <a:pt x="37078" y="146844"/>
                </a:lnTo>
                <a:lnTo>
                  <a:pt x="38971" y="145521"/>
                </a:lnTo>
                <a:lnTo>
                  <a:pt x="40233" y="143686"/>
                </a:lnTo>
                <a:lnTo>
                  <a:pt x="41074" y="141511"/>
                </a:lnTo>
                <a:lnTo>
                  <a:pt x="42588" y="138155"/>
                </a:lnTo>
                <a:lnTo>
                  <a:pt x="46810" y="129347"/>
                </a:lnTo>
                <a:lnTo>
                  <a:pt x="48316" y="125284"/>
                </a:lnTo>
                <a:lnTo>
                  <a:pt x="49321" y="121622"/>
                </a:lnTo>
                <a:lnTo>
                  <a:pt x="49991" y="118229"/>
                </a:lnTo>
                <a:lnTo>
                  <a:pt x="51389" y="114062"/>
                </a:lnTo>
                <a:lnTo>
                  <a:pt x="53275" y="109378"/>
                </a:lnTo>
                <a:lnTo>
                  <a:pt x="55484" y="104351"/>
                </a:lnTo>
                <a:lnTo>
                  <a:pt x="60479" y="93686"/>
                </a:lnTo>
                <a:lnTo>
                  <a:pt x="63144" y="88174"/>
                </a:lnTo>
                <a:lnTo>
                  <a:pt x="64921" y="82595"/>
                </a:lnTo>
                <a:lnTo>
                  <a:pt x="66106" y="76971"/>
                </a:lnTo>
                <a:lnTo>
                  <a:pt x="66896" y="71316"/>
                </a:lnTo>
                <a:lnTo>
                  <a:pt x="67422" y="66594"/>
                </a:lnTo>
                <a:lnTo>
                  <a:pt x="67773" y="62493"/>
                </a:lnTo>
                <a:lnTo>
                  <a:pt x="68007" y="58807"/>
                </a:lnTo>
                <a:lnTo>
                  <a:pt x="67211" y="54445"/>
                </a:lnTo>
                <a:lnTo>
                  <a:pt x="65727" y="49632"/>
                </a:lnTo>
                <a:lnTo>
                  <a:pt x="63786" y="44518"/>
                </a:lnTo>
                <a:lnTo>
                  <a:pt x="62491" y="40156"/>
                </a:lnTo>
                <a:lnTo>
                  <a:pt x="61628" y="36296"/>
                </a:lnTo>
                <a:lnTo>
                  <a:pt x="61053" y="32770"/>
                </a:lnTo>
                <a:lnTo>
                  <a:pt x="59717" y="29466"/>
                </a:lnTo>
                <a:lnTo>
                  <a:pt x="57874" y="26311"/>
                </a:lnTo>
                <a:lnTo>
                  <a:pt x="55693" y="23256"/>
                </a:lnTo>
                <a:lnTo>
                  <a:pt x="53286" y="20266"/>
                </a:lnTo>
                <a:lnTo>
                  <a:pt x="50729" y="17321"/>
                </a:lnTo>
                <a:lnTo>
                  <a:pt x="44332" y="10300"/>
                </a:lnTo>
                <a:lnTo>
                  <a:pt x="40917" y="6801"/>
                </a:lnTo>
                <a:lnTo>
                  <a:pt x="2561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2410"/>
          <p:cNvSpPr/>
          <p:nvPr/>
        </p:nvSpPr>
        <p:spPr>
          <a:xfrm>
            <a:off x="2540317" y="4784052"/>
            <a:ext cx="154306" cy="127991"/>
          </a:xfrm>
          <a:custGeom>
            <a:avLst/>
            <a:gdLst/>
            <a:ahLst/>
            <a:cxnLst/>
            <a:rect l="0" t="0" r="0" b="0"/>
            <a:pathLst>
              <a:path w="154306" h="127991">
                <a:moveTo>
                  <a:pt x="0" y="16548"/>
                </a:moveTo>
                <a:lnTo>
                  <a:pt x="9102" y="25650"/>
                </a:lnTo>
                <a:lnTo>
                  <a:pt x="11783" y="30236"/>
                </a:lnTo>
                <a:lnTo>
                  <a:pt x="13570" y="35198"/>
                </a:lnTo>
                <a:lnTo>
                  <a:pt x="14762" y="40411"/>
                </a:lnTo>
                <a:lnTo>
                  <a:pt x="16509" y="44839"/>
                </a:lnTo>
                <a:lnTo>
                  <a:pt x="18626" y="48744"/>
                </a:lnTo>
                <a:lnTo>
                  <a:pt x="20990" y="52300"/>
                </a:lnTo>
                <a:lnTo>
                  <a:pt x="23518" y="57527"/>
                </a:lnTo>
                <a:lnTo>
                  <a:pt x="26156" y="63869"/>
                </a:lnTo>
                <a:lnTo>
                  <a:pt x="28868" y="70955"/>
                </a:lnTo>
                <a:lnTo>
                  <a:pt x="30675" y="79490"/>
                </a:lnTo>
                <a:lnTo>
                  <a:pt x="31880" y="88989"/>
                </a:lnTo>
                <a:lnTo>
                  <a:pt x="33219" y="104942"/>
                </a:lnTo>
                <a:lnTo>
                  <a:pt x="33814" y="108856"/>
                </a:lnTo>
                <a:lnTo>
                  <a:pt x="34925" y="105709"/>
                </a:lnTo>
                <a:lnTo>
                  <a:pt x="36619" y="99801"/>
                </a:lnTo>
                <a:lnTo>
                  <a:pt x="46180" y="62944"/>
                </a:lnTo>
                <a:lnTo>
                  <a:pt x="49836" y="53193"/>
                </a:lnTo>
                <a:lnTo>
                  <a:pt x="54180" y="43836"/>
                </a:lnTo>
                <a:lnTo>
                  <a:pt x="58980" y="34739"/>
                </a:lnTo>
                <a:lnTo>
                  <a:pt x="63132" y="27723"/>
                </a:lnTo>
                <a:lnTo>
                  <a:pt x="66853" y="22093"/>
                </a:lnTo>
                <a:lnTo>
                  <a:pt x="70286" y="17387"/>
                </a:lnTo>
                <a:lnTo>
                  <a:pt x="74480" y="13297"/>
                </a:lnTo>
                <a:lnTo>
                  <a:pt x="79181" y="9618"/>
                </a:lnTo>
                <a:lnTo>
                  <a:pt x="91311" y="1421"/>
                </a:lnTo>
                <a:lnTo>
                  <a:pt x="95510" y="299"/>
                </a:lnTo>
                <a:lnTo>
                  <a:pt x="97964" y="0"/>
                </a:lnTo>
                <a:lnTo>
                  <a:pt x="100552" y="754"/>
                </a:lnTo>
                <a:lnTo>
                  <a:pt x="103229" y="2208"/>
                </a:lnTo>
                <a:lnTo>
                  <a:pt x="105967" y="4131"/>
                </a:lnTo>
                <a:lnTo>
                  <a:pt x="108745" y="5413"/>
                </a:lnTo>
                <a:lnTo>
                  <a:pt x="111549" y="6267"/>
                </a:lnTo>
                <a:lnTo>
                  <a:pt x="114371" y="6836"/>
                </a:lnTo>
                <a:lnTo>
                  <a:pt x="117205" y="8168"/>
                </a:lnTo>
                <a:lnTo>
                  <a:pt x="120047" y="10009"/>
                </a:lnTo>
                <a:lnTo>
                  <a:pt x="122893" y="12188"/>
                </a:lnTo>
                <a:lnTo>
                  <a:pt x="125744" y="14594"/>
                </a:lnTo>
                <a:lnTo>
                  <a:pt x="128597" y="17150"/>
                </a:lnTo>
                <a:lnTo>
                  <a:pt x="131451" y="19807"/>
                </a:lnTo>
                <a:lnTo>
                  <a:pt x="134306" y="23483"/>
                </a:lnTo>
                <a:lnTo>
                  <a:pt x="137163" y="27839"/>
                </a:lnTo>
                <a:lnTo>
                  <a:pt x="140019" y="32647"/>
                </a:lnTo>
                <a:lnTo>
                  <a:pt x="142876" y="38711"/>
                </a:lnTo>
                <a:lnTo>
                  <a:pt x="145733" y="45610"/>
                </a:lnTo>
                <a:lnTo>
                  <a:pt x="148590" y="53068"/>
                </a:lnTo>
                <a:lnTo>
                  <a:pt x="150495" y="58992"/>
                </a:lnTo>
                <a:lnTo>
                  <a:pt x="151765" y="63894"/>
                </a:lnTo>
                <a:lnTo>
                  <a:pt x="152612" y="68115"/>
                </a:lnTo>
                <a:lnTo>
                  <a:pt x="153176" y="73785"/>
                </a:lnTo>
                <a:lnTo>
                  <a:pt x="153553" y="80424"/>
                </a:lnTo>
                <a:lnTo>
                  <a:pt x="153971" y="94467"/>
                </a:lnTo>
                <a:lnTo>
                  <a:pt x="154305" y="1279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2411"/>
          <p:cNvSpPr/>
          <p:nvPr/>
        </p:nvSpPr>
        <p:spPr>
          <a:xfrm>
            <a:off x="2798906" y="4660722"/>
            <a:ext cx="178609" cy="268466"/>
          </a:xfrm>
          <a:custGeom>
            <a:avLst/>
            <a:gdLst/>
            <a:ahLst/>
            <a:cxnLst/>
            <a:rect l="0" t="0" r="0" b="0"/>
            <a:pathLst>
              <a:path w="178609" h="268466">
                <a:moveTo>
                  <a:pt x="58594" y="148450"/>
                </a:moveTo>
                <a:lnTo>
                  <a:pt x="58594" y="134798"/>
                </a:lnTo>
                <a:lnTo>
                  <a:pt x="56688" y="130776"/>
                </a:lnTo>
                <a:lnTo>
                  <a:pt x="53513" y="128095"/>
                </a:lnTo>
                <a:lnTo>
                  <a:pt x="49492" y="126308"/>
                </a:lnTo>
                <a:lnTo>
                  <a:pt x="45858" y="125116"/>
                </a:lnTo>
                <a:lnTo>
                  <a:pt x="42483" y="124321"/>
                </a:lnTo>
                <a:lnTo>
                  <a:pt x="39281" y="123792"/>
                </a:lnTo>
                <a:lnTo>
                  <a:pt x="36194" y="124391"/>
                </a:lnTo>
                <a:lnTo>
                  <a:pt x="33182" y="125743"/>
                </a:lnTo>
                <a:lnTo>
                  <a:pt x="26058" y="130207"/>
                </a:lnTo>
                <a:lnTo>
                  <a:pt x="23568" y="133431"/>
                </a:lnTo>
                <a:lnTo>
                  <a:pt x="15722" y="144632"/>
                </a:lnTo>
                <a:lnTo>
                  <a:pt x="12867" y="150668"/>
                </a:lnTo>
                <a:lnTo>
                  <a:pt x="10964" y="156595"/>
                </a:lnTo>
                <a:lnTo>
                  <a:pt x="9696" y="162453"/>
                </a:lnTo>
                <a:lnTo>
                  <a:pt x="7898" y="168263"/>
                </a:lnTo>
                <a:lnTo>
                  <a:pt x="5746" y="174041"/>
                </a:lnTo>
                <a:lnTo>
                  <a:pt x="3360" y="179799"/>
                </a:lnTo>
                <a:lnTo>
                  <a:pt x="1768" y="184589"/>
                </a:lnTo>
                <a:lnTo>
                  <a:pt x="0" y="192452"/>
                </a:lnTo>
                <a:lnTo>
                  <a:pt x="481" y="196835"/>
                </a:lnTo>
                <a:lnTo>
                  <a:pt x="1755" y="201661"/>
                </a:lnTo>
                <a:lnTo>
                  <a:pt x="3556" y="206784"/>
                </a:lnTo>
                <a:lnTo>
                  <a:pt x="4757" y="212104"/>
                </a:lnTo>
                <a:lnTo>
                  <a:pt x="5557" y="217556"/>
                </a:lnTo>
                <a:lnTo>
                  <a:pt x="6091" y="223096"/>
                </a:lnTo>
                <a:lnTo>
                  <a:pt x="7399" y="227742"/>
                </a:lnTo>
                <a:lnTo>
                  <a:pt x="11393" y="235443"/>
                </a:lnTo>
                <a:lnTo>
                  <a:pt x="14446" y="240583"/>
                </a:lnTo>
                <a:lnTo>
                  <a:pt x="16779" y="241305"/>
                </a:lnTo>
                <a:lnTo>
                  <a:pt x="20240" y="241786"/>
                </a:lnTo>
                <a:lnTo>
                  <a:pt x="24452" y="242107"/>
                </a:lnTo>
                <a:lnTo>
                  <a:pt x="28212" y="242320"/>
                </a:lnTo>
                <a:lnTo>
                  <a:pt x="34931" y="242558"/>
                </a:lnTo>
                <a:lnTo>
                  <a:pt x="38056" y="241668"/>
                </a:lnTo>
                <a:lnTo>
                  <a:pt x="41092" y="240123"/>
                </a:lnTo>
                <a:lnTo>
                  <a:pt x="44068" y="238140"/>
                </a:lnTo>
                <a:lnTo>
                  <a:pt x="47005" y="235866"/>
                </a:lnTo>
                <a:lnTo>
                  <a:pt x="49915" y="233398"/>
                </a:lnTo>
                <a:lnTo>
                  <a:pt x="52808" y="230799"/>
                </a:lnTo>
                <a:lnTo>
                  <a:pt x="58562" y="225372"/>
                </a:lnTo>
                <a:lnTo>
                  <a:pt x="61430" y="222591"/>
                </a:lnTo>
                <a:lnTo>
                  <a:pt x="64295" y="218833"/>
                </a:lnTo>
                <a:lnTo>
                  <a:pt x="67157" y="214422"/>
                </a:lnTo>
                <a:lnTo>
                  <a:pt x="70017" y="209576"/>
                </a:lnTo>
                <a:lnTo>
                  <a:pt x="72877" y="203488"/>
                </a:lnTo>
                <a:lnTo>
                  <a:pt x="75736" y="196572"/>
                </a:lnTo>
                <a:lnTo>
                  <a:pt x="78594" y="189104"/>
                </a:lnTo>
                <a:lnTo>
                  <a:pt x="81452" y="182220"/>
                </a:lnTo>
                <a:lnTo>
                  <a:pt x="84310" y="175726"/>
                </a:lnTo>
                <a:lnTo>
                  <a:pt x="87168" y="169492"/>
                </a:lnTo>
                <a:lnTo>
                  <a:pt x="90026" y="159620"/>
                </a:lnTo>
                <a:lnTo>
                  <a:pt x="92883" y="147325"/>
                </a:lnTo>
                <a:lnTo>
                  <a:pt x="95741" y="133412"/>
                </a:lnTo>
                <a:lnTo>
                  <a:pt x="98598" y="121280"/>
                </a:lnTo>
                <a:lnTo>
                  <a:pt x="101456" y="110334"/>
                </a:lnTo>
                <a:lnTo>
                  <a:pt x="104314" y="100180"/>
                </a:lnTo>
                <a:lnTo>
                  <a:pt x="106219" y="90552"/>
                </a:lnTo>
                <a:lnTo>
                  <a:pt x="107488" y="81276"/>
                </a:lnTo>
                <a:lnTo>
                  <a:pt x="108335" y="72235"/>
                </a:lnTo>
                <a:lnTo>
                  <a:pt x="108900" y="64303"/>
                </a:lnTo>
                <a:lnTo>
                  <a:pt x="109276" y="57109"/>
                </a:lnTo>
                <a:lnTo>
                  <a:pt x="109694" y="44036"/>
                </a:lnTo>
                <a:lnTo>
                  <a:pt x="109880" y="31877"/>
                </a:lnTo>
                <a:lnTo>
                  <a:pt x="108977" y="25967"/>
                </a:lnTo>
                <a:lnTo>
                  <a:pt x="107422" y="20122"/>
                </a:lnTo>
                <a:lnTo>
                  <a:pt x="105433" y="14320"/>
                </a:lnTo>
                <a:lnTo>
                  <a:pt x="103155" y="9501"/>
                </a:lnTo>
                <a:lnTo>
                  <a:pt x="98084" y="1605"/>
                </a:lnTo>
                <a:lnTo>
                  <a:pt x="96350" y="71"/>
                </a:lnTo>
                <a:lnTo>
                  <a:pt x="95195" y="0"/>
                </a:lnTo>
                <a:lnTo>
                  <a:pt x="94424" y="906"/>
                </a:lnTo>
                <a:lnTo>
                  <a:pt x="94863" y="7225"/>
                </a:lnTo>
                <a:lnTo>
                  <a:pt x="96108" y="17153"/>
                </a:lnTo>
                <a:lnTo>
                  <a:pt x="97891" y="29486"/>
                </a:lnTo>
                <a:lnTo>
                  <a:pt x="100032" y="39613"/>
                </a:lnTo>
                <a:lnTo>
                  <a:pt x="102412" y="48270"/>
                </a:lnTo>
                <a:lnTo>
                  <a:pt x="104951" y="55946"/>
                </a:lnTo>
                <a:lnTo>
                  <a:pt x="106643" y="62968"/>
                </a:lnTo>
                <a:lnTo>
                  <a:pt x="107772" y="69555"/>
                </a:lnTo>
                <a:lnTo>
                  <a:pt x="108524" y="75851"/>
                </a:lnTo>
                <a:lnTo>
                  <a:pt x="114133" y="112016"/>
                </a:lnTo>
                <a:lnTo>
                  <a:pt x="115623" y="124161"/>
                </a:lnTo>
                <a:lnTo>
                  <a:pt x="116616" y="135115"/>
                </a:lnTo>
                <a:lnTo>
                  <a:pt x="117278" y="145275"/>
                </a:lnTo>
                <a:lnTo>
                  <a:pt x="118013" y="164184"/>
                </a:lnTo>
                <a:lnTo>
                  <a:pt x="118209" y="173227"/>
                </a:lnTo>
                <a:lnTo>
                  <a:pt x="119292" y="181161"/>
                </a:lnTo>
                <a:lnTo>
                  <a:pt x="120967" y="188355"/>
                </a:lnTo>
                <a:lnTo>
                  <a:pt x="123035" y="195056"/>
                </a:lnTo>
                <a:lnTo>
                  <a:pt x="125367" y="201428"/>
                </a:lnTo>
                <a:lnTo>
                  <a:pt x="127875" y="207581"/>
                </a:lnTo>
                <a:lnTo>
                  <a:pt x="130498" y="213589"/>
                </a:lnTo>
                <a:lnTo>
                  <a:pt x="135954" y="225343"/>
                </a:lnTo>
                <a:lnTo>
                  <a:pt x="138742" y="231144"/>
                </a:lnTo>
                <a:lnTo>
                  <a:pt x="140601" y="235965"/>
                </a:lnTo>
                <a:lnTo>
                  <a:pt x="142666" y="243860"/>
                </a:lnTo>
                <a:lnTo>
                  <a:pt x="145122" y="247300"/>
                </a:lnTo>
                <a:lnTo>
                  <a:pt x="148664" y="250545"/>
                </a:lnTo>
                <a:lnTo>
                  <a:pt x="152931" y="253661"/>
                </a:lnTo>
                <a:lnTo>
                  <a:pt x="155775" y="256691"/>
                </a:lnTo>
                <a:lnTo>
                  <a:pt x="157671" y="259663"/>
                </a:lnTo>
                <a:lnTo>
                  <a:pt x="158935" y="262597"/>
                </a:lnTo>
                <a:lnTo>
                  <a:pt x="160730" y="264553"/>
                </a:lnTo>
                <a:lnTo>
                  <a:pt x="162880" y="265857"/>
                </a:lnTo>
                <a:lnTo>
                  <a:pt x="178608" y="2684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2412"/>
          <p:cNvSpPr/>
          <p:nvPr/>
        </p:nvSpPr>
        <p:spPr>
          <a:xfrm>
            <a:off x="2986087" y="4740592"/>
            <a:ext cx="145198" cy="214313"/>
          </a:xfrm>
          <a:custGeom>
            <a:avLst/>
            <a:gdLst/>
            <a:ahLst/>
            <a:cxnLst/>
            <a:rect l="0" t="0" r="0" b="0"/>
            <a:pathLst>
              <a:path w="145198" h="214313">
                <a:moveTo>
                  <a:pt x="120015" y="0"/>
                </a:moveTo>
                <a:lnTo>
                  <a:pt x="100702" y="19313"/>
                </a:lnTo>
                <a:lnTo>
                  <a:pt x="95710" y="26210"/>
                </a:lnTo>
                <a:lnTo>
                  <a:pt x="89524" y="35571"/>
                </a:lnTo>
                <a:lnTo>
                  <a:pt x="82543" y="46574"/>
                </a:lnTo>
                <a:lnTo>
                  <a:pt x="77889" y="54862"/>
                </a:lnTo>
                <a:lnTo>
                  <a:pt x="74786" y="61340"/>
                </a:lnTo>
                <a:lnTo>
                  <a:pt x="69806" y="74029"/>
                </a:lnTo>
                <a:lnTo>
                  <a:pt x="70350" y="75070"/>
                </a:lnTo>
                <a:lnTo>
                  <a:pt x="71665" y="75764"/>
                </a:lnTo>
                <a:lnTo>
                  <a:pt x="75666" y="76536"/>
                </a:lnTo>
                <a:lnTo>
                  <a:pt x="78067" y="76741"/>
                </a:lnTo>
                <a:lnTo>
                  <a:pt x="80619" y="76879"/>
                </a:lnTo>
                <a:lnTo>
                  <a:pt x="84226" y="76017"/>
                </a:lnTo>
                <a:lnTo>
                  <a:pt x="88536" y="74491"/>
                </a:lnTo>
                <a:lnTo>
                  <a:pt x="93314" y="72520"/>
                </a:lnTo>
                <a:lnTo>
                  <a:pt x="97452" y="71207"/>
                </a:lnTo>
                <a:lnTo>
                  <a:pt x="101163" y="70331"/>
                </a:lnTo>
                <a:lnTo>
                  <a:pt x="104590" y="69748"/>
                </a:lnTo>
                <a:lnTo>
                  <a:pt x="108779" y="69358"/>
                </a:lnTo>
                <a:lnTo>
                  <a:pt x="113477" y="69099"/>
                </a:lnTo>
                <a:lnTo>
                  <a:pt x="118514" y="68926"/>
                </a:lnTo>
                <a:lnTo>
                  <a:pt x="122824" y="69763"/>
                </a:lnTo>
                <a:lnTo>
                  <a:pt x="126650" y="71274"/>
                </a:lnTo>
                <a:lnTo>
                  <a:pt x="130153" y="73234"/>
                </a:lnTo>
                <a:lnTo>
                  <a:pt x="133442" y="75492"/>
                </a:lnTo>
                <a:lnTo>
                  <a:pt x="136586" y="77951"/>
                </a:lnTo>
                <a:lnTo>
                  <a:pt x="139635" y="80542"/>
                </a:lnTo>
                <a:lnTo>
                  <a:pt x="141668" y="83222"/>
                </a:lnTo>
                <a:lnTo>
                  <a:pt x="143926" y="88740"/>
                </a:lnTo>
                <a:lnTo>
                  <a:pt x="144930" y="94368"/>
                </a:lnTo>
                <a:lnTo>
                  <a:pt x="145197" y="97202"/>
                </a:lnTo>
                <a:lnTo>
                  <a:pt x="144423" y="100996"/>
                </a:lnTo>
                <a:lnTo>
                  <a:pt x="142955" y="105431"/>
                </a:lnTo>
                <a:lnTo>
                  <a:pt x="141023" y="110292"/>
                </a:lnTo>
                <a:lnTo>
                  <a:pt x="136337" y="123314"/>
                </a:lnTo>
                <a:lnTo>
                  <a:pt x="133754" y="130787"/>
                </a:lnTo>
                <a:lnTo>
                  <a:pt x="131079" y="137674"/>
                </a:lnTo>
                <a:lnTo>
                  <a:pt x="128344" y="144170"/>
                </a:lnTo>
                <a:lnTo>
                  <a:pt x="125567" y="150406"/>
                </a:lnTo>
                <a:lnTo>
                  <a:pt x="120859" y="156468"/>
                </a:lnTo>
                <a:lnTo>
                  <a:pt x="114863" y="162414"/>
                </a:lnTo>
                <a:lnTo>
                  <a:pt x="102485" y="173149"/>
                </a:lnTo>
                <a:lnTo>
                  <a:pt x="93809" y="181095"/>
                </a:lnTo>
                <a:lnTo>
                  <a:pt x="88257" y="184548"/>
                </a:lnTo>
                <a:lnTo>
                  <a:pt x="81698" y="187802"/>
                </a:lnTo>
                <a:lnTo>
                  <a:pt x="74468" y="190924"/>
                </a:lnTo>
                <a:lnTo>
                  <a:pt x="61354" y="196932"/>
                </a:lnTo>
                <a:lnTo>
                  <a:pt x="37414" y="208552"/>
                </a:lnTo>
                <a:lnTo>
                  <a:pt x="32562" y="210472"/>
                </a:lnTo>
                <a:lnTo>
                  <a:pt x="28376" y="211752"/>
                </a:lnTo>
                <a:lnTo>
                  <a:pt x="24632" y="212605"/>
                </a:lnTo>
                <a:lnTo>
                  <a:pt x="20232" y="213175"/>
                </a:lnTo>
                <a:lnTo>
                  <a:pt x="15393" y="213554"/>
                </a:lnTo>
                <a:lnTo>
                  <a:pt x="0" y="2143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2413"/>
          <p:cNvSpPr/>
          <p:nvPr/>
        </p:nvSpPr>
        <p:spPr>
          <a:xfrm>
            <a:off x="4756013" y="3934896"/>
            <a:ext cx="287475" cy="368500"/>
          </a:xfrm>
          <a:custGeom>
            <a:avLst/>
            <a:gdLst/>
            <a:ahLst/>
            <a:cxnLst/>
            <a:rect l="0" t="0" r="0" b="0"/>
            <a:pathLst>
              <a:path w="287475" h="368500">
                <a:moveTo>
                  <a:pt x="30299" y="51316"/>
                </a:moveTo>
                <a:lnTo>
                  <a:pt x="43951" y="37664"/>
                </a:lnTo>
                <a:lnTo>
                  <a:pt x="49878" y="32690"/>
                </a:lnTo>
                <a:lnTo>
                  <a:pt x="55734" y="28421"/>
                </a:lnTo>
                <a:lnTo>
                  <a:pt x="61543" y="24623"/>
                </a:lnTo>
                <a:lnTo>
                  <a:pt x="66369" y="21138"/>
                </a:lnTo>
                <a:lnTo>
                  <a:pt x="74270" y="14726"/>
                </a:lnTo>
                <a:lnTo>
                  <a:pt x="78663" y="12635"/>
                </a:lnTo>
                <a:lnTo>
                  <a:pt x="83497" y="11241"/>
                </a:lnTo>
                <a:lnTo>
                  <a:pt x="88624" y="10312"/>
                </a:lnTo>
                <a:lnTo>
                  <a:pt x="93947" y="8740"/>
                </a:lnTo>
                <a:lnTo>
                  <a:pt x="99401" y="6740"/>
                </a:lnTo>
                <a:lnTo>
                  <a:pt x="104942" y="4453"/>
                </a:lnTo>
                <a:lnTo>
                  <a:pt x="113638" y="1913"/>
                </a:lnTo>
                <a:lnTo>
                  <a:pt x="122584" y="785"/>
                </a:lnTo>
                <a:lnTo>
                  <a:pt x="128970" y="483"/>
                </a:lnTo>
                <a:lnTo>
                  <a:pt x="150649" y="0"/>
                </a:lnTo>
                <a:lnTo>
                  <a:pt x="156252" y="913"/>
                </a:lnTo>
                <a:lnTo>
                  <a:pt x="162845" y="2474"/>
                </a:lnTo>
                <a:lnTo>
                  <a:pt x="170098" y="4467"/>
                </a:lnTo>
                <a:lnTo>
                  <a:pt x="176838" y="6749"/>
                </a:lnTo>
                <a:lnTo>
                  <a:pt x="183237" y="9222"/>
                </a:lnTo>
                <a:lnTo>
                  <a:pt x="189408" y="11823"/>
                </a:lnTo>
                <a:lnTo>
                  <a:pt x="194474" y="15463"/>
                </a:lnTo>
                <a:lnTo>
                  <a:pt x="202643" y="24586"/>
                </a:lnTo>
                <a:lnTo>
                  <a:pt x="209449" y="34991"/>
                </a:lnTo>
                <a:lnTo>
                  <a:pt x="215649" y="45966"/>
                </a:lnTo>
                <a:lnTo>
                  <a:pt x="221579" y="57193"/>
                </a:lnTo>
                <a:lnTo>
                  <a:pt x="224494" y="63806"/>
                </a:lnTo>
                <a:lnTo>
                  <a:pt x="227390" y="71073"/>
                </a:lnTo>
                <a:lnTo>
                  <a:pt x="230273" y="78775"/>
                </a:lnTo>
                <a:lnTo>
                  <a:pt x="232195" y="86767"/>
                </a:lnTo>
                <a:lnTo>
                  <a:pt x="233476" y="94952"/>
                </a:lnTo>
                <a:lnTo>
                  <a:pt x="234331" y="103267"/>
                </a:lnTo>
                <a:lnTo>
                  <a:pt x="233948" y="111668"/>
                </a:lnTo>
                <a:lnTo>
                  <a:pt x="232739" y="120125"/>
                </a:lnTo>
                <a:lnTo>
                  <a:pt x="230982" y="128621"/>
                </a:lnTo>
                <a:lnTo>
                  <a:pt x="228858" y="137143"/>
                </a:lnTo>
                <a:lnTo>
                  <a:pt x="226489" y="145682"/>
                </a:lnTo>
                <a:lnTo>
                  <a:pt x="211293" y="198120"/>
                </a:lnTo>
                <a:lnTo>
                  <a:pt x="206206" y="212051"/>
                </a:lnTo>
                <a:lnTo>
                  <a:pt x="200911" y="224195"/>
                </a:lnTo>
                <a:lnTo>
                  <a:pt x="195475" y="235149"/>
                </a:lnTo>
                <a:lnTo>
                  <a:pt x="189946" y="244356"/>
                </a:lnTo>
                <a:lnTo>
                  <a:pt x="184355" y="252399"/>
                </a:lnTo>
                <a:lnTo>
                  <a:pt x="178723" y="259667"/>
                </a:lnTo>
                <a:lnTo>
                  <a:pt x="173064" y="266416"/>
                </a:lnTo>
                <a:lnTo>
                  <a:pt x="167386" y="272821"/>
                </a:lnTo>
                <a:lnTo>
                  <a:pt x="161695" y="278996"/>
                </a:lnTo>
                <a:lnTo>
                  <a:pt x="135483" y="305890"/>
                </a:lnTo>
                <a:lnTo>
                  <a:pt x="127092" y="313425"/>
                </a:lnTo>
                <a:lnTo>
                  <a:pt x="119592" y="319400"/>
                </a:lnTo>
                <a:lnTo>
                  <a:pt x="112688" y="324337"/>
                </a:lnTo>
                <a:lnTo>
                  <a:pt x="106180" y="327627"/>
                </a:lnTo>
                <a:lnTo>
                  <a:pt x="99936" y="329821"/>
                </a:lnTo>
                <a:lnTo>
                  <a:pt x="93869" y="331283"/>
                </a:lnTo>
                <a:lnTo>
                  <a:pt x="87919" y="333211"/>
                </a:lnTo>
                <a:lnTo>
                  <a:pt x="82047" y="335449"/>
                </a:lnTo>
                <a:lnTo>
                  <a:pt x="76228" y="337893"/>
                </a:lnTo>
                <a:lnTo>
                  <a:pt x="70443" y="339522"/>
                </a:lnTo>
                <a:lnTo>
                  <a:pt x="64682" y="340609"/>
                </a:lnTo>
                <a:lnTo>
                  <a:pt x="58936" y="341333"/>
                </a:lnTo>
                <a:lnTo>
                  <a:pt x="50011" y="342137"/>
                </a:lnTo>
                <a:lnTo>
                  <a:pt x="46298" y="342352"/>
                </a:lnTo>
                <a:lnTo>
                  <a:pt x="41918" y="341542"/>
                </a:lnTo>
                <a:lnTo>
                  <a:pt x="37092" y="340050"/>
                </a:lnTo>
                <a:lnTo>
                  <a:pt x="31971" y="338103"/>
                </a:lnTo>
                <a:lnTo>
                  <a:pt x="23739" y="333400"/>
                </a:lnTo>
                <a:lnTo>
                  <a:pt x="16906" y="328134"/>
                </a:lnTo>
                <a:lnTo>
                  <a:pt x="10694" y="322619"/>
                </a:lnTo>
                <a:lnTo>
                  <a:pt x="8657" y="318862"/>
                </a:lnTo>
                <a:lnTo>
                  <a:pt x="6392" y="309608"/>
                </a:lnTo>
                <a:lnTo>
                  <a:pt x="2846" y="301685"/>
                </a:lnTo>
                <a:lnTo>
                  <a:pt x="567" y="298239"/>
                </a:lnTo>
                <a:lnTo>
                  <a:pt x="0" y="294036"/>
                </a:lnTo>
                <a:lnTo>
                  <a:pt x="1910" y="284287"/>
                </a:lnTo>
                <a:lnTo>
                  <a:pt x="5935" y="273604"/>
                </a:lnTo>
                <a:lnTo>
                  <a:pt x="10898" y="263458"/>
                </a:lnTo>
                <a:lnTo>
                  <a:pt x="16279" y="255774"/>
                </a:lnTo>
                <a:lnTo>
                  <a:pt x="24385" y="249184"/>
                </a:lnTo>
                <a:lnTo>
                  <a:pt x="29214" y="246093"/>
                </a:lnTo>
                <a:lnTo>
                  <a:pt x="34338" y="243080"/>
                </a:lnTo>
                <a:lnTo>
                  <a:pt x="39659" y="240119"/>
                </a:lnTo>
                <a:lnTo>
                  <a:pt x="45112" y="237192"/>
                </a:lnTo>
                <a:lnTo>
                  <a:pt x="50652" y="235241"/>
                </a:lnTo>
                <a:lnTo>
                  <a:pt x="56250" y="233940"/>
                </a:lnTo>
                <a:lnTo>
                  <a:pt x="61887" y="233073"/>
                </a:lnTo>
                <a:lnTo>
                  <a:pt x="67551" y="232495"/>
                </a:lnTo>
                <a:lnTo>
                  <a:pt x="73230" y="232110"/>
                </a:lnTo>
                <a:lnTo>
                  <a:pt x="78923" y="231853"/>
                </a:lnTo>
                <a:lnTo>
                  <a:pt x="92867" y="231567"/>
                </a:lnTo>
                <a:lnTo>
                  <a:pt x="100586" y="231491"/>
                </a:lnTo>
                <a:lnTo>
                  <a:pt x="107637" y="232393"/>
                </a:lnTo>
                <a:lnTo>
                  <a:pt x="114243" y="233946"/>
                </a:lnTo>
                <a:lnTo>
                  <a:pt x="143083" y="243283"/>
                </a:lnTo>
                <a:lnTo>
                  <a:pt x="149304" y="245970"/>
                </a:lnTo>
                <a:lnTo>
                  <a:pt x="154403" y="248712"/>
                </a:lnTo>
                <a:lnTo>
                  <a:pt x="158755" y="251494"/>
                </a:lnTo>
                <a:lnTo>
                  <a:pt x="165467" y="256205"/>
                </a:lnTo>
                <a:lnTo>
                  <a:pt x="183083" y="269061"/>
                </a:lnTo>
                <a:lnTo>
                  <a:pt x="191210" y="275536"/>
                </a:lnTo>
                <a:lnTo>
                  <a:pt x="198533" y="281759"/>
                </a:lnTo>
                <a:lnTo>
                  <a:pt x="205320" y="287812"/>
                </a:lnTo>
                <a:lnTo>
                  <a:pt x="220482" y="302158"/>
                </a:lnTo>
                <a:lnTo>
                  <a:pt x="228525" y="309984"/>
                </a:lnTo>
                <a:lnTo>
                  <a:pt x="237462" y="321220"/>
                </a:lnTo>
                <a:lnTo>
                  <a:pt x="239845" y="325549"/>
                </a:lnTo>
                <a:lnTo>
                  <a:pt x="244291" y="331293"/>
                </a:lnTo>
                <a:lnTo>
                  <a:pt x="250113" y="337980"/>
                </a:lnTo>
                <a:lnTo>
                  <a:pt x="266880" y="355964"/>
                </a:lnTo>
                <a:lnTo>
                  <a:pt x="270887" y="360142"/>
                </a:lnTo>
                <a:lnTo>
                  <a:pt x="274510" y="362928"/>
                </a:lnTo>
                <a:lnTo>
                  <a:pt x="277879" y="364784"/>
                </a:lnTo>
                <a:lnTo>
                  <a:pt x="287474" y="36849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2414"/>
          <p:cNvSpPr/>
          <p:nvPr/>
        </p:nvSpPr>
        <p:spPr>
          <a:xfrm>
            <a:off x="5147076" y="3934777"/>
            <a:ext cx="204455" cy="368619"/>
          </a:xfrm>
          <a:custGeom>
            <a:avLst/>
            <a:gdLst/>
            <a:ahLst/>
            <a:cxnLst/>
            <a:rect l="0" t="0" r="0" b="0"/>
            <a:pathLst>
              <a:path w="204455" h="368619">
                <a:moveTo>
                  <a:pt x="76433" y="0"/>
                </a:moveTo>
                <a:lnTo>
                  <a:pt x="71883" y="4551"/>
                </a:lnTo>
                <a:lnTo>
                  <a:pt x="70542" y="6844"/>
                </a:lnTo>
                <a:lnTo>
                  <a:pt x="67703" y="16527"/>
                </a:lnTo>
                <a:lnTo>
                  <a:pt x="63663" y="29253"/>
                </a:lnTo>
                <a:lnTo>
                  <a:pt x="60300" y="35694"/>
                </a:lnTo>
                <a:lnTo>
                  <a:pt x="56153" y="41894"/>
                </a:lnTo>
                <a:lnTo>
                  <a:pt x="51483" y="47932"/>
                </a:lnTo>
                <a:lnTo>
                  <a:pt x="47418" y="54815"/>
                </a:lnTo>
                <a:lnTo>
                  <a:pt x="43754" y="62261"/>
                </a:lnTo>
                <a:lnTo>
                  <a:pt x="40360" y="70082"/>
                </a:lnTo>
                <a:lnTo>
                  <a:pt x="35240" y="83869"/>
                </a:lnTo>
                <a:lnTo>
                  <a:pt x="21930" y="122047"/>
                </a:lnTo>
                <a:lnTo>
                  <a:pt x="16285" y="141373"/>
                </a:lnTo>
                <a:lnTo>
                  <a:pt x="11570" y="159971"/>
                </a:lnTo>
                <a:lnTo>
                  <a:pt x="7474" y="178085"/>
                </a:lnTo>
                <a:lnTo>
                  <a:pt x="4743" y="193018"/>
                </a:lnTo>
                <a:lnTo>
                  <a:pt x="2922" y="205831"/>
                </a:lnTo>
                <a:lnTo>
                  <a:pt x="1708" y="217231"/>
                </a:lnTo>
                <a:lnTo>
                  <a:pt x="899" y="227688"/>
                </a:lnTo>
                <a:lnTo>
                  <a:pt x="360" y="237517"/>
                </a:lnTo>
                <a:lnTo>
                  <a:pt x="0" y="246927"/>
                </a:lnTo>
                <a:lnTo>
                  <a:pt x="713" y="255106"/>
                </a:lnTo>
                <a:lnTo>
                  <a:pt x="2141" y="262463"/>
                </a:lnTo>
                <a:lnTo>
                  <a:pt x="4045" y="269273"/>
                </a:lnTo>
                <a:lnTo>
                  <a:pt x="7219" y="278575"/>
                </a:lnTo>
                <a:lnTo>
                  <a:pt x="15827" y="301612"/>
                </a:lnTo>
                <a:lnTo>
                  <a:pt x="20789" y="312517"/>
                </a:lnTo>
                <a:lnTo>
                  <a:pt x="26002" y="322644"/>
                </a:lnTo>
                <a:lnTo>
                  <a:pt x="31383" y="332254"/>
                </a:lnTo>
                <a:lnTo>
                  <a:pt x="36875" y="339613"/>
                </a:lnTo>
                <a:lnTo>
                  <a:pt x="42441" y="345471"/>
                </a:lnTo>
                <a:lnTo>
                  <a:pt x="48057" y="350329"/>
                </a:lnTo>
                <a:lnTo>
                  <a:pt x="56836" y="358267"/>
                </a:lnTo>
                <a:lnTo>
                  <a:pt x="60511" y="361717"/>
                </a:lnTo>
                <a:lnTo>
                  <a:pt x="64866" y="364017"/>
                </a:lnTo>
                <a:lnTo>
                  <a:pt x="69674" y="365551"/>
                </a:lnTo>
                <a:lnTo>
                  <a:pt x="74785" y="366573"/>
                </a:lnTo>
                <a:lnTo>
                  <a:pt x="80097" y="367254"/>
                </a:lnTo>
                <a:lnTo>
                  <a:pt x="85543" y="367709"/>
                </a:lnTo>
                <a:lnTo>
                  <a:pt x="91079" y="368012"/>
                </a:lnTo>
                <a:lnTo>
                  <a:pt x="102310" y="368348"/>
                </a:lnTo>
                <a:lnTo>
                  <a:pt x="125042" y="368564"/>
                </a:lnTo>
                <a:lnTo>
                  <a:pt x="130747" y="366677"/>
                </a:lnTo>
                <a:lnTo>
                  <a:pt x="136455" y="363514"/>
                </a:lnTo>
                <a:lnTo>
                  <a:pt x="142166" y="359500"/>
                </a:lnTo>
                <a:lnTo>
                  <a:pt x="146925" y="355872"/>
                </a:lnTo>
                <a:lnTo>
                  <a:pt x="151050" y="352500"/>
                </a:lnTo>
                <a:lnTo>
                  <a:pt x="154753" y="349301"/>
                </a:lnTo>
                <a:lnTo>
                  <a:pt x="160079" y="344309"/>
                </a:lnTo>
                <a:lnTo>
                  <a:pt x="173617" y="331144"/>
                </a:lnTo>
                <a:lnTo>
                  <a:pt x="179322" y="322680"/>
                </a:lnTo>
                <a:lnTo>
                  <a:pt x="184078" y="313228"/>
                </a:lnTo>
                <a:lnTo>
                  <a:pt x="188202" y="303116"/>
                </a:lnTo>
                <a:lnTo>
                  <a:pt x="191903" y="295422"/>
                </a:lnTo>
                <a:lnTo>
                  <a:pt x="195323" y="289341"/>
                </a:lnTo>
                <a:lnTo>
                  <a:pt x="198556" y="284334"/>
                </a:lnTo>
                <a:lnTo>
                  <a:pt x="202148" y="273691"/>
                </a:lnTo>
                <a:lnTo>
                  <a:pt x="203744" y="263563"/>
                </a:lnTo>
                <a:lnTo>
                  <a:pt x="204454" y="255887"/>
                </a:lnTo>
                <a:lnTo>
                  <a:pt x="203690" y="252506"/>
                </a:lnTo>
                <a:lnTo>
                  <a:pt x="197591" y="241861"/>
                </a:lnTo>
                <a:lnTo>
                  <a:pt x="194353" y="241251"/>
                </a:lnTo>
                <a:lnTo>
                  <a:pt x="189336" y="240844"/>
                </a:lnTo>
                <a:lnTo>
                  <a:pt x="183135" y="240573"/>
                </a:lnTo>
                <a:lnTo>
                  <a:pt x="177095" y="241344"/>
                </a:lnTo>
                <a:lnTo>
                  <a:pt x="171164" y="242811"/>
                </a:lnTo>
                <a:lnTo>
                  <a:pt x="165305" y="244742"/>
                </a:lnTo>
                <a:lnTo>
                  <a:pt x="157588" y="247933"/>
                </a:lnTo>
                <a:lnTo>
                  <a:pt x="148634" y="251967"/>
                </a:lnTo>
                <a:lnTo>
                  <a:pt x="138855" y="256560"/>
                </a:lnTo>
                <a:lnTo>
                  <a:pt x="131383" y="260575"/>
                </a:lnTo>
                <a:lnTo>
                  <a:pt x="125449" y="264204"/>
                </a:lnTo>
                <a:lnTo>
                  <a:pt x="120540" y="267576"/>
                </a:lnTo>
                <a:lnTo>
                  <a:pt x="116316" y="271729"/>
                </a:lnTo>
                <a:lnTo>
                  <a:pt x="112546" y="276403"/>
                </a:lnTo>
                <a:lnTo>
                  <a:pt x="109082" y="281424"/>
                </a:lnTo>
                <a:lnTo>
                  <a:pt x="105819" y="285723"/>
                </a:lnTo>
                <a:lnTo>
                  <a:pt x="99654" y="293041"/>
                </a:lnTo>
                <a:lnTo>
                  <a:pt x="97629" y="298231"/>
                </a:lnTo>
                <a:lnTo>
                  <a:pt x="96279" y="304548"/>
                </a:lnTo>
                <a:lnTo>
                  <a:pt x="95379" y="311617"/>
                </a:lnTo>
                <a:lnTo>
                  <a:pt x="94779" y="320140"/>
                </a:lnTo>
                <a:lnTo>
                  <a:pt x="94378" y="329632"/>
                </a:lnTo>
                <a:lnTo>
                  <a:pt x="94112" y="339769"/>
                </a:lnTo>
                <a:lnTo>
                  <a:pt x="94886" y="346528"/>
                </a:lnTo>
                <a:lnTo>
                  <a:pt x="96356" y="351034"/>
                </a:lnTo>
                <a:lnTo>
                  <a:pt x="100528" y="356993"/>
                </a:lnTo>
                <a:lnTo>
                  <a:pt x="105557" y="362816"/>
                </a:lnTo>
                <a:lnTo>
                  <a:pt x="108232" y="364750"/>
                </a:lnTo>
                <a:lnTo>
                  <a:pt x="110967" y="366039"/>
                </a:lnTo>
                <a:lnTo>
                  <a:pt x="127869" y="36861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2415"/>
          <p:cNvSpPr/>
          <p:nvPr/>
        </p:nvSpPr>
        <p:spPr>
          <a:xfrm>
            <a:off x="5592127" y="3951922"/>
            <a:ext cx="169265" cy="256672"/>
          </a:xfrm>
          <a:custGeom>
            <a:avLst/>
            <a:gdLst/>
            <a:ahLst/>
            <a:cxnLst/>
            <a:rect l="0" t="0" r="0" b="0"/>
            <a:pathLst>
              <a:path w="169265" h="256672">
                <a:moveTo>
                  <a:pt x="0" y="0"/>
                </a:moveTo>
                <a:lnTo>
                  <a:pt x="0" y="13653"/>
                </a:lnTo>
                <a:lnTo>
                  <a:pt x="953" y="19579"/>
                </a:lnTo>
                <a:lnTo>
                  <a:pt x="2540" y="25435"/>
                </a:lnTo>
                <a:lnTo>
                  <a:pt x="4551" y="31244"/>
                </a:lnTo>
                <a:lnTo>
                  <a:pt x="5892" y="37022"/>
                </a:lnTo>
                <a:lnTo>
                  <a:pt x="6785" y="42779"/>
                </a:lnTo>
                <a:lnTo>
                  <a:pt x="8731" y="59971"/>
                </a:lnTo>
                <a:lnTo>
                  <a:pt x="12770" y="93011"/>
                </a:lnTo>
                <a:lnTo>
                  <a:pt x="14228" y="119158"/>
                </a:lnTo>
                <a:lnTo>
                  <a:pt x="16569" y="228219"/>
                </a:lnTo>
                <a:lnTo>
                  <a:pt x="16889" y="247163"/>
                </a:lnTo>
                <a:lnTo>
                  <a:pt x="16974" y="249548"/>
                </a:lnTo>
                <a:lnTo>
                  <a:pt x="17031" y="249233"/>
                </a:lnTo>
                <a:lnTo>
                  <a:pt x="40998" y="200931"/>
                </a:lnTo>
                <a:lnTo>
                  <a:pt x="46382" y="192057"/>
                </a:lnTo>
                <a:lnTo>
                  <a:pt x="51876" y="184235"/>
                </a:lnTo>
                <a:lnTo>
                  <a:pt x="57444" y="177116"/>
                </a:lnTo>
                <a:lnTo>
                  <a:pt x="63061" y="171417"/>
                </a:lnTo>
                <a:lnTo>
                  <a:pt x="68711" y="166666"/>
                </a:lnTo>
                <a:lnTo>
                  <a:pt x="74382" y="162546"/>
                </a:lnTo>
                <a:lnTo>
                  <a:pt x="80068" y="159799"/>
                </a:lnTo>
                <a:lnTo>
                  <a:pt x="85764" y="157968"/>
                </a:lnTo>
                <a:lnTo>
                  <a:pt x="91466" y="156747"/>
                </a:lnTo>
                <a:lnTo>
                  <a:pt x="96220" y="154980"/>
                </a:lnTo>
                <a:lnTo>
                  <a:pt x="100342" y="152850"/>
                </a:lnTo>
                <a:lnTo>
                  <a:pt x="104042" y="150478"/>
                </a:lnTo>
                <a:lnTo>
                  <a:pt x="108414" y="148896"/>
                </a:lnTo>
                <a:lnTo>
                  <a:pt x="113234" y="147842"/>
                </a:lnTo>
                <a:lnTo>
                  <a:pt x="118351" y="147139"/>
                </a:lnTo>
                <a:lnTo>
                  <a:pt x="123668" y="146670"/>
                </a:lnTo>
                <a:lnTo>
                  <a:pt x="129118" y="146358"/>
                </a:lnTo>
                <a:lnTo>
                  <a:pt x="134656" y="146149"/>
                </a:lnTo>
                <a:lnTo>
                  <a:pt x="140253" y="147916"/>
                </a:lnTo>
                <a:lnTo>
                  <a:pt x="145890" y="150998"/>
                </a:lnTo>
                <a:lnTo>
                  <a:pt x="151552" y="154958"/>
                </a:lnTo>
                <a:lnTo>
                  <a:pt x="156280" y="158550"/>
                </a:lnTo>
                <a:lnTo>
                  <a:pt x="160384" y="161898"/>
                </a:lnTo>
                <a:lnTo>
                  <a:pt x="164073" y="165082"/>
                </a:lnTo>
                <a:lnTo>
                  <a:pt x="166532" y="168157"/>
                </a:lnTo>
                <a:lnTo>
                  <a:pt x="169264" y="174114"/>
                </a:lnTo>
                <a:lnTo>
                  <a:pt x="169040" y="177989"/>
                </a:lnTo>
                <a:lnTo>
                  <a:pt x="167939" y="182477"/>
                </a:lnTo>
                <a:lnTo>
                  <a:pt x="166252" y="187374"/>
                </a:lnTo>
                <a:lnTo>
                  <a:pt x="161837" y="195355"/>
                </a:lnTo>
                <a:lnTo>
                  <a:pt x="159326" y="198816"/>
                </a:lnTo>
                <a:lnTo>
                  <a:pt x="155748" y="203029"/>
                </a:lnTo>
                <a:lnTo>
                  <a:pt x="151457" y="207743"/>
                </a:lnTo>
                <a:lnTo>
                  <a:pt x="138856" y="220938"/>
                </a:lnTo>
                <a:lnTo>
                  <a:pt x="126065" y="233931"/>
                </a:lnTo>
                <a:lnTo>
                  <a:pt x="122143" y="236916"/>
                </a:lnTo>
                <a:lnTo>
                  <a:pt x="117624" y="239859"/>
                </a:lnTo>
                <a:lnTo>
                  <a:pt x="112706" y="242774"/>
                </a:lnTo>
                <a:lnTo>
                  <a:pt x="106570" y="245669"/>
                </a:lnTo>
                <a:lnTo>
                  <a:pt x="99622" y="248552"/>
                </a:lnTo>
                <a:lnTo>
                  <a:pt x="92132" y="251426"/>
                </a:lnTo>
                <a:lnTo>
                  <a:pt x="85234" y="253343"/>
                </a:lnTo>
                <a:lnTo>
                  <a:pt x="78730" y="254620"/>
                </a:lnTo>
                <a:lnTo>
                  <a:pt x="72490" y="255472"/>
                </a:lnTo>
                <a:lnTo>
                  <a:pt x="67376" y="256039"/>
                </a:lnTo>
                <a:lnTo>
                  <a:pt x="63015" y="256418"/>
                </a:lnTo>
                <a:lnTo>
                  <a:pt x="59155" y="256671"/>
                </a:lnTo>
                <a:lnTo>
                  <a:pt x="55629" y="255886"/>
                </a:lnTo>
                <a:lnTo>
                  <a:pt x="52326" y="254411"/>
                </a:lnTo>
                <a:lnTo>
                  <a:pt x="49172" y="252475"/>
                </a:lnTo>
                <a:lnTo>
                  <a:pt x="46116" y="251184"/>
                </a:lnTo>
                <a:lnTo>
                  <a:pt x="43127" y="250323"/>
                </a:lnTo>
                <a:lnTo>
                  <a:pt x="40181" y="249750"/>
                </a:lnTo>
                <a:lnTo>
                  <a:pt x="37265" y="248415"/>
                </a:lnTo>
                <a:lnTo>
                  <a:pt x="34369" y="246572"/>
                </a:lnTo>
                <a:lnTo>
                  <a:pt x="31484" y="244392"/>
                </a:lnTo>
                <a:lnTo>
                  <a:pt x="28610" y="242938"/>
                </a:lnTo>
                <a:lnTo>
                  <a:pt x="25740" y="241969"/>
                </a:lnTo>
                <a:lnTo>
                  <a:pt x="17145" y="2400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2416"/>
          <p:cNvSpPr/>
          <p:nvPr/>
        </p:nvSpPr>
        <p:spPr>
          <a:xfrm>
            <a:off x="5815012" y="3917632"/>
            <a:ext cx="51436" cy="325756"/>
          </a:xfrm>
          <a:custGeom>
            <a:avLst/>
            <a:gdLst/>
            <a:ahLst/>
            <a:cxnLst/>
            <a:rect l="0" t="0" r="0" b="0"/>
            <a:pathLst>
              <a:path w="51436" h="325756">
                <a:moveTo>
                  <a:pt x="0" y="0"/>
                </a:moveTo>
                <a:lnTo>
                  <a:pt x="0" y="123158"/>
                </a:lnTo>
                <a:lnTo>
                  <a:pt x="953" y="133540"/>
                </a:lnTo>
                <a:lnTo>
                  <a:pt x="2540" y="143319"/>
                </a:lnTo>
                <a:lnTo>
                  <a:pt x="4551" y="152696"/>
                </a:lnTo>
                <a:lnTo>
                  <a:pt x="5892" y="161805"/>
                </a:lnTo>
                <a:lnTo>
                  <a:pt x="6785" y="170735"/>
                </a:lnTo>
                <a:lnTo>
                  <a:pt x="7381" y="179546"/>
                </a:lnTo>
                <a:lnTo>
                  <a:pt x="9683" y="190182"/>
                </a:lnTo>
                <a:lnTo>
                  <a:pt x="13123" y="202036"/>
                </a:lnTo>
                <a:lnTo>
                  <a:pt x="17321" y="214701"/>
                </a:lnTo>
                <a:lnTo>
                  <a:pt x="20120" y="225049"/>
                </a:lnTo>
                <a:lnTo>
                  <a:pt x="21986" y="233852"/>
                </a:lnTo>
                <a:lnTo>
                  <a:pt x="23230" y="241627"/>
                </a:lnTo>
                <a:lnTo>
                  <a:pt x="25012" y="248714"/>
                </a:lnTo>
                <a:lnTo>
                  <a:pt x="27152" y="255345"/>
                </a:lnTo>
                <a:lnTo>
                  <a:pt x="29531" y="261670"/>
                </a:lnTo>
                <a:lnTo>
                  <a:pt x="32070" y="269697"/>
                </a:lnTo>
                <a:lnTo>
                  <a:pt x="37431" y="288775"/>
                </a:lnTo>
                <a:lnTo>
                  <a:pt x="40194" y="296339"/>
                </a:lnTo>
                <a:lnTo>
                  <a:pt x="42988" y="302335"/>
                </a:lnTo>
                <a:lnTo>
                  <a:pt x="45804" y="307284"/>
                </a:lnTo>
                <a:lnTo>
                  <a:pt x="47681" y="311536"/>
                </a:lnTo>
                <a:lnTo>
                  <a:pt x="48932" y="315323"/>
                </a:lnTo>
                <a:lnTo>
                  <a:pt x="51435" y="32575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2417"/>
          <p:cNvSpPr/>
          <p:nvPr/>
        </p:nvSpPr>
        <p:spPr>
          <a:xfrm>
            <a:off x="5918594" y="4046220"/>
            <a:ext cx="127877" cy="186816"/>
          </a:xfrm>
          <a:custGeom>
            <a:avLst/>
            <a:gdLst/>
            <a:ahLst/>
            <a:cxnLst/>
            <a:rect l="0" t="0" r="0" b="0"/>
            <a:pathLst>
              <a:path w="127877" h="186816">
                <a:moveTo>
                  <a:pt x="67868" y="0"/>
                </a:moveTo>
                <a:lnTo>
                  <a:pt x="58767" y="0"/>
                </a:lnTo>
                <a:lnTo>
                  <a:pt x="55133" y="952"/>
                </a:lnTo>
                <a:lnTo>
                  <a:pt x="51758" y="2540"/>
                </a:lnTo>
                <a:lnTo>
                  <a:pt x="48555" y="4550"/>
                </a:lnTo>
                <a:lnTo>
                  <a:pt x="45468" y="7796"/>
                </a:lnTo>
                <a:lnTo>
                  <a:pt x="42457" y="11865"/>
                </a:lnTo>
                <a:lnTo>
                  <a:pt x="39497" y="16482"/>
                </a:lnTo>
                <a:lnTo>
                  <a:pt x="34667" y="25276"/>
                </a:lnTo>
                <a:lnTo>
                  <a:pt x="21679" y="50286"/>
                </a:lnTo>
                <a:lnTo>
                  <a:pt x="16121" y="64004"/>
                </a:lnTo>
                <a:lnTo>
                  <a:pt x="11463" y="77911"/>
                </a:lnTo>
                <a:lnTo>
                  <a:pt x="7404" y="91946"/>
                </a:lnTo>
                <a:lnTo>
                  <a:pt x="4699" y="103207"/>
                </a:lnTo>
                <a:lnTo>
                  <a:pt x="2895" y="112619"/>
                </a:lnTo>
                <a:lnTo>
                  <a:pt x="1693" y="120800"/>
                </a:lnTo>
                <a:lnTo>
                  <a:pt x="891" y="129111"/>
                </a:lnTo>
                <a:lnTo>
                  <a:pt x="357" y="137509"/>
                </a:lnTo>
                <a:lnTo>
                  <a:pt x="0" y="145965"/>
                </a:lnTo>
                <a:lnTo>
                  <a:pt x="716" y="152555"/>
                </a:lnTo>
                <a:lnTo>
                  <a:pt x="2145" y="157900"/>
                </a:lnTo>
                <a:lnTo>
                  <a:pt x="4050" y="162417"/>
                </a:lnTo>
                <a:lnTo>
                  <a:pt x="6273" y="166381"/>
                </a:lnTo>
                <a:lnTo>
                  <a:pt x="8707" y="169975"/>
                </a:lnTo>
                <a:lnTo>
                  <a:pt x="11282" y="173324"/>
                </a:lnTo>
                <a:lnTo>
                  <a:pt x="13952" y="176509"/>
                </a:lnTo>
                <a:lnTo>
                  <a:pt x="16684" y="179585"/>
                </a:lnTo>
                <a:lnTo>
                  <a:pt x="19458" y="182588"/>
                </a:lnTo>
                <a:lnTo>
                  <a:pt x="22260" y="184591"/>
                </a:lnTo>
                <a:lnTo>
                  <a:pt x="25080" y="185925"/>
                </a:lnTo>
                <a:lnTo>
                  <a:pt x="27913" y="186815"/>
                </a:lnTo>
                <a:lnTo>
                  <a:pt x="30754" y="186456"/>
                </a:lnTo>
                <a:lnTo>
                  <a:pt x="33600" y="185264"/>
                </a:lnTo>
                <a:lnTo>
                  <a:pt x="36451" y="183516"/>
                </a:lnTo>
                <a:lnTo>
                  <a:pt x="39303" y="181399"/>
                </a:lnTo>
                <a:lnTo>
                  <a:pt x="42157" y="179035"/>
                </a:lnTo>
                <a:lnTo>
                  <a:pt x="45012" y="176507"/>
                </a:lnTo>
                <a:lnTo>
                  <a:pt x="49773" y="171011"/>
                </a:lnTo>
                <a:lnTo>
                  <a:pt x="55805" y="163537"/>
                </a:lnTo>
                <a:lnTo>
                  <a:pt x="62683" y="154745"/>
                </a:lnTo>
                <a:lnTo>
                  <a:pt x="67270" y="146978"/>
                </a:lnTo>
                <a:lnTo>
                  <a:pt x="70327" y="139895"/>
                </a:lnTo>
                <a:lnTo>
                  <a:pt x="72365" y="133268"/>
                </a:lnTo>
                <a:lnTo>
                  <a:pt x="75628" y="125040"/>
                </a:lnTo>
                <a:lnTo>
                  <a:pt x="79709" y="115745"/>
                </a:lnTo>
                <a:lnTo>
                  <a:pt x="84335" y="105738"/>
                </a:lnTo>
                <a:lnTo>
                  <a:pt x="87418" y="98115"/>
                </a:lnTo>
                <a:lnTo>
                  <a:pt x="89474" y="92080"/>
                </a:lnTo>
                <a:lnTo>
                  <a:pt x="90845" y="87104"/>
                </a:lnTo>
                <a:lnTo>
                  <a:pt x="91758" y="80929"/>
                </a:lnTo>
                <a:lnTo>
                  <a:pt x="92367" y="73955"/>
                </a:lnTo>
                <a:lnTo>
                  <a:pt x="92773" y="66448"/>
                </a:lnTo>
                <a:lnTo>
                  <a:pt x="92092" y="59539"/>
                </a:lnTo>
                <a:lnTo>
                  <a:pt x="90685" y="53027"/>
                </a:lnTo>
                <a:lnTo>
                  <a:pt x="88794" y="46782"/>
                </a:lnTo>
                <a:lnTo>
                  <a:pt x="86581" y="42618"/>
                </a:lnTo>
                <a:lnTo>
                  <a:pt x="84154" y="39841"/>
                </a:lnTo>
                <a:lnTo>
                  <a:pt x="81583" y="37991"/>
                </a:lnTo>
                <a:lnTo>
                  <a:pt x="79869" y="37710"/>
                </a:lnTo>
                <a:lnTo>
                  <a:pt x="78726" y="38475"/>
                </a:lnTo>
                <a:lnTo>
                  <a:pt x="77964" y="39937"/>
                </a:lnTo>
                <a:lnTo>
                  <a:pt x="76504" y="40912"/>
                </a:lnTo>
                <a:lnTo>
                  <a:pt x="74578" y="41562"/>
                </a:lnTo>
                <a:lnTo>
                  <a:pt x="72341" y="41995"/>
                </a:lnTo>
                <a:lnTo>
                  <a:pt x="70850" y="43237"/>
                </a:lnTo>
                <a:lnTo>
                  <a:pt x="69856" y="45017"/>
                </a:lnTo>
                <a:lnTo>
                  <a:pt x="69194" y="47156"/>
                </a:lnTo>
                <a:lnTo>
                  <a:pt x="69704" y="52393"/>
                </a:lnTo>
                <a:lnTo>
                  <a:pt x="70997" y="59693"/>
                </a:lnTo>
                <a:lnTo>
                  <a:pt x="72811" y="68370"/>
                </a:lnTo>
                <a:lnTo>
                  <a:pt x="74021" y="75107"/>
                </a:lnTo>
                <a:lnTo>
                  <a:pt x="74828" y="80552"/>
                </a:lnTo>
                <a:lnTo>
                  <a:pt x="75365" y="85133"/>
                </a:lnTo>
                <a:lnTo>
                  <a:pt x="77629" y="91046"/>
                </a:lnTo>
                <a:lnTo>
                  <a:pt x="81043" y="97844"/>
                </a:lnTo>
                <a:lnTo>
                  <a:pt x="85223" y="105235"/>
                </a:lnTo>
                <a:lnTo>
                  <a:pt x="88011" y="112066"/>
                </a:lnTo>
                <a:lnTo>
                  <a:pt x="89869" y="118526"/>
                </a:lnTo>
                <a:lnTo>
                  <a:pt x="91108" y="124737"/>
                </a:lnTo>
                <a:lnTo>
                  <a:pt x="92887" y="129830"/>
                </a:lnTo>
                <a:lnTo>
                  <a:pt x="95024" y="134179"/>
                </a:lnTo>
                <a:lnTo>
                  <a:pt x="127876" y="1714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2418"/>
          <p:cNvSpPr/>
          <p:nvPr/>
        </p:nvSpPr>
        <p:spPr>
          <a:xfrm>
            <a:off x="6124068" y="3918456"/>
            <a:ext cx="196723" cy="290642"/>
          </a:xfrm>
          <a:custGeom>
            <a:avLst/>
            <a:gdLst/>
            <a:ahLst/>
            <a:cxnLst/>
            <a:rect l="0" t="0" r="0" b="0"/>
            <a:pathLst>
              <a:path w="196723" h="290642">
                <a:moveTo>
                  <a:pt x="33844" y="144909"/>
                </a:moveTo>
                <a:lnTo>
                  <a:pt x="20191" y="144909"/>
                </a:lnTo>
                <a:lnTo>
                  <a:pt x="16170" y="145861"/>
                </a:lnTo>
                <a:lnTo>
                  <a:pt x="13489" y="147448"/>
                </a:lnTo>
                <a:lnTo>
                  <a:pt x="9557" y="151752"/>
                </a:lnTo>
                <a:lnTo>
                  <a:pt x="4635" y="156840"/>
                </a:lnTo>
                <a:lnTo>
                  <a:pt x="2941" y="161436"/>
                </a:lnTo>
                <a:lnTo>
                  <a:pt x="1812" y="167357"/>
                </a:lnTo>
                <a:lnTo>
                  <a:pt x="1060" y="174162"/>
                </a:lnTo>
                <a:lnTo>
                  <a:pt x="558" y="186318"/>
                </a:lnTo>
                <a:lnTo>
                  <a:pt x="0" y="220145"/>
                </a:lnTo>
                <a:lnTo>
                  <a:pt x="804" y="233166"/>
                </a:lnTo>
                <a:lnTo>
                  <a:pt x="2292" y="242800"/>
                </a:lnTo>
                <a:lnTo>
                  <a:pt x="4237" y="250174"/>
                </a:lnTo>
                <a:lnTo>
                  <a:pt x="6486" y="256043"/>
                </a:lnTo>
                <a:lnTo>
                  <a:pt x="11525" y="265104"/>
                </a:lnTo>
                <a:lnTo>
                  <a:pt x="15155" y="267902"/>
                </a:lnTo>
                <a:lnTo>
                  <a:pt x="19479" y="269767"/>
                </a:lnTo>
                <a:lnTo>
                  <a:pt x="24267" y="271010"/>
                </a:lnTo>
                <a:lnTo>
                  <a:pt x="28413" y="271839"/>
                </a:lnTo>
                <a:lnTo>
                  <a:pt x="32128" y="272391"/>
                </a:lnTo>
                <a:lnTo>
                  <a:pt x="35557" y="272759"/>
                </a:lnTo>
                <a:lnTo>
                  <a:pt x="38796" y="273005"/>
                </a:lnTo>
                <a:lnTo>
                  <a:pt x="44935" y="273278"/>
                </a:lnTo>
                <a:lnTo>
                  <a:pt x="53746" y="273431"/>
                </a:lnTo>
                <a:lnTo>
                  <a:pt x="57589" y="272500"/>
                </a:lnTo>
                <a:lnTo>
                  <a:pt x="62057" y="270927"/>
                </a:lnTo>
                <a:lnTo>
                  <a:pt x="66940" y="268926"/>
                </a:lnTo>
                <a:lnTo>
                  <a:pt x="71148" y="265687"/>
                </a:lnTo>
                <a:lnTo>
                  <a:pt x="74906" y="261622"/>
                </a:lnTo>
                <a:lnTo>
                  <a:pt x="78363" y="257008"/>
                </a:lnTo>
                <a:lnTo>
                  <a:pt x="81621" y="252027"/>
                </a:lnTo>
                <a:lnTo>
                  <a:pt x="84745" y="246800"/>
                </a:lnTo>
                <a:lnTo>
                  <a:pt x="87781" y="241411"/>
                </a:lnTo>
                <a:lnTo>
                  <a:pt x="91709" y="235914"/>
                </a:lnTo>
                <a:lnTo>
                  <a:pt x="96234" y="230344"/>
                </a:lnTo>
                <a:lnTo>
                  <a:pt x="101155" y="224725"/>
                </a:lnTo>
                <a:lnTo>
                  <a:pt x="105388" y="218122"/>
                </a:lnTo>
                <a:lnTo>
                  <a:pt x="109163" y="210863"/>
                </a:lnTo>
                <a:lnTo>
                  <a:pt x="112631" y="203166"/>
                </a:lnTo>
                <a:lnTo>
                  <a:pt x="121566" y="181913"/>
                </a:lnTo>
                <a:lnTo>
                  <a:pt x="126615" y="169578"/>
                </a:lnTo>
                <a:lnTo>
                  <a:pt x="134765" y="148253"/>
                </a:lnTo>
                <a:lnTo>
                  <a:pt x="138273" y="138566"/>
                </a:lnTo>
                <a:lnTo>
                  <a:pt x="141563" y="128298"/>
                </a:lnTo>
                <a:lnTo>
                  <a:pt x="144709" y="117642"/>
                </a:lnTo>
                <a:lnTo>
                  <a:pt x="147759" y="106728"/>
                </a:lnTo>
                <a:lnTo>
                  <a:pt x="149792" y="97548"/>
                </a:lnTo>
                <a:lnTo>
                  <a:pt x="151148" y="89522"/>
                </a:lnTo>
                <a:lnTo>
                  <a:pt x="152052" y="82267"/>
                </a:lnTo>
                <a:lnTo>
                  <a:pt x="152654" y="73620"/>
                </a:lnTo>
                <a:lnTo>
                  <a:pt x="153056" y="64045"/>
                </a:lnTo>
                <a:lnTo>
                  <a:pt x="153621" y="34906"/>
                </a:lnTo>
                <a:lnTo>
                  <a:pt x="153845" y="1957"/>
                </a:lnTo>
                <a:lnTo>
                  <a:pt x="152897" y="1030"/>
                </a:lnTo>
                <a:lnTo>
                  <a:pt x="151313" y="412"/>
                </a:lnTo>
                <a:lnTo>
                  <a:pt x="149304" y="0"/>
                </a:lnTo>
                <a:lnTo>
                  <a:pt x="147965" y="678"/>
                </a:lnTo>
                <a:lnTo>
                  <a:pt x="147072" y="2082"/>
                </a:lnTo>
                <a:lnTo>
                  <a:pt x="146477" y="3971"/>
                </a:lnTo>
                <a:lnTo>
                  <a:pt x="148356" y="11150"/>
                </a:lnTo>
                <a:lnTo>
                  <a:pt x="151413" y="19738"/>
                </a:lnTo>
                <a:lnTo>
                  <a:pt x="152772" y="26730"/>
                </a:lnTo>
                <a:lnTo>
                  <a:pt x="153134" y="35643"/>
                </a:lnTo>
                <a:lnTo>
                  <a:pt x="153716" y="87695"/>
                </a:lnTo>
                <a:lnTo>
                  <a:pt x="153764" y="98194"/>
                </a:lnTo>
                <a:lnTo>
                  <a:pt x="154748" y="110908"/>
                </a:lnTo>
                <a:lnTo>
                  <a:pt x="156357" y="125099"/>
                </a:lnTo>
                <a:lnTo>
                  <a:pt x="158382" y="140275"/>
                </a:lnTo>
                <a:lnTo>
                  <a:pt x="159732" y="152297"/>
                </a:lnTo>
                <a:lnTo>
                  <a:pt x="160632" y="162217"/>
                </a:lnTo>
                <a:lnTo>
                  <a:pt x="161232" y="170735"/>
                </a:lnTo>
                <a:lnTo>
                  <a:pt x="162584" y="183081"/>
                </a:lnTo>
                <a:lnTo>
                  <a:pt x="166627" y="214579"/>
                </a:lnTo>
                <a:lnTo>
                  <a:pt x="169038" y="227551"/>
                </a:lnTo>
                <a:lnTo>
                  <a:pt x="171599" y="238103"/>
                </a:lnTo>
                <a:lnTo>
                  <a:pt x="174258" y="247044"/>
                </a:lnTo>
                <a:lnTo>
                  <a:pt x="176031" y="253956"/>
                </a:lnTo>
                <a:lnTo>
                  <a:pt x="177213" y="259517"/>
                </a:lnTo>
                <a:lnTo>
                  <a:pt x="178001" y="264177"/>
                </a:lnTo>
                <a:lnTo>
                  <a:pt x="181416" y="271894"/>
                </a:lnTo>
                <a:lnTo>
                  <a:pt x="183661" y="275286"/>
                </a:lnTo>
                <a:lnTo>
                  <a:pt x="186154" y="281594"/>
                </a:lnTo>
                <a:lnTo>
                  <a:pt x="186819" y="284610"/>
                </a:lnTo>
                <a:lnTo>
                  <a:pt x="188215" y="286621"/>
                </a:lnTo>
                <a:lnTo>
                  <a:pt x="190098" y="287961"/>
                </a:lnTo>
                <a:lnTo>
                  <a:pt x="196722" y="29064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2419"/>
          <p:cNvSpPr/>
          <p:nvPr/>
        </p:nvSpPr>
        <p:spPr>
          <a:xfrm>
            <a:off x="6286615" y="3994785"/>
            <a:ext cx="128473" cy="145733"/>
          </a:xfrm>
          <a:custGeom>
            <a:avLst/>
            <a:gdLst/>
            <a:ahLst/>
            <a:cxnLst/>
            <a:rect l="0" t="0" r="0" b="0"/>
            <a:pathLst>
              <a:path w="128473" h="145733">
                <a:moveTo>
                  <a:pt x="128472" y="0"/>
                </a:moveTo>
                <a:lnTo>
                  <a:pt x="119371" y="4550"/>
                </a:lnTo>
                <a:lnTo>
                  <a:pt x="115737" y="6844"/>
                </a:lnTo>
                <a:lnTo>
                  <a:pt x="112362" y="9325"/>
                </a:lnTo>
                <a:lnTo>
                  <a:pt x="109159" y="11931"/>
                </a:lnTo>
                <a:lnTo>
                  <a:pt x="104167" y="15574"/>
                </a:lnTo>
                <a:lnTo>
                  <a:pt x="91000" y="24702"/>
                </a:lnTo>
                <a:lnTo>
                  <a:pt x="85393" y="28850"/>
                </a:lnTo>
                <a:lnTo>
                  <a:pt x="80703" y="32568"/>
                </a:lnTo>
                <a:lnTo>
                  <a:pt x="76624" y="35999"/>
                </a:lnTo>
                <a:lnTo>
                  <a:pt x="71999" y="39240"/>
                </a:lnTo>
                <a:lnTo>
                  <a:pt x="67011" y="42352"/>
                </a:lnTo>
                <a:lnTo>
                  <a:pt x="61780" y="45380"/>
                </a:lnTo>
                <a:lnTo>
                  <a:pt x="57341" y="48350"/>
                </a:lnTo>
                <a:lnTo>
                  <a:pt x="53429" y="51283"/>
                </a:lnTo>
                <a:lnTo>
                  <a:pt x="49868" y="54191"/>
                </a:lnTo>
                <a:lnTo>
                  <a:pt x="46542" y="57083"/>
                </a:lnTo>
                <a:lnTo>
                  <a:pt x="43372" y="59962"/>
                </a:lnTo>
                <a:lnTo>
                  <a:pt x="40306" y="62835"/>
                </a:lnTo>
                <a:lnTo>
                  <a:pt x="36357" y="64750"/>
                </a:lnTo>
                <a:lnTo>
                  <a:pt x="31820" y="66026"/>
                </a:lnTo>
                <a:lnTo>
                  <a:pt x="26890" y="66877"/>
                </a:lnTo>
                <a:lnTo>
                  <a:pt x="23603" y="68397"/>
                </a:lnTo>
                <a:lnTo>
                  <a:pt x="21412" y="70363"/>
                </a:lnTo>
                <a:lnTo>
                  <a:pt x="19951" y="72626"/>
                </a:lnTo>
                <a:lnTo>
                  <a:pt x="18025" y="74135"/>
                </a:lnTo>
                <a:lnTo>
                  <a:pt x="15788" y="75140"/>
                </a:lnTo>
                <a:lnTo>
                  <a:pt x="13345" y="75811"/>
                </a:lnTo>
                <a:lnTo>
                  <a:pt x="11715" y="77211"/>
                </a:lnTo>
                <a:lnTo>
                  <a:pt x="10630" y="79096"/>
                </a:lnTo>
                <a:lnTo>
                  <a:pt x="9905" y="81306"/>
                </a:lnTo>
                <a:lnTo>
                  <a:pt x="8470" y="82778"/>
                </a:lnTo>
                <a:lnTo>
                  <a:pt x="6561" y="83761"/>
                </a:lnTo>
                <a:lnTo>
                  <a:pt x="4335" y="84415"/>
                </a:lnTo>
                <a:lnTo>
                  <a:pt x="2852" y="85804"/>
                </a:lnTo>
                <a:lnTo>
                  <a:pt x="1863" y="87683"/>
                </a:lnTo>
                <a:lnTo>
                  <a:pt x="1203" y="89887"/>
                </a:lnTo>
                <a:lnTo>
                  <a:pt x="764" y="92310"/>
                </a:lnTo>
                <a:lnTo>
                  <a:pt x="471" y="94877"/>
                </a:lnTo>
                <a:lnTo>
                  <a:pt x="275" y="97541"/>
                </a:lnTo>
                <a:lnTo>
                  <a:pt x="145" y="100270"/>
                </a:lnTo>
                <a:lnTo>
                  <a:pt x="0" y="105842"/>
                </a:lnTo>
                <a:lnTo>
                  <a:pt x="914" y="108661"/>
                </a:lnTo>
                <a:lnTo>
                  <a:pt x="2476" y="111493"/>
                </a:lnTo>
                <a:lnTo>
                  <a:pt x="4469" y="114334"/>
                </a:lnTo>
                <a:lnTo>
                  <a:pt x="6751" y="117180"/>
                </a:lnTo>
                <a:lnTo>
                  <a:pt x="9225" y="120030"/>
                </a:lnTo>
                <a:lnTo>
                  <a:pt x="11826" y="122883"/>
                </a:lnTo>
                <a:lnTo>
                  <a:pt x="14513" y="124784"/>
                </a:lnTo>
                <a:lnTo>
                  <a:pt x="17257" y="126052"/>
                </a:lnTo>
                <a:lnTo>
                  <a:pt x="20039" y="126897"/>
                </a:lnTo>
                <a:lnTo>
                  <a:pt x="23798" y="128413"/>
                </a:lnTo>
                <a:lnTo>
                  <a:pt x="28210" y="130376"/>
                </a:lnTo>
                <a:lnTo>
                  <a:pt x="33055" y="132637"/>
                </a:lnTo>
                <a:lnTo>
                  <a:pt x="37238" y="134145"/>
                </a:lnTo>
                <a:lnTo>
                  <a:pt x="40980" y="135150"/>
                </a:lnTo>
                <a:lnTo>
                  <a:pt x="44427" y="135820"/>
                </a:lnTo>
                <a:lnTo>
                  <a:pt x="48629" y="136266"/>
                </a:lnTo>
                <a:lnTo>
                  <a:pt x="53336" y="136564"/>
                </a:lnTo>
                <a:lnTo>
                  <a:pt x="58379" y="136762"/>
                </a:lnTo>
                <a:lnTo>
                  <a:pt x="63646" y="137848"/>
                </a:lnTo>
                <a:lnTo>
                  <a:pt x="69062" y="139523"/>
                </a:lnTo>
                <a:lnTo>
                  <a:pt x="74578" y="141593"/>
                </a:lnTo>
                <a:lnTo>
                  <a:pt x="81113" y="142972"/>
                </a:lnTo>
                <a:lnTo>
                  <a:pt x="88327" y="143892"/>
                </a:lnTo>
                <a:lnTo>
                  <a:pt x="102057" y="144915"/>
                </a:lnTo>
                <a:lnTo>
                  <a:pt x="107052" y="145187"/>
                </a:lnTo>
                <a:lnTo>
                  <a:pt x="128472" y="14573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2420"/>
          <p:cNvSpPr/>
          <p:nvPr/>
        </p:nvSpPr>
        <p:spPr>
          <a:xfrm>
            <a:off x="6423659" y="3994785"/>
            <a:ext cx="136276" cy="171451"/>
          </a:xfrm>
          <a:custGeom>
            <a:avLst/>
            <a:gdLst/>
            <a:ahLst/>
            <a:cxnLst/>
            <a:rect l="0" t="0" r="0" b="0"/>
            <a:pathLst>
              <a:path w="136276" h="171451">
                <a:moveTo>
                  <a:pt x="128588" y="0"/>
                </a:moveTo>
                <a:lnTo>
                  <a:pt x="119487" y="0"/>
                </a:lnTo>
                <a:lnTo>
                  <a:pt x="114900" y="952"/>
                </a:lnTo>
                <a:lnTo>
                  <a:pt x="109938" y="2540"/>
                </a:lnTo>
                <a:lnTo>
                  <a:pt x="104725" y="4550"/>
                </a:lnTo>
                <a:lnTo>
                  <a:pt x="100297" y="6844"/>
                </a:lnTo>
                <a:lnTo>
                  <a:pt x="96392" y="9325"/>
                </a:lnTo>
                <a:lnTo>
                  <a:pt x="92837" y="11931"/>
                </a:lnTo>
                <a:lnTo>
                  <a:pt x="89513" y="14622"/>
                </a:lnTo>
                <a:lnTo>
                  <a:pt x="86346" y="17368"/>
                </a:lnTo>
                <a:lnTo>
                  <a:pt x="83281" y="20150"/>
                </a:lnTo>
                <a:lnTo>
                  <a:pt x="78382" y="23911"/>
                </a:lnTo>
                <a:lnTo>
                  <a:pt x="72257" y="28323"/>
                </a:lnTo>
                <a:lnTo>
                  <a:pt x="65317" y="33169"/>
                </a:lnTo>
                <a:lnTo>
                  <a:pt x="61642" y="37353"/>
                </a:lnTo>
                <a:lnTo>
                  <a:pt x="60145" y="41095"/>
                </a:lnTo>
                <a:lnTo>
                  <a:pt x="60099" y="44541"/>
                </a:lnTo>
                <a:lnTo>
                  <a:pt x="61021" y="46839"/>
                </a:lnTo>
                <a:lnTo>
                  <a:pt x="62588" y="48371"/>
                </a:lnTo>
                <a:lnTo>
                  <a:pt x="64586" y="49392"/>
                </a:lnTo>
                <a:lnTo>
                  <a:pt x="66870" y="51025"/>
                </a:lnTo>
                <a:lnTo>
                  <a:pt x="69345" y="53067"/>
                </a:lnTo>
                <a:lnTo>
                  <a:pt x="71948" y="55380"/>
                </a:lnTo>
                <a:lnTo>
                  <a:pt x="74635" y="56923"/>
                </a:lnTo>
                <a:lnTo>
                  <a:pt x="77380" y="57951"/>
                </a:lnTo>
                <a:lnTo>
                  <a:pt x="80161" y="58636"/>
                </a:lnTo>
                <a:lnTo>
                  <a:pt x="82969" y="60046"/>
                </a:lnTo>
                <a:lnTo>
                  <a:pt x="85793" y="61938"/>
                </a:lnTo>
                <a:lnTo>
                  <a:pt x="88627" y="64152"/>
                </a:lnTo>
                <a:lnTo>
                  <a:pt x="92423" y="66580"/>
                </a:lnTo>
                <a:lnTo>
                  <a:pt x="96858" y="69152"/>
                </a:lnTo>
                <a:lnTo>
                  <a:pt x="101720" y="71819"/>
                </a:lnTo>
                <a:lnTo>
                  <a:pt x="105913" y="74549"/>
                </a:lnTo>
                <a:lnTo>
                  <a:pt x="109661" y="77322"/>
                </a:lnTo>
                <a:lnTo>
                  <a:pt x="113113" y="80123"/>
                </a:lnTo>
                <a:lnTo>
                  <a:pt x="117319" y="83895"/>
                </a:lnTo>
                <a:lnTo>
                  <a:pt x="127072" y="93167"/>
                </a:lnTo>
                <a:lnTo>
                  <a:pt x="130435" y="98306"/>
                </a:lnTo>
                <a:lnTo>
                  <a:pt x="132677" y="103637"/>
                </a:lnTo>
                <a:lnTo>
                  <a:pt x="134172" y="109096"/>
                </a:lnTo>
                <a:lnTo>
                  <a:pt x="135168" y="114640"/>
                </a:lnTo>
                <a:lnTo>
                  <a:pt x="135832" y="120242"/>
                </a:lnTo>
                <a:lnTo>
                  <a:pt x="136275" y="125881"/>
                </a:lnTo>
                <a:lnTo>
                  <a:pt x="134665" y="130593"/>
                </a:lnTo>
                <a:lnTo>
                  <a:pt x="131687" y="134687"/>
                </a:lnTo>
                <a:lnTo>
                  <a:pt x="127796" y="138369"/>
                </a:lnTo>
                <a:lnTo>
                  <a:pt x="121393" y="142728"/>
                </a:lnTo>
                <a:lnTo>
                  <a:pt x="113314" y="147540"/>
                </a:lnTo>
                <a:lnTo>
                  <a:pt x="104118" y="152652"/>
                </a:lnTo>
                <a:lnTo>
                  <a:pt x="97035" y="156060"/>
                </a:lnTo>
                <a:lnTo>
                  <a:pt x="91360" y="158333"/>
                </a:lnTo>
                <a:lnTo>
                  <a:pt x="86624" y="159848"/>
                </a:lnTo>
                <a:lnTo>
                  <a:pt x="81562" y="161810"/>
                </a:lnTo>
                <a:lnTo>
                  <a:pt x="76283" y="164071"/>
                </a:lnTo>
                <a:lnTo>
                  <a:pt x="70858" y="166530"/>
                </a:lnTo>
                <a:lnTo>
                  <a:pt x="63431" y="168170"/>
                </a:lnTo>
                <a:lnTo>
                  <a:pt x="54670" y="169263"/>
                </a:lnTo>
                <a:lnTo>
                  <a:pt x="37633" y="170478"/>
                </a:lnTo>
                <a:lnTo>
                  <a:pt x="26886" y="171018"/>
                </a:lnTo>
                <a:lnTo>
                  <a:pt x="18935" y="171257"/>
                </a:lnTo>
                <a:lnTo>
                  <a:pt x="0" y="1714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2421"/>
          <p:cNvSpPr/>
          <p:nvPr/>
        </p:nvSpPr>
        <p:spPr>
          <a:xfrm>
            <a:off x="4872037" y="4354829"/>
            <a:ext cx="143901" cy="214270"/>
          </a:xfrm>
          <a:custGeom>
            <a:avLst/>
            <a:gdLst/>
            <a:ahLst/>
            <a:cxnLst/>
            <a:rect l="0" t="0" r="0" b="0"/>
            <a:pathLst>
              <a:path w="143901" h="214270">
                <a:moveTo>
                  <a:pt x="102870" y="0"/>
                </a:moveTo>
                <a:lnTo>
                  <a:pt x="89217" y="0"/>
                </a:lnTo>
                <a:lnTo>
                  <a:pt x="83291" y="953"/>
                </a:lnTo>
                <a:lnTo>
                  <a:pt x="77435" y="2541"/>
                </a:lnTo>
                <a:lnTo>
                  <a:pt x="71625" y="4551"/>
                </a:lnTo>
                <a:lnTo>
                  <a:pt x="66801" y="7797"/>
                </a:lnTo>
                <a:lnTo>
                  <a:pt x="62631" y="11866"/>
                </a:lnTo>
                <a:lnTo>
                  <a:pt x="58899" y="16483"/>
                </a:lnTo>
                <a:lnTo>
                  <a:pt x="55459" y="20514"/>
                </a:lnTo>
                <a:lnTo>
                  <a:pt x="52212" y="24154"/>
                </a:lnTo>
                <a:lnTo>
                  <a:pt x="49096" y="27532"/>
                </a:lnTo>
                <a:lnTo>
                  <a:pt x="44160" y="31690"/>
                </a:lnTo>
                <a:lnTo>
                  <a:pt x="38013" y="36367"/>
                </a:lnTo>
                <a:lnTo>
                  <a:pt x="31057" y="41390"/>
                </a:lnTo>
                <a:lnTo>
                  <a:pt x="24514" y="46643"/>
                </a:lnTo>
                <a:lnTo>
                  <a:pt x="18248" y="52051"/>
                </a:lnTo>
                <a:lnTo>
                  <a:pt x="12166" y="57561"/>
                </a:lnTo>
                <a:lnTo>
                  <a:pt x="8110" y="62187"/>
                </a:lnTo>
                <a:lnTo>
                  <a:pt x="5407" y="66223"/>
                </a:lnTo>
                <a:lnTo>
                  <a:pt x="3605" y="69867"/>
                </a:lnTo>
                <a:lnTo>
                  <a:pt x="1602" y="76455"/>
                </a:lnTo>
                <a:lnTo>
                  <a:pt x="1069" y="79545"/>
                </a:lnTo>
                <a:lnTo>
                  <a:pt x="1665" y="81605"/>
                </a:lnTo>
                <a:lnTo>
                  <a:pt x="3015" y="82979"/>
                </a:lnTo>
                <a:lnTo>
                  <a:pt x="4868" y="83894"/>
                </a:lnTo>
                <a:lnTo>
                  <a:pt x="7055" y="84505"/>
                </a:lnTo>
                <a:lnTo>
                  <a:pt x="9466" y="84912"/>
                </a:lnTo>
                <a:lnTo>
                  <a:pt x="12026" y="85183"/>
                </a:lnTo>
                <a:lnTo>
                  <a:pt x="15637" y="86316"/>
                </a:lnTo>
                <a:lnTo>
                  <a:pt x="19950" y="88025"/>
                </a:lnTo>
                <a:lnTo>
                  <a:pt x="24730" y="90116"/>
                </a:lnTo>
                <a:lnTo>
                  <a:pt x="30774" y="91510"/>
                </a:lnTo>
                <a:lnTo>
                  <a:pt x="37661" y="92439"/>
                </a:lnTo>
                <a:lnTo>
                  <a:pt x="45110" y="93059"/>
                </a:lnTo>
                <a:lnTo>
                  <a:pt x="51981" y="94424"/>
                </a:lnTo>
                <a:lnTo>
                  <a:pt x="58467" y="96288"/>
                </a:lnTo>
                <a:lnTo>
                  <a:pt x="64695" y="98482"/>
                </a:lnTo>
                <a:lnTo>
                  <a:pt x="96215" y="110672"/>
                </a:lnTo>
                <a:lnTo>
                  <a:pt x="105101" y="113787"/>
                </a:lnTo>
                <a:lnTo>
                  <a:pt x="111978" y="115863"/>
                </a:lnTo>
                <a:lnTo>
                  <a:pt x="117514" y="117247"/>
                </a:lnTo>
                <a:lnTo>
                  <a:pt x="122158" y="119123"/>
                </a:lnTo>
                <a:lnTo>
                  <a:pt x="126206" y="121325"/>
                </a:lnTo>
                <a:lnTo>
                  <a:pt x="129857" y="123746"/>
                </a:lnTo>
                <a:lnTo>
                  <a:pt x="133244" y="126312"/>
                </a:lnTo>
                <a:lnTo>
                  <a:pt x="136455" y="128976"/>
                </a:lnTo>
                <a:lnTo>
                  <a:pt x="139547" y="131704"/>
                </a:lnTo>
                <a:lnTo>
                  <a:pt x="141609" y="134476"/>
                </a:lnTo>
                <a:lnTo>
                  <a:pt x="143900" y="140095"/>
                </a:lnTo>
                <a:lnTo>
                  <a:pt x="143558" y="142927"/>
                </a:lnTo>
                <a:lnTo>
                  <a:pt x="142378" y="145767"/>
                </a:lnTo>
                <a:lnTo>
                  <a:pt x="138527" y="152416"/>
                </a:lnTo>
                <a:lnTo>
                  <a:pt x="133640" y="161721"/>
                </a:lnTo>
                <a:lnTo>
                  <a:pt x="131003" y="165916"/>
                </a:lnTo>
                <a:lnTo>
                  <a:pt x="128293" y="169666"/>
                </a:lnTo>
                <a:lnTo>
                  <a:pt x="125534" y="173119"/>
                </a:lnTo>
                <a:lnTo>
                  <a:pt x="121789" y="176373"/>
                </a:lnTo>
                <a:lnTo>
                  <a:pt x="117388" y="179495"/>
                </a:lnTo>
                <a:lnTo>
                  <a:pt x="112549" y="182528"/>
                </a:lnTo>
                <a:lnTo>
                  <a:pt x="108370" y="185503"/>
                </a:lnTo>
                <a:lnTo>
                  <a:pt x="104632" y="188439"/>
                </a:lnTo>
                <a:lnTo>
                  <a:pt x="101187" y="191349"/>
                </a:lnTo>
                <a:lnTo>
                  <a:pt x="96985" y="194241"/>
                </a:lnTo>
                <a:lnTo>
                  <a:pt x="92279" y="197121"/>
                </a:lnTo>
                <a:lnTo>
                  <a:pt x="87237" y="199994"/>
                </a:lnTo>
                <a:lnTo>
                  <a:pt x="76554" y="205727"/>
                </a:lnTo>
                <a:lnTo>
                  <a:pt x="71039" y="208589"/>
                </a:lnTo>
                <a:lnTo>
                  <a:pt x="65457" y="210497"/>
                </a:lnTo>
                <a:lnTo>
                  <a:pt x="59830" y="211769"/>
                </a:lnTo>
                <a:lnTo>
                  <a:pt x="54175" y="212617"/>
                </a:lnTo>
                <a:lnTo>
                  <a:pt x="49451" y="213182"/>
                </a:lnTo>
                <a:lnTo>
                  <a:pt x="45350" y="213559"/>
                </a:lnTo>
                <a:lnTo>
                  <a:pt x="41664" y="213810"/>
                </a:lnTo>
                <a:lnTo>
                  <a:pt x="37300" y="213978"/>
                </a:lnTo>
                <a:lnTo>
                  <a:pt x="20176" y="214269"/>
                </a:lnTo>
                <a:lnTo>
                  <a:pt x="17261" y="213332"/>
                </a:lnTo>
                <a:lnTo>
                  <a:pt x="13412" y="211753"/>
                </a:lnTo>
                <a:lnTo>
                  <a:pt x="1177" y="206268"/>
                </a:lnTo>
                <a:lnTo>
                  <a:pt x="0" y="19716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2422"/>
          <p:cNvSpPr/>
          <p:nvPr/>
        </p:nvSpPr>
        <p:spPr>
          <a:xfrm>
            <a:off x="5086350" y="4406265"/>
            <a:ext cx="60008" cy="300038"/>
          </a:xfrm>
          <a:custGeom>
            <a:avLst/>
            <a:gdLst/>
            <a:ahLst/>
            <a:cxnLst/>
            <a:rect l="0" t="0" r="0" b="0"/>
            <a:pathLst>
              <a:path w="60008" h="300038">
                <a:moveTo>
                  <a:pt x="0" y="0"/>
                </a:moveTo>
                <a:lnTo>
                  <a:pt x="4550" y="13652"/>
                </a:lnTo>
                <a:lnTo>
                  <a:pt x="6843" y="21484"/>
                </a:lnTo>
                <a:lnTo>
                  <a:pt x="11931" y="40346"/>
                </a:lnTo>
                <a:lnTo>
                  <a:pt x="14621" y="48804"/>
                </a:lnTo>
                <a:lnTo>
                  <a:pt x="17367" y="56349"/>
                </a:lnTo>
                <a:lnTo>
                  <a:pt x="20151" y="63283"/>
                </a:lnTo>
                <a:lnTo>
                  <a:pt x="22006" y="70764"/>
                </a:lnTo>
                <a:lnTo>
                  <a:pt x="23243" y="78608"/>
                </a:lnTo>
                <a:lnTo>
                  <a:pt x="24068" y="86695"/>
                </a:lnTo>
                <a:lnTo>
                  <a:pt x="25570" y="93992"/>
                </a:lnTo>
                <a:lnTo>
                  <a:pt x="27524" y="100761"/>
                </a:lnTo>
                <a:lnTo>
                  <a:pt x="29779" y="107179"/>
                </a:lnTo>
                <a:lnTo>
                  <a:pt x="32235" y="117172"/>
                </a:lnTo>
                <a:lnTo>
                  <a:pt x="34825" y="129550"/>
                </a:lnTo>
                <a:lnTo>
                  <a:pt x="37504" y="143516"/>
                </a:lnTo>
                <a:lnTo>
                  <a:pt x="40242" y="162352"/>
                </a:lnTo>
                <a:lnTo>
                  <a:pt x="45825" y="208681"/>
                </a:lnTo>
                <a:lnTo>
                  <a:pt x="48647" y="225798"/>
                </a:lnTo>
                <a:lnTo>
                  <a:pt x="51482" y="238162"/>
                </a:lnTo>
                <a:lnTo>
                  <a:pt x="54323" y="247357"/>
                </a:lnTo>
                <a:lnTo>
                  <a:pt x="56218" y="257297"/>
                </a:lnTo>
                <a:lnTo>
                  <a:pt x="57481" y="267734"/>
                </a:lnTo>
                <a:lnTo>
                  <a:pt x="60007" y="30003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2423"/>
          <p:cNvSpPr/>
          <p:nvPr/>
        </p:nvSpPr>
        <p:spPr>
          <a:xfrm>
            <a:off x="5094922" y="4356188"/>
            <a:ext cx="151166" cy="170092"/>
          </a:xfrm>
          <a:custGeom>
            <a:avLst/>
            <a:gdLst/>
            <a:ahLst/>
            <a:cxnLst/>
            <a:rect l="0" t="0" r="0" b="0"/>
            <a:pathLst>
              <a:path w="151166" h="170092">
                <a:moveTo>
                  <a:pt x="25718" y="32932"/>
                </a:moveTo>
                <a:lnTo>
                  <a:pt x="34819" y="23830"/>
                </a:lnTo>
                <a:lnTo>
                  <a:pt x="39406" y="20196"/>
                </a:lnTo>
                <a:lnTo>
                  <a:pt x="44368" y="16821"/>
                </a:lnTo>
                <a:lnTo>
                  <a:pt x="49581" y="13619"/>
                </a:lnTo>
                <a:lnTo>
                  <a:pt x="54962" y="11484"/>
                </a:lnTo>
                <a:lnTo>
                  <a:pt x="60454" y="10060"/>
                </a:lnTo>
                <a:lnTo>
                  <a:pt x="66020" y="9112"/>
                </a:lnTo>
                <a:lnTo>
                  <a:pt x="71636" y="7527"/>
                </a:lnTo>
                <a:lnTo>
                  <a:pt x="77285" y="5517"/>
                </a:lnTo>
                <a:lnTo>
                  <a:pt x="82956" y="3226"/>
                </a:lnTo>
                <a:lnTo>
                  <a:pt x="88641" y="1697"/>
                </a:lnTo>
                <a:lnTo>
                  <a:pt x="94337" y="679"/>
                </a:lnTo>
                <a:lnTo>
                  <a:pt x="100039" y="0"/>
                </a:lnTo>
                <a:lnTo>
                  <a:pt x="104792" y="500"/>
                </a:lnTo>
                <a:lnTo>
                  <a:pt x="108914" y="1785"/>
                </a:lnTo>
                <a:lnTo>
                  <a:pt x="112615" y="3595"/>
                </a:lnTo>
                <a:lnTo>
                  <a:pt x="116987" y="4801"/>
                </a:lnTo>
                <a:lnTo>
                  <a:pt x="121806" y="5606"/>
                </a:lnTo>
                <a:lnTo>
                  <a:pt x="126924" y="6142"/>
                </a:lnTo>
                <a:lnTo>
                  <a:pt x="132241" y="7452"/>
                </a:lnTo>
                <a:lnTo>
                  <a:pt x="137691" y="9278"/>
                </a:lnTo>
                <a:lnTo>
                  <a:pt x="143229" y="11447"/>
                </a:lnTo>
                <a:lnTo>
                  <a:pt x="146921" y="16704"/>
                </a:lnTo>
                <a:lnTo>
                  <a:pt x="149383" y="24018"/>
                </a:lnTo>
                <a:lnTo>
                  <a:pt x="151023" y="32704"/>
                </a:lnTo>
                <a:lnTo>
                  <a:pt x="151165" y="39448"/>
                </a:lnTo>
                <a:lnTo>
                  <a:pt x="150307" y="44896"/>
                </a:lnTo>
                <a:lnTo>
                  <a:pt x="148782" y="49480"/>
                </a:lnTo>
                <a:lnTo>
                  <a:pt x="146813" y="54442"/>
                </a:lnTo>
                <a:lnTo>
                  <a:pt x="144548" y="59654"/>
                </a:lnTo>
                <a:lnTo>
                  <a:pt x="142085" y="65034"/>
                </a:lnTo>
                <a:lnTo>
                  <a:pt x="138539" y="70526"/>
                </a:lnTo>
                <a:lnTo>
                  <a:pt x="134269" y="76092"/>
                </a:lnTo>
                <a:lnTo>
                  <a:pt x="129518" y="81708"/>
                </a:lnTo>
                <a:lnTo>
                  <a:pt x="125397" y="87356"/>
                </a:lnTo>
                <a:lnTo>
                  <a:pt x="121699" y="93028"/>
                </a:lnTo>
                <a:lnTo>
                  <a:pt x="118280" y="98713"/>
                </a:lnTo>
                <a:lnTo>
                  <a:pt x="114096" y="103456"/>
                </a:lnTo>
                <a:lnTo>
                  <a:pt x="109401" y="107570"/>
                </a:lnTo>
                <a:lnTo>
                  <a:pt x="104367" y="111266"/>
                </a:lnTo>
                <a:lnTo>
                  <a:pt x="99105" y="115634"/>
                </a:lnTo>
                <a:lnTo>
                  <a:pt x="93693" y="120452"/>
                </a:lnTo>
                <a:lnTo>
                  <a:pt x="83551" y="129932"/>
                </a:lnTo>
                <a:lnTo>
                  <a:pt x="75869" y="137321"/>
                </a:lnTo>
                <a:lnTo>
                  <a:pt x="69629" y="141576"/>
                </a:lnTo>
                <a:lnTo>
                  <a:pt x="61660" y="146319"/>
                </a:lnTo>
                <a:lnTo>
                  <a:pt x="52537" y="151386"/>
                </a:lnTo>
                <a:lnTo>
                  <a:pt x="43596" y="155716"/>
                </a:lnTo>
                <a:lnTo>
                  <a:pt x="34780" y="159555"/>
                </a:lnTo>
                <a:lnTo>
                  <a:pt x="26044" y="163067"/>
                </a:lnTo>
                <a:lnTo>
                  <a:pt x="19268" y="165409"/>
                </a:lnTo>
                <a:lnTo>
                  <a:pt x="13798" y="166970"/>
                </a:lnTo>
                <a:lnTo>
                  <a:pt x="0" y="17009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2424"/>
          <p:cNvSpPr/>
          <p:nvPr/>
        </p:nvSpPr>
        <p:spPr>
          <a:xfrm>
            <a:off x="5284115" y="4375494"/>
            <a:ext cx="205143" cy="150136"/>
          </a:xfrm>
          <a:custGeom>
            <a:avLst/>
            <a:gdLst/>
            <a:ahLst/>
            <a:cxnLst/>
            <a:rect l="0" t="0" r="0" b="0"/>
            <a:pathLst>
              <a:path w="205143" h="150136">
                <a:moveTo>
                  <a:pt x="110844" y="5053"/>
                </a:moveTo>
                <a:lnTo>
                  <a:pt x="97192" y="9604"/>
                </a:lnTo>
                <a:lnTo>
                  <a:pt x="92218" y="11897"/>
                </a:lnTo>
                <a:lnTo>
                  <a:pt x="87949" y="14378"/>
                </a:lnTo>
                <a:lnTo>
                  <a:pt x="84151" y="16985"/>
                </a:lnTo>
                <a:lnTo>
                  <a:pt x="79714" y="19675"/>
                </a:lnTo>
                <a:lnTo>
                  <a:pt x="74851" y="22421"/>
                </a:lnTo>
                <a:lnTo>
                  <a:pt x="69704" y="25204"/>
                </a:lnTo>
                <a:lnTo>
                  <a:pt x="65320" y="28012"/>
                </a:lnTo>
                <a:lnTo>
                  <a:pt x="61445" y="30837"/>
                </a:lnTo>
                <a:lnTo>
                  <a:pt x="57909" y="33672"/>
                </a:lnTo>
                <a:lnTo>
                  <a:pt x="51742" y="37467"/>
                </a:lnTo>
                <a:lnTo>
                  <a:pt x="43820" y="41903"/>
                </a:lnTo>
                <a:lnTo>
                  <a:pt x="34729" y="46765"/>
                </a:lnTo>
                <a:lnTo>
                  <a:pt x="27716" y="51910"/>
                </a:lnTo>
                <a:lnTo>
                  <a:pt x="22088" y="57246"/>
                </a:lnTo>
                <a:lnTo>
                  <a:pt x="17384" y="62709"/>
                </a:lnTo>
                <a:lnTo>
                  <a:pt x="13294" y="68256"/>
                </a:lnTo>
                <a:lnTo>
                  <a:pt x="9616" y="73858"/>
                </a:lnTo>
                <a:lnTo>
                  <a:pt x="6212" y="79498"/>
                </a:lnTo>
                <a:lnTo>
                  <a:pt x="3942" y="85163"/>
                </a:lnTo>
                <a:lnTo>
                  <a:pt x="2428" y="90845"/>
                </a:lnTo>
                <a:lnTo>
                  <a:pt x="1420" y="96537"/>
                </a:lnTo>
                <a:lnTo>
                  <a:pt x="747" y="102238"/>
                </a:lnTo>
                <a:lnTo>
                  <a:pt x="299" y="107943"/>
                </a:lnTo>
                <a:lnTo>
                  <a:pt x="0" y="113651"/>
                </a:lnTo>
                <a:lnTo>
                  <a:pt x="753" y="119362"/>
                </a:lnTo>
                <a:lnTo>
                  <a:pt x="2208" y="125074"/>
                </a:lnTo>
                <a:lnTo>
                  <a:pt x="4130" y="130787"/>
                </a:lnTo>
                <a:lnTo>
                  <a:pt x="6364" y="135548"/>
                </a:lnTo>
                <a:lnTo>
                  <a:pt x="8806" y="139675"/>
                </a:lnTo>
                <a:lnTo>
                  <a:pt x="11386" y="143379"/>
                </a:lnTo>
                <a:lnTo>
                  <a:pt x="14059" y="145847"/>
                </a:lnTo>
                <a:lnTo>
                  <a:pt x="16793" y="147493"/>
                </a:lnTo>
                <a:lnTo>
                  <a:pt x="19569" y="148591"/>
                </a:lnTo>
                <a:lnTo>
                  <a:pt x="23324" y="149323"/>
                </a:lnTo>
                <a:lnTo>
                  <a:pt x="27732" y="149810"/>
                </a:lnTo>
                <a:lnTo>
                  <a:pt x="32577" y="150135"/>
                </a:lnTo>
                <a:lnTo>
                  <a:pt x="36758" y="149399"/>
                </a:lnTo>
                <a:lnTo>
                  <a:pt x="40499" y="147957"/>
                </a:lnTo>
                <a:lnTo>
                  <a:pt x="43945" y="146042"/>
                </a:lnTo>
                <a:lnTo>
                  <a:pt x="48147" y="141908"/>
                </a:lnTo>
                <a:lnTo>
                  <a:pt x="52854" y="136295"/>
                </a:lnTo>
                <a:lnTo>
                  <a:pt x="57896" y="129695"/>
                </a:lnTo>
                <a:lnTo>
                  <a:pt x="63163" y="124343"/>
                </a:lnTo>
                <a:lnTo>
                  <a:pt x="68579" y="119822"/>
                </a:lnTo>
                <a:lnTo>
                  <a:pt x="74095" y="115856"/>
                </a:lnTo>
                <a:lnTo>
                  <a:pt x="78725" y="110354"/>
                </a:lnTo>
                <a:lnTo>
                  <a:pt x="82764" y="103829"/>
                </a:lnTo>
                <a:lnTo>
                  <a:pt x="96091" y="77375"/>
                </a:lnTo>
                <a:lnTo>
                  <a:pt x="99103" y="70413"/>
                </a:lnTo>
                <a:lnTo>
                  <a:pt x="102065" y="62914"/>
                </a:lnTo>
                <a:lnTo>
                  <a:pt x="104991" y="55057"/>
                </a:lnTo>
                <a:lnTo>
                  <a:pt x="106942" y="46961"/>
                </a:lnTo>
                <a:lnTo>
                  <a:pt x="108243" y="38707"/>
                </a:lnTo>
                <a:lnTo>
                  <a:pt x="109110" y="30346"/>
                </a:lnTo>
                <a:lnTo>
                  <a:pt x="108736" y="22868"/>
                </a:lnTo>
                <a:lnTo>
                  <a:pt x="107534" y="15977"/>
                </a:lnTo>
                <a:lnTo>
                  <a:pt x="103311" y="332"/>
                </a:lnTo>
                <a:lnTo>
                  <a:pt x="102965" y="0"/>
                </a:lnTo>
                <a:lnTo>
                  <a:pt x="102734" y="732"/>
                </a:lnTo>
                <a:lnTo>
                  <a:pt x="102477" y="4085"/>
                </a:lnTo>
                <a:lnTo>
                  <a:pt x="102363" y="8750"/>
                </a:lnTo>
                <a:lnTo>
                  <a:pt x="102299" y="16732"/>
                </a:lnTo>
                <a:lnTo>
                  <a:pt x="103242" y="19507"/>
                </a:lnTo>
                <a:lnTo>
                  <a:pt x="104824" y="22309"/>
                </a:lnTo>
                <a:lnTo>
                  <a:pt x="106831" y="25129"/>
                </a:lnTo>
                <a:lnTo>
                  <a:pt x="110074" y="30820"/>
                </a:lnTo>
                <a:lnTo>
                  <a:pt x="118757" y="47303"/>
                </a:lnTo>
                <a:lnTo>
                  <a:pt x="123739" y="54174"/>
                </a:lnTo>
                <a:lnTo>
                  <a:pt x="128966" y="59708"/>
                </a:lnTo>
                <a:lnTo>
                  <a:pt x="134356" y="64350"/>
                </a:lnTo>
                <a:lnTo>
                  <a:pt x="138901" y="69349"/>
                </a:lnTo>
                <a:lnTo>
                  <a:pt x="142884" y="74587"/>
                </a:lnTo>
                <a:lnTo>
                  <a:pt x="146492" y="79984"/>
                </a:lnTo>
                <a:lnTo>
                  <a:pt x="150802" y="84535"/>
                </a:lnTo>
                <a:lnTo>
                  <a:pt x="155580" y="88521"/>
                </a:lnTo>
                <a:lnTo>
                  <a:pt x="160671" y="92131"/>
                </a:lnTo>
                <a:lnTo>
                  <a:pt x="165970" y="94537"/>
                </a:lnTo>
                <a:lnTo>
                  <a:pt x="171407" y="96141"/>
                </a:lnTo>
                <a:lnTo>
                  <a:pt x="176937" y="97212"/>
                </a:lnTo>
                <a:lnTo>
                  <a:pt x="181576" y="98877"/>
                </a:lnTo>
                <a:lnTo>
                  <a:pt x="185622" y="100940"/>
                </a:lnTo>
                <a:lnTo>
                  <a:pt x="189271" y="103267"/>
                </a:lnTo>
                <a:lnTo>
                  <a:pt x="192656" y="104819"/>
                </a:lnTo>
                <a:lnTo>
                  <a:pt x="195866" y="105854"/>
                </a:lnTo>
                <a:lnTo>
                  <a:pt x="205142" y="10792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2425"/>
          <p:cNvSpPr/>
          <p:nvPr/>
        </p:nvSpPr>
        <p:spPr>
          <a:xfrm>
            <a:off x="5506591" y="4278251"/>
            <a:ext cx="299850" cy="217386"/>
          </a:xfrm>
          <a:custGeom>
            <a:avLst/>
            <a:gdLst/>
            <a:ahLst/>
            <a:cxnLst/>
            <a:rect l="0" t="0" r="0" b="0"/>
            <a:pathLst>
              <a:path w="299850" h="217386">
                <a:moveTo>
                  <a:pt x="119826" y="85151"/>
                </a:moveTo>
                <a:lnTo>
                  <a:pt x="106174" y="76049"/>
                </a:lnTo>
                <a:lnTo>
                  <a:pt x="96931" y="71581"/>
                </a:lnTo>
                <a:lnTo>
                  <a:pt x="89648" y="69595"/>
                </a:lnTo>
                <a:lnTo>
                  <a:pt x="83236" y="68712"/>
                </a:lnTo>
                <a:lnTo>
                  <a:pt x="74671" y="70860"/>
                </a:lnTo>
                <a:lnTo>
                  <a:pt x="65467" y="74037"/>
                </a:lnTo>
                <a:lnTo>
                  <a:pt x="58202" y="75449"/>
                </a:lnTo>
                <a:lnTo>
                  <a:pt x="54931" y="77730"/>
                </a:lnTo>
                <a:lnTo>
                  <a:pt x="51798" y="81156"/>
                </a:lnTo>
                <a:lnTo>
                  <a:pt x="48757" y="85345"/>
                </a:lnTo>
                <a:lnTo>
                  <a:pt x="44824" y="89091"/>
                </a:lnTo>
                <a:lnTo>
                  <a:pt x="40297" y="92540"/>
                </a:lnTo>
                <a:lnTo>
                  <a:pt x="35374" y="95792"/>
                </a:lnTo>
                <a:lnTo>
                  <a:pt x="30187" y="100817"/>
                </a:lnTo>
                <a:lnTo>
                  <a:pt x="24824" y="107025"/>
                </a:lnTo>
                <a:lnTo>
                  <a:pt x="19344" y="114021"/>
                </a:lnTo>
                <a:lnTo>
                  <a:pt x="14738" y="120590"/>
                </a:lnTo>
                <a:lnTo>
                  <a:pt x="10715" y="126875"/>
                </a:lnTo>
                <a:lnTo>
                  <a:pt x="7080" y="132970"/>
                </a:lnTo>
                <a:lnTo>
                  <a:pt x="4657" y="137985"/>
                </a:lnTo>
                <a:lnTo>
                  <a:pt x="3042" y="142281"/>
                </a:lnTo>
                <a:lnTo>
                  <a:pt x="1965" y="146098"/>
                </a:lnTo>
                <a:lnTo>
                  <a:pt x="1247" y="150547"/>
                </a:lnTo>
                <a:lnTo>
                  <a:pt x="768" y="155419"/>
                </a:lnTo>
                <a:lnTo>
                  <a:pt x="449" y="160571"/>
                </a:lnTo>
                <a:lnTo>
                  <a:pt x="94" y="173916"/>
                </a:lnTo>
                <a:lnTo>
                  <a:pt x="0" y="181475"/>
                </a:lnTo>
                <a:lnTo>
                  <a:pt x="890" y="187467"/>
                </a:lnTo>
                <a:lnTo>
                  <a:pt x="2435" y="192415"/>
                </a:lnTo>
                <a:lnTo>
                  <a:pt x="4418" y="196665"/>
                </a:lnTo>
                <a:lnTo>
                  <a:pt x="6693" y="200451"/>
                </a:lnTo>
                <a:lnTo>
                  <a:pt x="11759" y="207198"/>
                </a:lnTo>
                <a:lnTo>
                  <a:pt x="19727" y="213372"/>
                </a:lnTo>
                <a:lnTo>
                  <a:pt x="24518" y="216352"/>
                </a:lnTo>
                <a:lnTo>
                  <a:pt x="27713" y="217385"/>
                </a:lnTo>
                <a:lnTo>
                  <a:pt x="29842" y="217122"/>
                </a:lnTo>
                <a:lnTo>
                  <a:pt x="31262" y="215995"/>
                </a:lnTo>
                <a:lnTo>
                  <a:pt x="37919" y="214741"/>
                </a:lnTo>
                <a:lnTo>
                  <a:pt x="42361" y="214407"/>
                </a:lnTo>
                <a:lnTo>
                  <a:pt x="45323" y="213232"/>
                </a:lnTo>
                <a:lnTo>
                  <a:pt x="47297" y="211495"/>
                </a:lnTo>
                <a:lnTo>
                  <a:pt x="50443" y="206074"/>
                </a:lnTo>
                <a:lnTo>
                  <a:pt x="55017" y="197314"/>
                </a:lnTo>
                <a:lnTo>
                  <a:pt x="57570" y="193264"/>
                </a:lnTo>
                <a:lnTo>
                  <a:pt x="60225" y="189612"/>
                </a:lnTo>
                <a:lnTo>
                  <a:pt x="62947" y="186224"/>
                </a:lnTo>
                <a:lnTo>
                  <a:pt x="65714" y="181108"/>
                </a:lnTo>
                <a:lnTo>
                  <a:pt x="68511" y="174840"/>
                </a:lnTo>
                <a:lnTo>
                  <a:pt x="71329" y="167804"/>
                </a:lnTo>
                <a:lnTo>
                  <a:pt x="74160" y="161208"/>
                </a:lnTo>
                <a:lnTo>
                  <a:pt x="79845" y="148799"/>
                </a:lnTo>
                <a:lnTo>
                  <a:pt x="81742" y="142823"/>
                </a:lnTo>
                <a:lnTo>
                  <a:pt x="83007" y="136934"/>
                </a:lnTo>
                <a:lnTo>
                  <a:pt x="83850" y="131103"/>
                </a:lnTo>
                <a:lnTo>
                  <a:pt x="85364" y="124358"/>
                </a:lnTo>
                <a:lnTo>
                  <a:pt x="87326" y="117004"/>
                </a:lnTo>
                <a:lnTo>
                  <a:pt x="89587" y="109244"/>
                </a:lnTo>
                <a:lnTo>
                  <a:pt x="91094" y="102166"/>
                </a:lnTo>
                <a:lnTo>
                  <a:pt x="92099" y="95542"/>
                </a:lnTo>
                <a:lnTo>
                  <a:pt x="92769" y="89221"/>
                </a:lnTo>
                <a:lnTo>
                  <a:pt x="93216" y="80244"/>
                </a:lnTo>
                <a:lnTo>
                  <a:pt x="93712" y="57570"/>
                </a:lnTo>
                <a:lnTo>
                  <a:pt x="93991" y="31682"/>
                </a:lnTo>
                <a:lnTo>
                  <a:pt x="93078" y="25693"/>
                </a:lnTo>
                <a:lnTo>
                  <a:pt x="91516" y="20747"/>
                </a:lnTo>
                <a:lnTo>
                  <a:pt x="89523" y="16498"/>
                </a:lnTo>
                <a:lnTo>
                  <a:pt x="88194" y="12712"/>
                </a:lnTo>
                <a:lnTo>
                  <a:pt x="86717" y="5966"/>
                </a:lnTo>
                <a:lnTo>
                  <a:pt x="85371" y="3786"/>
                </a:lnTo>
                <a:lnTo>
                  <a:pt x="83521" y="2333"/>
                </a:lnTo>
                <a:lnTo>
                  <a:pt x="78259" y="0"/>
                </a:lnTo>
                <a:lnTo>
                  <a:pt x="77827" y="10286"/>
                </a:lnTo>
                <a:lnTo>
                  <a:pt x="77348" y="49655"/>
                </a:lnTo>
                <a:lnTo>
                  <a:pt x="78172" y="67202"/>
                </a:lnTo>
                <a:lnTo>
                  <a:pt x="79674" y="81758"/>
                </a:lnTo>
                <a:lnTo>
                  <a:pt x="81628" y="94319"/>
                </a:lnTo>
                <a:lnTo>
                  <a:pt x="83883" y="105551"/>
                </a:lnTo>
                <a:lnTo>
                  <a:pt x="86339" y="115896"/>
                </a:lnTo>
                <a:lnTo>
                  <a:pt x="88929" y="125650"/>
                </a:lnTo>
                <a:lnTo>
                  <a:pt x="92560" y="135963"/>
                </a:lnTo>
                <a:lnTo>
                  <a:pt x="96887" y="146648"/>
                </a:lnTo>
                <a:lnTo>
                  <a:pt x="101675" y="157582"/>
                </a:lnTo>
                <a:lnTo>
                  <a:pt x="107726" y="166776"/>
                </a:lnTo>
                <a:lnTo>
                  <a:pt x="114617" y="174810"/>
                </a:lnTo>
                <a:lnTo>
                  <a:pt x="122068" y="182071"/>
                </a:lnTo>
                <a:lnTo>
                  <a:pt x="127988" y="186912"/>
                </a:lnTo>
                <a:lnTo>
                  <a:pt x="137106" y="192291"/>
                </a:lnTo>
                <a:lnTo>
                  <a:pt x="152146" y="199869"/>
                </a:lnTo>
                <a:lnTo>
                  <a:pt x="160543" y="202812"/>
                </a:lnTo>
                <a:lnTo>
                  <a:pt x="164115" y="203596"/>
                </a:lnTo>
                <a:lnTo>
                  <a:pt x="168402" y="203167"/>
                </a:lnTo>
                <a:lnTo>
                  <a:pt x="173165" y="201929"/>
                </a:lnTo>
                <a:lnTo>
                  <a:pt x="178246" y="200150"/>
                </a:lnTo>
                <a:lnTo>
                  <a:pt x="183538" y="198012"/>
                </a:lnTo>
                <a:lnTo>
                  <a:pt x="188970" y="195634"/>
                </a:lnTo>
                <a:lnTo>
                  <a:pt x="194497" y="193097"/>
                </a:lnTo>
                <a:lnTo>
                  <a:pt x="203178" y="187737"/>
                </a:lnTo>
                <a:lnTo>
                  <a:pt x="211164" y="181227"/>
                </a:lnTo>
                <a:lnTo>
                  <a:pt x="215960" y="176825"/>
                </a:lnTo>
                <a:lnTo>
                  <a:pt x="221064" y="171984"/>
                </a:lnTo>
                <a:lnTo>
                  <a:pt x="225417" y="166852"/>
                </a:lnTo>
                <a:lnTo>
                  <a:pt x="229273" y="161526"/>
                </a:lnTo>
                <a:lnTo>
                  <a:pt x="232796" y="156070"/>
                </a:lnTo>
                <a:lnTo>
                  <a:pt x="237049" y="151481"/>
                </a:lnTo>
                <a:lnTo>
                  <a:pt x="241790" y="147468"/>
                </a:lnTo>
                <a:lnTo>
                  <a:pt x="246855" y="143841"/>
                </a:lnTo>
                <a:lnTo>
                  <a:pt x="251185" y="139518"/>
                </a:lnTo>
                <a:lnTo>
                  <a:pt x="255023" y="134731"/>
                </a:lnTo>
                <a:lnTo>
                  <a:pt x="258535" y="129634"/>
                </a:lnTo>
                <a:lnTo>
                  <a:pt x="261829" y="122427"/>
                </a:lnTo>
                <a:lnTo>
                  <a:pt x="264977" y="113811"/>
                </a:lnTo>
                <a:lnTo>
                  <a:pt x="268029" y="104258"/>
                </a:lnTo>
                <a:lnTo>
                  <a:pt x="270062" y="96936"/>
                </a:lnTo>
                <a:lnTo>
                  <a:pt x="271419" y="91103"/>
                </a:lnTo>
                <a:lnTo>
                  <a:pt x="272323" y="86261"/>
                </a:lnTo>
                <a:lnTo>
                  <a:pt x="271973" y="82081"/>
                </a:lnTo>
                <a:lnTo>
                  <a:pt x="270788" y="78342"/>
                </a:lnTo>
                <a:lnTo>
                  <a:pt x="267883" y="71647"/>
                </a:lnTo>
                <a:lnTo>
                  <a:pt x="266591" y="65497"/>
                </a:lnTo>
                <a:lnTo>
                  <a:pt x="265295" y="63476"/>
                </a:lnTo>
                <a:lnTo>
                  <a:pt x="263478" y="62129"/>
                </a:lnTo>
                <a:lnTo>
                  <a:pt x="261314" y="61230"/>
                </a:lnTo>
                <a:lnTo>
                  <a:pt x="253717" y="55415"/>
                </a:lnTo>
                <a:lnTo>
                  <a:pt x="251949" y="54850"/>
                </a:lnTo>
                <a:lnTo>
                  <a:pt x="250771" y="55425"/>
                </a:lnTo>
                <a:lnTo>
                  <a:pt x="249985" y="56761"/>
                </a:lnTo>
                <a:lnTo>
                  <a:pt x="241492" y="60786"/>
                </a:lnTo>
                <a:lnTo>
                  <a:pt x="235227" y="63193"/>
                </a:lnTo>
                <a:lnTo>
                  <a:pt x="231050" y="65750"/>
                </a:lnTo>
                <a:lnTo>
                  <a:pt x="228265" y="68407"/>
                </a:lnTo>
                <a:lnTo>
                  <a:pt x="226409" y="71131"/>
                </a:lnTo>
                <a:lnTo>
                  <a:pt x="219266" y="76697"/>
                </a:lnTo>
                <a:lnTo>
                  <a:pt x="214695" y="79515"/>
                </a:lnTo>
                <a:lnTo>
                  <a:pt x="211647" y="83299"/>
                </a:lnTo>
                <a:lnTo>
                  <a:pt x="209615" y="87726"/>
                </a:lnTo>
                <a:lnTo>
                  <a:pt x="208260" y="92583"/>
                </a:lnTo>
                <a:lnTo>
                  <a:pt x="206405" y="97726"/>
                </a:lnTo>
                <a:lnTo>
                  <a:pt x="204215" y="103059"/>
                </a:lnTo>
                <a:lnTo>
                  <a:pt x="201803" y="108520"/>
                </a:lnTo>
                <a:lnTo>
                  <a:pt x="200195" y="115018"/>
                </a:lnTo>
                <a:lnTo>
                  <a:pt x="199123" y="122207"/>
                </a:lnTo>
                <a:lnTo>
                  <a:pt x="198408" y="129858"/>
                </a:lnTo>
                <a:lnTo>
                  <a:pt x="197931" y="135910"/>
                </a:lnTo>
                <a:lnTo>
                  <a:pt x="197614" y="140899"/>
                </a:lnTo>
                <a:lnTo>
                  <a:pt x="197402" y="145176"/>
                </a:lnTo>
                <a:lnTo>
                  <a:pt x="199166" y="150885"/>
                </a:lnTo>
                <a:lnTo>
                  <a:pt x="202247" y="157549"/>
                </a:lnTo>
                <a:lnTo>
                  <a:pt x="206206" y="164849"/>
                </a:lnTo>
                <a:lnTo>
                  <a:pt x="208845" y="170668"/>
                </a:lnTo>
                <a:lnTo>
                  <a:pt x="210605" y="175500"/>
                </a:lnTo>
                <a:lnTo>
                  <a:pt x="211778" y="179674"/>
                </a:lnTo>
                <a:lnTo>
                  <a:pt x="214465" y="183409"/>
                </a:lnTo>
                <a:lnTo>
                  <a:pt x="222530" y="190099"/>
                </a:lnTo>
                <a:lnTo>
                  <a:pt x="229925" y="193707"/>
                </a:lnTo>
                <a:lnTo>
                  <a:pt x="237339" y="195311"/>
                </a:lnTo>
                <a:lnTo>
                  <a:pt x="241983" y="195739"/>
                </a:lnTo>
                <a:lnTo>
                  <a:pt x="251270" y="196214"/>
                </a:lnTo>
                <a:lnTo>
                  <a:pt x="258573" y="196425"/>
                </a:lnTo>
                <a:lnTo>
                  <a:pt x="272591" y="196544"/>
                </a:lnTo>
                <a:lnTo>
                  <a:pt x="276914" y="195608"/>
                </a:lnTo>
                <a:lnTo>
                  <a:pt x="287549" y="190692"/>
                </a:lnTo>
                <a:lnTo>
                  <a:pt x="290697" y="189802"/>
                </a:lnTo>
                <a:lnTo>
                  <a:pt x="299849" y="18802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2426"/>
          <p:cNvSpPr/>
          <p:nvPr/>
        </p:nvSpPr>
        <p:spPr>
          <a:xfrm>
            <a:off x="5849302" y="4303395"/>
            <a:ext cx="145571" cy="195818"/>
          </a:xfrm>
          <a:custGeom>
            <a:avLst/>
            <a:gdLst/>
            <a:ahLst/>
            <a:cxnLst/>
            <a:rect l="0" t="0" r="0" b="0"/>
            <a:pathLst>
              <a:path w="145571" h="195818">
                <a:moveTo>
                  <a:pt x="77152" y="0"/>
                </a:moveTo>
                <a:lnTo>
                  <a:pt x="63500" y="9101"/>
                </a:lnTo>
                <a:lnTo>
                  <a:pt x="59479" y="12735"/>
                </a:lnTo>
                <a:lnTo>
                  <a:pt x="56797" y="16110"/>
                </a:lnTo>
                <a:lnTo>
                  <a:pt x="55010" y="19312"/>
                </a:lnTo>
                <a:lnTo>
                  <a:pt x="50484" y="25410"/>
                </a:lnTo>
                <a:lnTo>
                  <a:pt x="47943" y="28370"/>
                </a:lnTo>
                <a:lnTo>
                  <a:pt x="46250" y="32248"/>
                </a:lnTo>
                <a:lnTo>
                  <a:pt x="45121" y="36739"/>
                </a:lnTo>
                <a:lnTo>
                  <a:pt x="44368" y="41637"/>
                </a:lnTo>
                <a:lnTo>
                  <a:pt x="43866" y="45856"/>
                </a:lnTo>
                <a:lnTo>
                  <a:pt x="43532" y="49620"/>
                </a:lnTo>
                <a:lnTo>
                  <a:pt x="43309" y="53082"/>
                </a:lnTo>
                <a:lnTo>
                  <a:pt x="43061" y="59470"/>
                </a:lnTo>
                <a:lnTo>
                  <a:pt x="42902" y="66780"/>
                </a:lnTo>
                <a:lnTo>
                  <a:pt x="45420" y="70320"/>
                </a:lnTo>
                <a:lnTo>
                  <a:pt x="47425" y="72597"/>
                </a:lnTo>
                <a:lnTo>
                  <a:pt x="49714" y="74116"/>
                </a:lnTo>
                <a:lnTo>
                  <a:pt x="52193" y="75128"/>
                </a:lnTo>
                <a:lnTo>
                  <a:pt x="54798" y="75802"/>
                </a:lnTo>
                <a:lnTo>
                  <a:pt x="57487" y="76252"/>
                </a:lnTo>
                <a:lnTo>
                  <a:pt x="60232" y="76552"/>
                </a:lnTo>
                <a:lnTo>
                  <a:pt x="63015" y="76752"/>
                </a:lnTo>
                <a:lnTo>
                  <a:pt x="94236" y="77034"/>
                </a:lnTo>
                <a:lnTo>
                  <a:pt x="103781" y="78025"/>
                </a:lnTo>
                <a:lnTo>
                  <a:pt x="111098" y="79639"/>
                </a:lnTo>
                <a:lnTo>
                  <a:pt x="116928" y="81668"/>
                </a:lnTo>
                <a:lnTo>
                  <a:pt x="121767" y="83020"/>
                </a:lnTo>
                <a:lnTo>
                  <a:pt x="125946" y="83922"/>
                </a:lnTo>
                <a:lnTo>
                  <a:pt x="129684" y="84522"/>
                </a:lnTo>
                <a:lnTo>
                  <a:pt x="133128" y="85876"/>
                </a:lnTo>
                <a:lnTo>
                  <a:pt x="136377" y="87731"/>
                </a:lnTo>
                <a:lnTo>
                  <a:pt x="139496" y="89919"/>
                </a:lnTo>
                <a:lnTo>
                  <a:pt x="141574" y="93283"/>
                </a:lnTo>
                <a:lnTo>
                  <a:pt x="142960" y="97432"/>
                </a:lnTo>
                <a:lnTo>
                  <a:pt x="143884" y="102101"/>
                </a:lnTo>
                <a:lnTo>
                  <a:pt x="144501" y="106168"/>
                </a:lnTo>
                <a:lnTo>
                  <a:pt x="144911" y="109830"/>
                </a:lnTo>
                <a:lnTo>
                  <a:pt x="145185" y="113225"/>
                </a:lnTo>
                <a:lnTo>
                  <a:pt x="145367" y="116441"/>
                </a:lnTo>
                <a:lnTo>
                  <a:pt x="145570" y="122554"/>
                </a:lnTo>
                <a:lnTo>
                  <a:pt x="144672" y="126470"/>
                </a:lnTo>
                <a:lnTo>
                  <a:pt x="143120" y="130985"/>
                </a:lnTo>
                <a:lnTo>
                  <a:pt x="141134" y="135901"/>
                </a:lnTo>
                <a:lnTo>
                  <a:pt x="138857" y="140131"/>
                </a:lnTo>
                <a:lnTo>
                  <a:pt x="136386" y="143903"/>
                </a:lnTo>
                <a:lnTo>
                  <a:pt x="133787" y="147370"/>
                </a:lnTo>
                <a:lnTo>
                  <a:pt x="130149" y="151586"/>
                </a:lnTo>
                <a:lnTo>
                  <a:pt x="125818" y="156303"/>
                </a:lnTo>
                <a:lnTo>
                  <a:pt x="113162" y="169502"/>
                </a:lnTo>
                <a:lnTo>
                  <a:pt x="109731" y="173009"/>
                </a:lnTo>
                <a:lnTo>
                  <a:pt x="105539" y="176299"/>
                </a:lnTo>
                <a:lnTo>
                  <a:pt x="100839" y="179445"/>
                </a:lnTo>
                <a:lnTo>
                  <a:pt x="95801" y="182495"/>
                </a:lnTo>
                <a:lnTo>
                  <a:pt x="90538" y="184528"/>
                </a:lnTo>
                <a:lnTo>
                  <a:pt x="85123" y="185884"/>
                </a:lnTo>
                <a:lnTo>
                  <a:pt x="79609" y="186787"/>
                </a:lnTo>
                <a:lnTo>
                  <a:pt x="49094" y="192610"/>
                </a:lnTo>
                <a:lnTo>
                  <a:pt x="39397" y="194129"/>
                </a:lnTo>
                <a:lnTo>
                  <a:pt x="31027" y="195142"/>
                </a:lnTo>
                <a:lnTo>
                  <a:pt x="23542" y="195817"/>
                </a:lnTo>
                <a:lnTo>
                  <a:pt x="17600" y="195314"/>
                </a:lnTo>
                <a:lnTo>
                  <a:pt x="12685" y="194027"/>
                </a:lnTo>
                <a:lnTo>
                  <a:pt x="0" y="18859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2427"/>
          <p:cNvSpPr/>
          <p:nvPr/>
        </p:nvSpPr>
        <p:spPr>
          <a:xfrm>
            <a:off x="4900036" y="4693342"/>
            <a:ext cx="589222" cy="283254"/>
          </a:xfrm>
          <a:custGeom>
            <a:avLst/>
            <a:gdLst/>
            <a:ahLst/>
            <a:cxnLst/>
            <a:rect l="0" t="0" r="0" b="0"/>
            <a:pathLst>
              <a:path w="589222" h="283254">
                <a:moveTo>
                  <a:pt x="117734" y="98685"/>
                </a:moveTo>
                <a:lnTo>
                  <a:pt x="58162" y="98685"/>
                </a:lnTo>
                <a:lnTo>
                  <a:pt x="45538" y="101225"/>
                </a:lnTo>
                <a:lnTo>
                  <a:pt x="38171" y="103236"/>
                </a:lnTo>
                <a:lnTo>
                  <a:pt x="24905" y="110550"/>
                </a:lnTo>
                <a:lnTo>
                  <a:pt x="18700" y="115168"/>
                </a:lnTo>
                <a:lnTo>
                  <a:pt x="13611" y="123008"/>
                </a:lnTo>
                <a:lnTo>
                  <a:pt x="9266" y="132998"/>
                </a:lnTo>
                <a:lnTo>
                  <a:pt x="5417" y="144421"/>
                </a:lnTo>
                <a:lnTo>
                  <a:pt x="2851" y="157750"/>
                </a:lnTo>
                <a:lnTo>
                  <a:pt x="1140" y="172352"/>
                </a:lnTo>
                <a:lnTo>
                  <a:pt x="0" y="187802"/>
                </a:lnTo>
                <a:lnTo>
                  <a:pt x="192" y="200006"/>
                </a:lnTo>
                <a:lnTo>
                  <a:pt x="1272" y="210047"/>
                </a:lnTo>
                <a:lnTo>
                  <a:pt x="2945" y="218647"/>
                </a:lnTo>
                <a:lnTo>
                  <a:pt x="5966" y="227237"/>
                </a:lnTo>
                <a:lnTo>
                  <a:pt x="9884" y="235821"/>
                </a:lnTo>
                <a:lnTo>
                  <a:pt x="14402" y="244402"/>
                </a:lnTo>
                <a:lnTo>
                  <a:pt x="19317" y="251075"/>
                </a:lnTo>
                <a:lnTo>
                  <a:pt x="24501" y="256476"/>
                </a:lnTo>
                <a:lnTo>
                  <a:pt x="35339" y="265017"/>
                </a:lnTo>
                <a:lnTo>
                  <a:pt x="46507" y="271988"/>
                </a:lnTo>
                <a:lnTo>
                  <a:pt x="55279" y="275721"/>
                </a:lnTo>
                <a:lnTo>
                  <a:pt x="68113" y="280362"/>
                </a:lnTo>
                <a:lnTo>
                  <a:pt x="73224" y="282668"/>
                </a:lnTo>
                <a:lnTo>
                  <a:pt x="78535" y="283253"/>
                </a:lnTo>
                <a:lnTo>
                  <a:pt x="100748" y="279888"/>
                </a:lnTo>
                <a:lnTo>
                  <a:pt x="106410" y="279495"/>
                </a:lnTo>
                <a:lnTo>
                  <a:pt x="122861" y="273978"/>
                </a:lnTo>
                <a:lnTo>
                  <a:pt x="140967" y="265175"/>
                </a:lnTo>
                <a:lnTo>
                  <a:pt x="148463" y="260161"/>
                </a:lnTo>
                <a:lnTo>
                  <a:pt x="155365" y="254913"/>
                </a:lnTo>
                <a:lnTo>
                  <a:pt x="168114" y="246542"/>
                </a:lnTo>
                <a:lnTo>
                  <a:pt x="174181" y="242977"/>
                </a:lnTo>
                <a:lnTo>
                  <a:pt x="179177" y="238694"/>
                </a:lnTo>
                <a:lnTo>
                  <a:pt x="183461" y="233935"/>
                </a:lnTo>
                <a:lnTo>
                  <a:pt x="187269" y="228856"/>
                </a:lnTo>
                <a:lnTo>
                  <a:pt x="190761" y="223566"/>
                </a:lnTo>
                <a:lnTo>
                  <a:pt x="194041" y="218134"/>
                </a:lnTo>
                <a:lnTo>
                  <a:pt x="197180" y="212608"/>
                </a:lnTo>
                <a:lnTo>
                  <a:pt x="201178" y="206066"/>
                </a:lnTo>
                <a:lnTo>
                  <a:pt x="210700" y="191178"/>
                </a:lnTo>
                <a:lnTo>
                  <a:pt x="214954" y="182254"/>
                </a:lnTo>
                <a:lnTo>
                  <a:pt x="218742" y="172495"/>
                </a:lnTo>
                <a:lnTo>
                  <a:pt x="231666" y="134009"/>
                </a:lnTo>
                <a:lnTo>
                  <a:pt x="234646" y="126044"/>
                </a:lnTo>
                <a:lnTo>
                  <a:pt x="237585" y="118829"/>
                </a:lnTo>
                <a:lnTo>
                  <a:pt x="240497" y="112115"/>
                </a:lnTo>
                <a:lnTo>
                  <a:pt x="242439" y="103828"/>
                </a:lnTo>
                <a:lnTo>
                  <a:pt x="243732" y="94494"/>
                </a:lnTo>
                <a:lnTo>
                  <a:pt x="244595" y="84461"/>
                </a:lnTo>
                <a:lnTo>
                  <a:pt x="245171" y="71105"/>
                </a:lnTo>
                <a:lnTo>
                  <a:pt x="245810" y="38485"/>
                </a:lnTo>
                <a:lnTo>
                  <a:pt x="245028" y="26167"/>
                </a:lnTo>
                <a:lnTo>
                  <a:pt x="243554" y="17002"/>
                </a:lnTo>
                <a:lnTo>
                  <a:pt x="238895" y="0"/>
                </a:lnTo>
                <a:lnTo>
                  <a:pt x="238513" y="1463"/>
                </a:lnTo>
                <a:lnTo>
                  <a:pt x="238258" y="5296"/>
                </a:lnTo>
                <a:lnTo>
                  <a:pt x="238089" y="10708"/>
                </a:lnTo>
                <a:lnTo>
                  <a:pt x="238928" y="16221"/>
                </a:lnTo>
                <a:lnTo>
                  <a:pt x="240439" y="21801"/>
                </a:lnTo>
                <a:lnTo>
                  <a:pt x="242400" y="27427"/>
                </a:lnTo>
                <a:lnTo>
                  <a:pt x="243707" y="34034"/>
                </a:lnTo>
                <a:lnTo>
                  <a:pt x="244579" y="41297"/>
                </a:lnTo>
                <a:lnTo>
                  <a:pt x="245160" y="48997"/>
                </a:lnTo>
                <a:lnTo>
                  <a:pt x="245547" y="56035"/>
                </a:lnTo>
                <a:lnTo>
                  <a:pt x="245977" y="68935"/>
                </a:lnTo>
                <a:lnTo>
                  <a:pt x="247044" y="77899"/>
                </a:lnTo>
                <a:lnTo>
                  <a:pt x="248708" y="88638"/>
                </a:lnTo>
                <a:lnTo>
                  <a:pt x="250770" y="100559"/>
                </a:lnTo>
                <a:lnTo>
                  <a:pt x="253097" y="110412"/>
                </a:lnTo>
                <a:lnTo>
                  <a:pt x="255601" y="118886"/>
                </a:lnTo>
                <a:lnTo>
                  <a:pt x="258223" y="126440"/>
                </a:lnTo>
                <a:lnTo>
                  <a:pt x="260923" y="132428"/>
                </a:lnTo>
                <a:lnTo>
                  <a:pt x="263676" y="137373"/>
                </a:lnTo>
                <a:lnTo>
                  <a:pt x="266464" y="141622"/>
                </a:lnTo>
                <a:lnTo>
                  <a:pt x="268322" y="146360"/>
                </a:lnTo>
                <a:lnTo>
                  <a:pt x="269560" y="151423"/>
                </a:lnTo>
                <a:lnTo>
                  <a:pt x="270387" y="156704"/>
                </a:lnTo>
                <a:lnTo>
                  <a:pt x="272842" y="161177"/>
                </a:lnTo>
                <a:lnTo>
                  <a:pt x="280651" y="168687"/>
                </a:lnTo>
                <a:lnTo>
                  <a:pt x="287931" y="175199"/>
                </a:lnTo>
                <a:lnTo>
                  <a:pt x="291206" y="178269"/>
                </a:lnTo>
                <a:lnTo>
                  <a:pt x="294342" y="180316"/>
                </a:lnTo>
                <a:lnTo>
                  <a:pt x="300366" y="182591"/>
                </a:lnTo>
                <a:lnTo>
                  <a:pt x="309113" y="183871"/>
                </a:lnTo>
                <a:lnTo>
                  <a:pt x="322288" y="184250"/>
                </a:lnTo>
                <a:lnTo>
                  <a:pt x="326493" y="183351"/>
                </a:lnTo>
                <a:lnTo>
                  <a:pt x="333706" y="179812"/>
                </a:lnTo>
                <a:lnTo>
                  <a:pt x="336010" y="177535"/>
                </a:lnTo>
                <a:lnTo>
                  <a:pt x="337546" y="175064"/>
                </a:lnTo>
                <a:lnTo>
                  <a:pt x="341158" y="167874"/>
                </a:lnTo>
                <a:lnTo>
                  <a:pt x="344788" y="161956"/>
                </a:lnTo>
                <a:lnTo>
                  <a:pt x="349113" y="155153"/>
                </a:lnTo>
                <a:lnTo>
                  <a:pt x="352949" y="148713"/>
                </a:lnTo>
                <a:lnTo>
                  <a:pt x="356459" y="142515"/>
                </a:lnTo>
                <a:lnTo>
                  <a:pt x="359751" y="136477"/>
                </a:lnTo>
                <a:lnTo>
                  <a:pt x="361946" y="130547"/>
                </a:lnTo>
                <a:lnTo>
                  <a:pt x="363410" y="124689"/>
                </a:lnTo>
                <a:lnTo>
                  <a:pt x="364385" y="118878"/>
                </a:lnTo>
                <a:lnTo>
                  <a:pt x="366940" y="109290"/>
                </a:lnTo>
                <a:lnTo>
                  <a:pt x="374859" y="83396"/>
                </a:lnTo>
                <a:lnTo>
                  <a:pt x="378685" y="72300"/>
                </a:lnTo>
                <a:lnTo>
                  <a:pt x="382189" y="62997"/>
                </a:lnTo>
                <a:lnTo>
                  <a:pt x="385478" y="54891"/>
                </a:lnTo>
                <a:lnTo>
                  <a:pt x="387669" y="50439"/>
                </a:lnTo>
                <a:lnTo>
                  <a:pt x="389131" y="48423"/>
                </a:lnTo>
                <a:lnTo>
                  <a:pt x="390105" y="48032"/>
                </a:lnTo>
                <a:lnTo>
                  <a:pt x="389802" y="48724"/>
                </a:lnTo>
                <a:lnTo>
                  <a:pt x="386925" y="52033"/>
                </a:lnTo>
                <a:lnTo>
                  <a:pt x="386730" y="55201"/>
                </a:lnTo>
                <a:lnTo>
                  <a:pt x="390053" y="68762"/>
                </a:lnTo>
                <a:lnTo>
                  <a:pt x="390720" y="73974"/>
                </a:lnTo>
                <a:lnTo>
                  <a:pt x="391165" y="79353"/>
                </a:lnTo>
                <a:lnTo>
                  <a:pt x="391461" y="86750"/>
                </a:lnTo>
                <a:lnTo>
                  <a:pt x="391790" y="105128"/>
                </a:lnTo>
                <a:lnTo>
                  <a:pt x="392830" y="113458"/>
                </a:lnTo>
                <a:lnTo>
                  <a:pt x="394476" y="120916"/>
                </a:lnTo>
                <a:lnTo>
                  <a:pt x="396527" y="127793"/>
                </a:lnTo>
                <a:lnTo>
                  <a:pt x="398845" y="134283"/>
                </a:lnTo>
                <a:lnTo>
                  <a:pt x="401344" y="140515"/>
                </a:lnTo>
                <a:lnTo>
                  <a:pt x="403962" y="146574"/>
                </a:lnTo>
                <a:lnTo>
                  <a:pt x="405707" y="151566"/>
                </a:lnTo>
                <a:lnTo>
                  <a:pt x="407647" y="159653"/>
                </a:lnTo>
                <a:lnTo>
                  <a:pt x="409117" y="162190"/>
                </a:lnTo>
                <a:lnTo>
                  <a:pt x="411049" y="163882"/>
                </a:lnTo>
                <a:lnTo>
                  <a:pt x="413290" y="165010"/>
                </a:lnTo>
                <a:lnTo>
                  <a:pt x="425545" y="166597"/>
                </a:lnTo>
                <a:lnTo>
                  <a:pt x="428669" y="165867"/>
                </a:lnTo>
                <a:lnTo>
                  <a:pt x="430751" y="164428"/>
                </a:lnTo>
                <a:lnTo>
                  <a:pt x="432139" y="162516"/>
                </a:lnTo>
                <a:lnTo>
                  <a:pt x="434018" y="161242"/>
                </a:lnTo>
                <a:lnTo>
                  <a:pt x="438644" y="159825"/>
                </a:lnTo>
                <a:lnTo>
                  <a:pt x="441212" y="157543"/>
                </a:lnTo>
                <a:lnTo>
                  <a:pt x="446604" y="149927"/>
                </a:lnTo>
                <a:lnTo>
                  <a:pt x="449636" y="142732"/>
                </a:lnTo>
                <a:lnTo>
                  <a:pt x="451935" y="135407"/>
                </a:lnTo>
                <a:lnTo>
                  <a:pt x="453882" y="130786"/>
                </a:lnTo>
                <a:lnTo>
                  <a:pt x="456133" y="125801"/>
                </a:lnTo>
                <a:lnTo>
                  <a:pt x="458586" y="118667"/>
                </a:lnTo>
                <a:lnTo>
                  <a:pt x="461173" y="110101"/>
                </a:lnTo>
                <a:lnTo>
                  <a:pt x="466588" y="90424"/>
                </a:lnTo>
                <a:lnTo>
                  <a:pt x="472170" y="68978"/>
                </a:lnTo>
                <a:lnTo>
                  <a:pt x="474039" y="60783"/>
                </a:lnTo>
                <a:lnTo>
                  <a:pt x="475286" y="54367"/>
                </a:lnTo>
                <a:lnTo>
                  <a:pt x="476117" y="49137"/>
                </a:lnTo>
                <a:lnTo>
                  <a:pt x="477623" y="43746"/>
                </a:lnTo>
                <a:lnTo>
                  <a:pt x="479580" y="38247"/>
                </a:lnTo>
                <a:lnTo>
                  <a:pt x="483342" y="29914"/>
                </a:lnTo>
                <a:lnTo>
                  <a:pt x="484345" y="29025"/>
                </a:lnTo>
                <a:lnTo>
                  <a:pt x="485013" y="29385"/>
                </a:lnTo>
                <a:lnTo>
                  <a:pt x="485756" y="37405"/>
                </a:lnTo>
                <a:lnTo>
                  <a:pt x="485955" y="43544"/>
                </a:lnTo>
                <a:lnTo>
                  <a:pt x="487040" y="50495"/>
                </a:lnTo>
                <a:lnTo>
                  <a:pt x="488715" y="57986"/>
                </a:lnTo>
                <a:lnTo>
                  <a:pt x="490785" y="65837"/>
                </a:lnTo>
                <a:lnTo>
                  <a:pt x="493117" y="72024"/>
                </a:lnTo>
                <a:lnTo>
                  <a:pt x="495624" y="77101"/>
                </a:lnTo>
                <a:lnTo>
                  <a:pt x="498248" y="81438"/>
                </a:lnTo>
                <a:lnTo>
                  <a:pt x="506244" y="93877"/>
                </a:lnTo>
                <a:lnTo>
                  <a:pt x="511043" y="101195"/>
                </a:lnTo>
                <a:lnTo>
                  <a:pt x="516147" y="106073"/>
                </a:lnTo>
                <a:lnTo>
                  <a:pt x="521455" y="109326"/>
                </a:lnTo>
                <a:lnTo>
                  <a:pt x="535488" y="113903"/>
                </a:lnTo>
                <a:lnTo>
                  <a:pt x="553313" y="115449"/>
                </a:lnTo>
                <a:lnTo>
                  <a:pt x="565035" y="115717"/>
                </a:lnTo>
                <a:lnTo>
                  <a:pt x="568334" y="114802"/>
                </a:lnTo>
                <a:lnTo>
                  <a:pt x="574541" y="111246"/>
                </a:lnTo>
                <a:lnTo>
                  <a:pt x="576577" y="108964"/>
                </a:lnTo>
                <a:lnTo>
                  <a:pt x="577934" y="106490"/>
                </a:lnTo>
                <a:lnTo>
                  <a:pt x="589221" y="901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2428"/>
          <p:cNvSpPr/>
          <p:nvPr/>
        </p:nvSpPr>
        <p:spPr>
          <a:xfrm>
            <a:off x="5532120" y="4603432"/>
            <a:ext cx="179862" cy="254841"/>
          </a:xfrm>
          <a:custGeom>
            <a:avLst/>
            <a:gdLst/>
            <a:ahLst/>
            <a:cxnLst/>
            <a:rect l="0" t="0" r="0" b="0"/>
            <a:pathLst>
              <a:path w="179862" h="254841">
                <a:moveTo>
                  <a:pt x="0" y="0"/>
                </a:moveTo>
                <a:lnTo>
                  <a:pt x="4550" y="9102"/>
                </a:lnTo>
                <a:lnTo>
                  <a:pt x="5891" y="14640"/>
                </a:lnTo>
                <a:lnTo>
                  <a:pt x="6785" y="21190"/>
                </a:lnTo>
                <a:lnTo>
                  <a:pt x="7381" y="28414"/>
                </a:lnTo>
                <a:lnTo>
                  <a:pt x="8730" y="37993"/>
                </a:lnTo>
                <a:lnTo>
                  <a:pt x="12770" y="61336"/>
                </a:lnTo>
                <a:lnTo>
                  <a:pt x="14228" y="72323"/>
                </a:lnTo>
                <a:lnTo>
                  <a:pt x="15200" y="82506"/>
                </a:lnTo>
                <a:lnTo>
                  <a:pt x="15849" y="92151"/>
                </a:lnTo>
                <a:lnTo>
                  <a:pt x="16281" y="101439"/>
                </a:lnTo>
                <a:lnTo>
                  <a:pt x="16761" y="119379"/>
                </a:lnTo>
                <a:lnTo>
                  <a:pt x="17841" y="128164"/>
                </a:lnTo>
                <a:lnTo>
                  <a:pt x="19514" y="136877"/>
                </a:lnTo>
                <a:lnTo>
                  <a:pt x="21582" y="145544"/>
                </a:lnTo>
                <a:lnTo>
                  <a:pt x="22960" y="153227"/>
                </a:lnTo>
                <a:lnTo>
                  <a:pt x="23880" y="160253"/>
                </a:lnTo>
                <a:lnTo>
                  <a:pt x="24491" y="166844"/>
                </a:lnTo>
                <a:lnTo>
                  <a:pt x="25853" y="174094"/>
                </a:lnTo>
                <a:lnTo>
                  <a:pt x="27713" y="181785"/>
                </a:lnTo>
                <a:lnTo>
                  <a:pt x="29905" y="189770"/>
                </a:lnTo>
                <a:lnTo>
                  <a:pt x="34881" y="206262"/>
                </a:lnTo>
                <a:lnTo>
                  <a:pt x="37541" y="214661"/>
                </a:lnTo>
                <a:lnTo>
                  <a:pt x="39315" y="222164"/>
                </a:lnTo>
                <a:lnTo>
                  <a:pt x="40497" y="229072"/>
                </a:lnTo>
                <a:lnTo>
                  <a:pt x="41285" y="235582"/>
                </a:lnTo>
                <a:lnTo>
                  <a:pt x="42764" y="240875"/>
                </a:lnTo>
                <a:lnTo>
                  <a:pt x="44701" y="245356"/>
                </a:lnTo>
                <a:lnTo>
                  <a:pt x="46946" y="249296"/>
                </a:lnTo>
                <a:lnTo>
                  <a:pt x="49395" y="251922"/>
                </a:lnTo>
                <a:lnTo>
                  <a:pt x="51980" y="253673"/>
                </a:lnTo>
                <a:lnTo>
                  <a:pt x="54656" y="254840"/>
                </a:lnTo>
                <a:lnTo>
                  <a:pt x="55487" y="254666"/>
                </a:lnTo>
                <a:lnTo>
                  <a:pt x="55089" y="253597"/>
                </a:lnTo>
                <a:lnTo>
                  <a:pt x="53871" y="251933"/>
                </a:lnTo>
                <a:lnTo>
                  <a:pt x="52518" y="247543"/>
                </a:lnTo>
                <a:lnTo>
                  <a:pt x="52156" y="245038"/>
                </a:lnTo>
                <a:lnTo>
                  <a:pt x="52868" y="238606"/>
                </a:lnTo>
                <a:lnTo>
                  <a:pt x="54295" y="229556"/>
                </a:lnTo>
                <a:lnTo>
                  <a:pt x="63430" y="176261"/>
                </a:lnTo>
                <a:lnTo>
                  <a:pt x="67051" y="164179"/>
                </a:lnTo>
                <a:lnTo>
                  <a:pt x="71371" y="154221"/>
                </a:lnTo>
                <a:lnTo>
                  <a:pt x="76156" y="145676"/>
                </a:lnTo>
                <a:lnTo>
                  <a:pt x="81250" y="139028"/>
                </a:lnTo>
                <a:lnTo>
                  <a:pt x="86552" y="133642"/>
                </a:lnTo>
                <a:lnTo>
                  <a:pt x="91990" y="129100"/>
                </a:lnTo>
                <a:lnTo>
                  <a:pt x="96569" y="126072"/>
                </a:lnTo>
                <a:lnTo>
                  <a:pt x="100574" y="124053"/>
                </a:lnTo>
                <a:lnTo>
                  <a:pt x="104197" y="122707"/>
                </a:lnTo>
                <a:lnTo>
                  <a:pt x="107565" y="120857"/>
                </a:lnTo>
                <a:lnTo>
                  <a:pt x="110762" y="118672"/>
                </a:lnTo>
                <a:lnTo>
                  <a:pt x="113846" y="116262"/>
                </a:lnTo>
                <a:lnTo>
                  <a:pt x="116855" y="114656"/>
                </a:lnTo>
                <a:lnTo>
                  <a:pt x="119813" y="113585"/>
                </a:lnTo>
                <a:lnTo>
                  <a:pt x="122738" y="112870"/>
                </a:lnTo>
                <a:lnTo>
                  <a:pt x="126593" y="113347"/>
                </a:lnTo>
                <a:lnTo>
                  <a:pt x="131068" y="114617"/>
                </a:lnTo>
                <a:lnTo>
                  <a:pt x="135956" y="116416"/>
                </a:lnTo>
                <a:lnTo>
                  <a:pt x="141119" y="117616"/>
                </a:lnTo>
                <a:lnTo>
                  <a:pt x="146467" y="118416"/>
                </a:lnTo>
                <a:lnTo>
                  <a:pt x="151937" y="118949"/>
                </a:lnTo>
                <a:lnTo>
                  <a:pt x="156536" y="120257"/>
                </a:lnTo>
                <a:lnTo>
                  <a:pt x="160555" y="122081"/>
                </a:lnTo>
                <a:lnTo>
                  <a:pt x="164186" y="124250"/>
                </a:lnTo>
                <a:lnTo>
                  <a:pt x="167560" y="126649"/>
                </a:lnTo>
                <a:lnTo>
                  <a:pt x="170762" y="129200"/>
                </a:lnTo>
                <a:lnTo>
                  <a:pt x="173849" y="131853"/>
                </a:lnTo>
                <a:lnTo>
                  <a:pt x="175906" y="134575"/>
                </a:lnTo>
                <a:lnTo>
                  <a:pt x="178193" y="140139"/>
                </a:lnTo>
                <a:lnTo>
                  <a:pt x="179210" y="145787"/>
                </a:lnTo>
                <a:lnTo>
                  <a:pt x="179661" y="151472"/>
                </a:lnTo>
                <a:lnTo>
                  <a:pt x="179861" y="157173"/>
                </a:lnTo>
                <a:lnTo>
                  <a:pt x="178962" y="160027"/>
                </a:lnTo>
                <a:lnTo>
                  <a:pt x="175423" y="165738"/>
                </a:lnTo>
                <a:lnTo>
                  <a:pt x="170676" y="171452"/>
                </a:lnTo>
                <a:lnTo>
                  <a:pt x="165391" y="177166"/>
                </a:lnTo>
                <a:lnTo>
                  <a:pt x="159867" y="182880"/>
                </a:lnTo>
                <a:lnTo>
                  <a:pt x="156107" y="185738"/>
                </a:lnTo>
                <a:lnTo>
                  <a:pt x="151697" y="188595"/>
                </a:lnTo>
                <a:lnTo>
                  <a:pt x="146851" y="191452"/>
                </a:lnTo>
                <a:lnTo>
                  <a:pt x="142668" y="194310"/>
                </a:lnTo>
                <a:lnTo>
                  <a:pt x="138927" y="197168"/>
                </a:lnTo>
                <a:lnTo>
                  <a:pt x="135480" y="200025"/>
                </a:lnTo>
                <a:lnTo>
                  <a:pt x="130325" y="201930"/>
                </a:lnTo>
                <a:lnTo>
                  <a:pt x="124031" y="203200"/>
                </a:lnTo>
                <a:lnTo>
                  <a:pt x="116977" y="204047"/>
                </a:lnTo>
                <a:lnTo>
                  <a:pt x="111322" y="205564"/>
                </a:lnTo>
                <a:lnTo>
                  <a:pt x="106600" y="207527"/>
                </a:lnTo>
                <a:lnTo>
                  <a:pt x="102498" y="209789"/>
                </a:lnTo>
                <a:lnTo>
                  <a:pt x="96907" y="211297"/>
                </a:lnTo>
                <a:lnTo>
                  <a:pt x="90322" y="212302"/>
                </a:lnTo>
                <a:lnTo>
                  <a:pt x="42862" y="21431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2429"/>
          <p:cNvSpPr/>
          <p:nvPr/>
        </p:nvSpPr>
        <p:spPr>
          <a:xfrm>
            <a:off x="5755004" y="4629150"/>
            <a:ext cx="170946" cy="205239"/>
          </a:xfrm>
          <a:custGeom>
            <a:avLst/>
            <a:gdLst/>
            <a:ahLst/>
            <a:cxnLst/>
            <a:rect l="0" t="0" r="0" b="0"/>
            <a:pathLst>
              <a:path w="170946" h="205239">
                <a:moveTo>
                  <a:pt x="120016" y="0"/>
                </a:moveTo>
                <a:lnTo>
                  <a:pt x="76884" y="43132"/>
                </a:lnTo>
                <a:lnTo>
                  <a:pt x="73163" y="47804"/>
                </a:lnTo>
                <a:lnTo>
                  <a:pt x="69731" y="52825"/>
                </a:lnTo>
                <a:lnTo>
                  <a:pt x="66490" y="58077"/>
                </a:lnTo>
                <a:lnTo>
                  <a:pt x="63376" y="61577"/>
                </a:lnTo>
                <a:lnTo>
                  <a:pt x="60349" y="63911"/>
                </a:lnTo>
                <a:lnTo>
                  <a:pt x="57378" y="65468"/>
                </a:lnTo>
                <a:lnTo>
                  <a:pt x="56350" y="67457"/>
                </a:lnTo>
                <a:lnTo>
                  <a:pt x="56616" y="69736"/>
                </a:lnTo>
                <a:lnTo>
                  <a:pt x="59338" y="75688"/>
                </a:lnTo>
                <a:lnTo>
                  <a:pt x="61467" y="76176"/>
                </a:lnTo>
                <a:lnTo>
                  <a:pt x="64790" y="76501"/>
                </a:lnTo>
                <a:lnTo>
                  <a:pt x="68911" y="76718"/>
                </a:lnTo>
                <a:lnTo>
                  <a:pt x="77374" y="77815"/>
                </a:lnTo>
                <a:lnTo>
                  <a:pt x="111826" y="82958"/>
                </a:lnTo>
                <a:lnTo>
                  <a:pt x="119319" y="83880"/>
                </a:lnTo>
                <a:lnTo>
                  <a:pt x="125266" y="84495"/>
                </a:lnTo>
                <a:lnTo>
                  <a:pt x="130183" y="84905"/>
                </a:lnTo>
                <a:lnTo>
                  <a:pt x="134414" y="85178"/>
                </a:lnTo>
                <a:lnTo>
                  <a:pt x="138187" y="85361"/>
                </a:lnTo>
                <a:lnTo>
                  <a:pt x="141655" y="86434"/>
                </a:lnTo>
                <a:lnTo>
                  <a:pt x="144919" y="88103"/>
                </a:lnTo>
                <a:lnTo>
                  <a:pt x="148048" y="90167"/>
                </a:lnTo>
                <a:lnTo>
                  <a:pt x="151086" y="92497"/>
                </a:lnTo>
                <a:lnTo>
                  <a:pt x="154064" y="95002"/>
                </a:lnTo>
                <a:lnTo>
                  <a:pt x="157002" y="97624"/>
                </a:lnTo>
                <a:lnTo>
                  <a:pt x="162807" y="103078"/>
                </a:lnTo>
                <a:lnTo>
                  <a:pt x="165688" y="105866"/>
                </a:lnTo>
                <a:lnTo>
                  <a:pt x="167609" y="108677"/>
                </a:lnTo>
                <a:lnTo>
                  <a:pt x="169743" y="114341"/>
                </a:lnTo>
                <a:lnTo>
                  <a:pt x="170312" y="118137"/>
                </a:lnTo>
                <a:lnTo>
                  <a:pt x="170692" y="122573"/>
                </a:lnTo>
                <a:lnTo>
                  <a:pt x="170945" y="127436"/>
                </a:lnTo>
                <a:lnTo>
                  <a:pt x="170161" y="132582"/>
                </a:lnTo>
                <a:lnTo>
                  <a:pt x="168686" y="137918"/>
                </a:lnTo>
                <a:lnTo>
                  <a:pt x="166750" y="143380"/>
                </a:lnTo>
                <a:lnTo>
                  <a:pt x="164507" y="147974"/>
                </a:lnTo>
                <a:lnTo>
                  <a:pt x="162059" y="151989"/>
                </a:lnTo>
                <a:lnTo>
                  <a:pt x="159474" y="155618"/>
                </a:lnTo>
                <a:lnTo>
                  <a:pt x="155846" y="158991"/>
                </a:lnTo>
                <a:lnTo>
                  <a:pt x="151523" y="162191"/>
                </a:lnTo>
                <a:lnTo>
                  <a:pt x="146736" y="165277"/>
                </a:lnTo>
                <a:lnTo>
                  <a:pt x="141639" y="168287"/>
                </a:lnTo>
                <a:lnTo>
                  <a:pt x="136336" y="171246"/>
                </a:lnTo>
                <a:lnTo>
                  <a:pt x="125364" y="177074"/>
                </a:lnTo>
                <a:lnTo>
                  <a:pt x="97108" y="191441"/>
                </a:lnTo>
                <a:lnTo>
                  <a:pt x="89504" y="194302"/>
                </a:lnTo>
                <a:lnTo>
                  <a:pt x="80624" y="197162"/>
                </a:lnTo>
                <a:lnTo>
                  <a:pt x="70895" y="200021"/>
                </a:lnTo>
                <a:lnTo>
                  <a:pt x="62503" y="201927"/>
                </a:lnTo>
                <a:lnTo>
                  <a:pt x="55004" y="203198"/>
                </a:lnTo>
                <a:lnTo>
                  <a:pt x="48099" y="204046"/>
                </a:lnTo>
                <a:lnTo>
                  <a:pt x="41592" y="204610"/>
                </a:lnTo>
                <a:lnTo>
                  <a:pt x="35348" y="204987"/>
                </a:lnTo>
                <a:lnTo>
                  <a:pt x="29281" y="205238"/>
                </a:lnTo>
                <a:lnTo>
                  <a:pt x="24283" y="204453"/>
                </a:lnTo>
                <a:lnTo>
                  <a:pt x="19999" y="202976"/>
                </a:lnTo>
                <a:lnTo>
                  <a:pt x="0" y="19716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2430"/>
          <p:cNvSpPr/>
          <p:nvPr/>
        </p:nvSpPr>
        <p:spPr>
          <a:xfrm>
            <a:off x="7563802" y="3367524"/>
            <a:ext cx="222886" cy="258644"/>
          </a:xfrm>
          <a:custGeom>
            <a:avLst/>
            <a:gdLst/>
            <a:ahLst/>
            <a:cxnLst/>
            <a:rect l="0" t="0" r="0" b="0"/>
            <a:pathLst>
              <a:path w="222886" h="258644">
                <a:moveTo>
                  <a:pt x="0" y="250071"/>
                </a:moveTo>
                <a:lnTo>
                  <a:pt x="0" y="238139"/>
                </a:lnTo>
                <a:lnTo>
                  <a:pt x="2540" y="230162"/>
                </a:lnTo>
                <a:lnTo>
                  <a:pt x="4551" y="225369"/>
                </a:lnTo>
                <a:lnTo>
                  <a:pt x="9325" y="217502"/>
                </a:lnTo>
                <a:lnTo>
                  <a:pt x="11932" y="214071"/>
                </a:lnTo>
                <a:lnTo>
                  <a:pt x="13670" y="209878"/>
                </a:lnTo>
                <a:lnTo>
                  <a:pt x="14828" y="205178"/>
                </a:lnTo>
                <a:lnTo>
                  <a:pt x="15601" y="200140"/>
                </a:lnTo>
                <a:lnTo>
                  <a:pt x="18021" y="194876"/>
                </a:lnTo>
                <a:lnTo>
                  <a:pt x="21538" y="189461"/>
                </a:lnTo>
                <a:lnTo>
                  <a:pt x="25789" y="183947"/>
                </a:lnTo>
                <a:lnTo>
                  <a:pt x="28622" y="178366"/>
                </a:lnTo>
                <a:lnTo>
                  <a:pt x="30511" y="172740"/>
                </a:lnTo>
                <a:lnTo>
                  <a:pt x="31771" y="167085"/>
                </a:lnTo>
                <a:lnTo>
                  <a:pt x="34516" y="160456"/>
                </a:lnTo>
                <a:lnTo>
                  <a:pt x="38251" y="153180"/>
                </a:lnTo>
                <a:lnTo>
                  <a:pt x="42646" y="145472"/>
                </a:lnTo>
                <a:lnTo>
                  <a:pt x="45576" y="138428"/>
                </a:lnTo>
                <a:lnTo>
                  <a:pt x="47528" y="131827"/>
                </a:lnTo>
                <a:lnTo>
                  <a:pt x="48831" y="125522"/>
                </a:lnTo>
                <a:lnTo>
                  <a:pt x="51603" y="119413"/>
                </a:lnTo>
                <a:lnTo>
                  <a:pt x="55358" y="113436"/>
                </a:lnTo>
                <a:lnTo>
                  <a:pt x="59765" y="107546"/>
                </a:lnTo>
                <a:lnTo>
                  <a:pt x="63656" y="101714"/>
                </a:lnTo>
                <a:lnTo>
                  <a:pt x="67202" y="95921"/>
                </a:lnTo>
                <a:lnTo>
                  <a:pt x="70519" y="90154"/>
                </a:lnTo>
                <a:lnTo>
                  <a:pt x="73683" y="83452"/>
                </a:lnTo>
                <a:lnTo>
                  <a:pt x="76744" y="76127"/>
                </a:lnTo>
                <a:lnTo>
                  <a:pt x="79738" y="68386"/>
                </a:lnTo>
                <a:lnTo>
                  <a:pt x="82686" y="61320"/>
                </a:lnTo>
                <a:lnTo>
                  <a:pt x="85604" y="54704"/>
                </a:lnTo>
                <a:lnTo>
                  <a:pt x="91386" y="42274"/>
                </a:lnTo>
                <a:lnTo>
                  <a:pt x="97131" y="30399"/>
                </a:lnTo>
                <a:lnTo>
                  <a:pt x="99044" y="25518"/>
                </a:lnTo>
                <a:lnTo>
                  <a:pt x="101169" y="17554"/>
                </a:lnTo>
                <a:lnTo>
                  <a:pt x="102689" y="13145"/>
                </a:lnTo>
                <a:lnTo>
                  <a:pt x="104654" y="8300"/>
                </a:lnTo>
                <a:lnTo>
                  <a:pt x="106917" y="3165"/>
                </a:lnTo>
                <a:lnTo>
                  <a:pt x="109378" y="694"/>
                </a:lnTo>
                <a:lnTo>
                  <a:pt x="111972" y="0"/>
                </a:lnTo>
                <a:lnTo>
                  <a:pt x="114653" y="489"/>
                </a:lnTo>
                <a:lnTo>
                  <a:pt x="116440" y="1768"/>
                </a:lnTo>
                <a:lnTo>
                  <a:pt x="117632" y="3573"/>
                </a:lnTo>
                <a:lnTo>
                  <a:pt x="118956" y="8119"/>
                </a:lnTo>
                <a:lnTo>
                  <a:pt x="119545" y="13314"/>
                </a:lnTo>
                <a:lnTo>
                  <a:pt x="120654" y="16033"/>
                </a:lnTo>
                <a:lnTo>
                  <a:pt x="124427" y="21594"/>
                </a:lnTo>
                <a:lnTo>
                  <a:pt x="125813" y="25363"/>
                </a:lnTo>
                <a:lnTo>
                  <a:pt x="126738" y="29781"/>
                </a:lnTo>
                <a:lnTo>
                  <a:pt x="127355" y="34631"/>
                </a:lnTo>
                <a:lnTo>
                  <a:pt x="130580" y="52719"/>
                </a:lnTo>
                <a:lnTo>
                  <a:pt x="132773" y="64211"/>
                </a:lnTo>
                <a:lnTo>
                  <a:pt x="135188" y="73777"/>
                </a:lnTo>
                <a:lnTo>
                  <a:pt x="137751" y="82059"/>
                </a:lnTo>
                <a:lnTo>
                  <a:pt x="140411" y="89485"/>
                </a:lnTo>
                <a:lnTo>
                  <a:pt x="143138" y="96341"/>
                </a:lnTo>
                <a:lnTo>
                  <a:pt x="145908" y="102817"/>
                </a:lnTo>
                <a:lnTo>
                  <a:pt x="148707" y="109039"/>
                </a:lnTo>
                <a:lnTo>
                  <a:pt x="150573" y="115092"/>
                </a:lnTo>
                <a:lnTo>
                  <a:pt x="151817" y="121032"/>
                </a:lnTo>
                <a:lnTo>
                  <a:pt x="152647" y="126897"/>
                </a:lnTo>
                <a:lnTo>
                  <a:pt x="155104" y="132713"/>
                </a:lnTo>
                <a:lnTo>
                  <a:pt x="158648" y="138495"/>
                </a:lnTo>
                <a:lnTo>
                  <a:pt x="162915" y="144254"/>
                </a:lnTo>
                <a:lnTo>
                  <a:pt x="166712" y="149999"/>
                </a:lnTo>
                <a:lnTo>
                  <a:pt x="170197" y="155734"/>
                </a:lnTo>
                <a:lnTo>
                  <a:pt x="173473" y="161462"/>
                </a:lnTo>
                <a:lnTo>
                  <a:pt x="175655" y="167186"/>
                </a:lnTo>
                <a:lnTo>
                  <a:pt x="177111" y="172906"/>
                </a:lnTo>
                <a:lnTo>
                  <a:pt x="178082" y="178625"/>
                </a:lnTo>
                <a:lnTo>
                  <a:pt x="179681" y="183391"/>
                </a:lnTo>
                <a:lnTo>
                  <a:pt x="187435" y="198458"/>
                </a:lnTo>
                <a:lnTo>
                  <a:pt x="196335" y="219194"/>
                </a:lnTo>
                <a:lnTo>
                  <a:pt x="200423" y="227581"/>
                </a:lnTo>
                <a:lnTo>
                  <a:pt x="204100" y="234125"/>
                </a:lnTo>
                <a:lnTo>
                  <a:pt x="207505" y="239441"/>
                </a:lnTo>
                <a:lnTo>
                  <a:pt x="209773" y="243936"/>
                </a:lnTo>
                <a:lnTo>
                  <a:pt x="212296" y="251472"/>
                </a:lnTo>
                <a:lnTo>
                  <a:pt x="213920" y="253862"/>
                </a:lnTo>
                <a:lnTo>
                  <a:pt x="215956" y="255456"/>
                </a:lnTo>
                <a:lnTo>
                  <a:pt x="222885" y="2586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2431"/>
          <p:cNvSpPr/>
          <p:nvPr/>
        </p:nvSpPr>
        <p:spPr>
          <a:xfrm>
            <a:off x="7546657" y="3514725"/>
            <a:ext cx="265749" cy="17136"/>
          </a:xfrm>
          <a:custGeom>
            <a:avLst/>
            <a:gdLst/>
            <a:ahLst/>
            <a:cxnLst/>
            <a:rect l="0" t="0" r="0" b="0"/>
            <a:pathLst>
              <a:path w="265749" h="17136">
                <a:moveTo>
                  <a:pt x="0" y="8572"/>
                </a:moveTo>
                <a:lnTo>
                  <a:pt x="9101" y="13123"/>
                </a:lnTo>
                <a:lnTo>
                  <a:pt x="13687" y="14464"/>
                </a:lnTo>
                <a:lnTo>
                  <a:pt x="18650" y="15357"/>
                </a:lnTo>
                <a:lnTo>
                  <a:pt x="23863" y="15953"/>
                </a:lnTo>
                <a:lnTo>
                  <a:pt x="31149" y="16350"/>
                </a:lnTo>
                <a:lnTo>
                  <a:pt x="49404" y="16791"/>
                </a:lnTo>
                <a:lnTo>
                  <a:pt x="137908" y="17135"/>
                </a:lnTo>
                <a:lnTo>
                  <a:pt x="148136" y="16186"/>
                </a:lnTo>
                <a:lnTo>
                  <a:pt x="159717" y="14601"/>
                </a:lnTo>
                <a:lnTo>
                  <a:pt x="172200" y="12591"/>
                </a:lnTo>
                <a:lnTo>
                  <a:pt x="182428" y="10299"/>
                </a:lnTo>
                <a:lnTo>
                  <a:pt x="191151" y="7818"/>
                </a:lnTo>
                <a:lnTo>
                  <a:pt x="198872" y="5212"/>
                </a:lnTo>
                <a:lnTo>
                  <a:pt x="206876" y="3474"/>
                </a:lnTo>
                <a:lnTo>
                  <a:pt x="215070" y="2316"/>
                </a:lnTo>
                <a:lnTo>
                  <a:pt x="229889" y="1029"/>
                </a:lnTo>
                <a:lnTo>
                  <a:pt x="239651" y="457"/>
                </a:lnTo>
                <a:lnTo>
                  <a:pt x="247164" y="203"/>
                </a:lnTo>
                <a:lnTo>
                  <a:pt x="26574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2432"/>
          <p:cNvSpPr/>
          <p:nvPr/>
        </p:nvSpPr>
        <p:spPr>
          <a:xfrm>
            <a:off x="7555230" y="3780472"/>
            <a:ext cx="1422" cy="49906"/>
          </a:xfrm>
          <a:custGeom>
            <a:avLst/>
            <a:gdLst/>
            <a:ahLst/>
            <a:cxnLst/>
            <a:rect l="0" t="0" r="0" b="0"/>
            <a:pathLst>
              <a:path w="1422" h="49906">
                <a:moveTo>
                  <a:pt x="0" y="0"/>
                </a:moveTo>
                <a:lnTo>
                  <a:pt x="0" y="28414"/>
                </a:lnTo>
                <a:lnTo>
                  <a:pt x="952" y="43708"/>
                </a:lnTo>
                <a:lnTo>
                  <a:pt x="1421" y="4990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2433"/>
          <p:cNvSpPr/>
          <p:nvPr/>
        </p:nvSpPr>
        <p:spPr>
          <a:xfrm>
            <a:off x="7598092" y="4011929"/>
            <a:ext cx="8574" cy="8574"/>
          </a:xfrm>
          <a:custGeom>
            <a:avLst/>
            <a:gdLst/>
            <a:ahLst/>
            <a:cxnLst/>
            <a:rect l="0" t="0" r="0" b="0"/>
            <a:pathLst>
              <a:path w="8574" h="8574">
                <a:moveTo>
                  <a:pt x="0" y="0"/>
                </a:moveTo>
                <a:lnTo>
                  <a:pt x="8573"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2434"/>
          <p:cNvSpPr/>
          <p:nvPr/>
        </p:nvSpPr>
        <p:spPr>
          <a:xfrm>
            <a:off x="7529512" y="3754754"/>
            <a:ext cx="8573" cy="300039"/>
          </a:xfrm>
          <a:custGeom>
            <a:avLst/>
            <a:gdLst/>
            <a:ahLst/>
            <a:cxnLst/>
            <a:rect l="0" t="0" r="0" b="0"/>
            <a:pathLst>
              <a:path w="8573" h="300039">
                <a:moveTo>
                  <a:pt x="8572" y="0"/>
                </a:moveTo>
                <a:lnTo>
                  <a:pt x="8572" y="49405"/>
                </a:lnTo>
                <a:lnTo>
                  <a:pt x="7620" y="64369"/>
                </a:lnTo>
                <a:lnTo>
                  <a:pt x="2681" y="120673"/>
                </a:lnTo>
                <a:lnTo>
                  <a:pt x="1787" y="134741"/>
                </a:lnTo>
                <a:lnTo>
                  <a:pt x="1192" y="146977"/>
                </a:lnTo>
                <a:lnTo>
                  <a:pt x="353" y="218809"/>
                </a:lnTo>
                <a:lnTo>
                  <a:pt x="0" y="30003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2435"/>
          <p:cNvSpPr/>
          <p:nvPr/>
        </p:nvSpPr>
        <p:spPr>
          <a:xfrm>
            <a:off x="7529802" y="3746182"/>
            <a:ext cx="274031" cy="248455"/>
          </a:xfrm>
          <a:custGeom>
            <a:avLst/>
            <a:gdLst/>
            <a:ahLst/>
            <a:cxnLst/>
            <a:rect l="0" t="0" r="0" b="0"/>
            <a:pathLst>
              <a:path w="274031" h="248455">
                <a:moveTo>
                  <a:pt x="154015" y="0"/>
                </a:moveTo>
                <a:lnTo>
                  <a:pt x="158566" y="13653"/>
                </a:lnTo>
                <a:lnTo>
                  <a:pt x="158955" y="18627"/>
                </a:lnTo>
                <a:lnTo>
                  <a:pt x="158261" y="22895"/>
                </a:lnTo>
                <a:lnTo>
                  <a:pt x="154949" y="30178"/>
                </a:lnTo>
                <a:lnTo>
                  <a:pt x="150303" y="36590"/>
                </a:lnTo>
                <a:lnTo>
                  <a:pt x="147730" y="40586"/>
                </a:lnTo>
                <a:lnTo>
                  <a:pt x="145062" y="45155"/>
                </a:lnTo>
                <a:lnTo>
                  <a:pt x="142332" y="50106"/>
                </a:lnTo>
                <a:lnTo>
                  <a:pt x="139559" y="54359"/>
                </a:lnTo>
                <a:lnTo>
                  <a:pt x="133937" y="61625"/>
                </a:lnTo>
                <a:lnTo>
                  <a:pt x="130152" y="65848"/>
                </a:lnTo>
                <a:lnTo>
                  <a:pt x="120867" y="75621"/>
                </a:lnTo>
                <a:lnTo>
                  <a:pt x="115724" y="79941"/>
                </a:lnTo>
                <a:lnTo>
                  <a:pt x="110390" y="83774"/>
                </a:lnTo>
                <a:lnTo>
                  <a:pt x="104930" y="87282"/>
                </a:lnTo>
                <a:lnTo>
                  <a:pt x="100336" y="91525"/>
                </a:lnTo>
                <a:lnTo>
                  <a:pt x="96322" y="96260"/>
                </a:lnTo>
                <a:lnTo>
                  <a:pt x="92693" y="101321"/>
                </a:lnTo>
                <a:lnTo>
                  <a:pt x="89321" y="105647"/>
                </a:lnTo>
                <a:lnTo>
                  <a:pt x="83034" y="112994"/>
                </a:lnTo>
                <a:lnTo>
                  <a:pt x="77066" y="119435"/>
                </a:lnTo>
                <a:lnTo>
                  <a:pt x="69333" y="126425"/>
                </a:lnTo>
                <a:lnTo>
                  <a:pt x="63270" y="130956"/>
                </a:lnTo>
                <a:lnTo>
                  <a:pt x="56371" y="135881"/>
                </a:lnTo>
                <a:lnTo>
                  <a:pt x="50819" y="140117"/>
                </a:lnTo>
                <a:lnTo>
                  <a:pt x="46165" y="143894"/>
                </a:lnTo>
                <a:lnTo>
                  <a:pt x="42110" y="147364"/>
                </a:lnTo>
                <a:lnTo>
                  <a:pt x="37501" y="149678"/>
                </a:lnTo>
                <a:lnTo>
                  <a:pt x="32524" y="151220"/>
                </a:lnTo>
                <a:lnTo>
                  <a:pt x="27301" y="152249"/>
                </a:lnTo>
                <a:lnTo>
                  <a:pt x="21915" y="153887"/>
                </a:lnTo>
                <a:lnTo>
                  <a:pt x="16418" y="155931"/>
                </a:lnTo>
                <a:lnTo>
                  <a:pt x="3011" y="161506"/>
                </a:lnTo>
                <a:lnTo>
                  <a:pt x="1910" y="162915"/>
                </a:lnTo>
                <a:lnTo>
                  <a:pt x="1177" y="164808"/>
                </a:lnTo>
                <a:lnTo>
                  <a:pt x="0" y="170138"/>
                </a:lnTo>
                <a:lnTo>
                  <a:pt x="856" y="170575"/>
                </a:lnTo>
                <a:lnTo>
                  <a:pt x="7564" y="172143"/>
                </a:lnTo>
                <a:lnTo>
                  <a:pt x="11613" y="173817"/>
                </a:lnTo>
                <a:lnTo>
                  <a:pt x="16218" y="175886"/>
                </a:lnTo>
                <a:lnTo>
                  <a:pt x="23874" y="180724"/>
                </a:lnTo>
                <a:lnTo>
                  <a:pt x="31405" y="186049"/>
                </a:lnTo>
                <a:lnTo>
                  <a:pt x="36080" y="188803"/>
                </a:lnTo>
                <a:lnTo>
                  <a:pt x="41102" y="191591"/>
                </a:lnTo>
                <a:lnTo>
                  <a:pt x="51761" y="197229"/>
                </a:lnTo>
                <a:lnTo>
                  <a:pt x="91187" y="217174"/>
                </a:lnTo>
                <a:lnTo>
                  <a:pt x="97842" y="220030"/>
                </a:lnTo>
                <a:lnTo>
                  <a:pt x="105136" y="222887"/>
                </a:lnTo>
                <a:lnTo>
                  <a:pt x="112857" y="225744"/>
                </a:lnTo>
                <a:lnTo>
                  <a:pt x="119909" y="228601"/>
                </a:lnTo>
                <a:lnTo>
                  <a:pt x="126515" y="231458"/>
                </a:lnTo>
                <a:lnTo>
                  <a:pt x="138936" y="237173"/>
                </a:lnTo>
                <a:lnTo>
                  <a:pt x="150805" y="242888"/>
                </a:lnTo>
                <a:lnTo>
                  <a:pt x="157590" y="244793"/>
                </a:lnTo>
                <a:lnTo>
                  <a:pt x="164971" y="246063"/>
                </a:lnTo>
                <a:lnTo>
                  <a:pt x="172749" y="246909"/>
                </a:lnTo>
                <a:lnTo>
                  <a:pt x="179839" y="247474"/>
                </a:lnTo>
                <a:lnTo>
                  <a:pt x="186471" y="247850"/>
                </a:lnTo>
                <a:lnTo>
                  <a:pt x="197968" y="248268"/>
                </a:lnTo>
                <a:lnTo>
                  <a:pt x="206252" y="248454"/>
                </a:lnTo>
                <a:lnTo>
                  <a:pt x="212652" y="247551"/>
                </a:lnTo>
                <a:lnTo>
                  <a:pt x="220729" y="245997"/>
                </a:lnTo>
                <a:lnTo>
                  <a:pt x="229924" y="244008"/>
                </a:lnTo>
                <a:lnTo>
                  <a:pt x="237006" y="242682"/>
                </a:lnTo>
                <a:lnTo>
                  <a:pt x="242680" y="241798"/>
                </a:lnTo>
                <a:lnTo>
                  <a:pt x="247415" y="241209"/>
                </a:lnTo>
                <a:lnTo>
                  <a:pt x="251524" y="239863"/>
                </a:lnTo>
                <a:lnTo>
                  <a:pt x="258630" y="235829"/>
                </a:lnTo>
                <a:lnTo>
                  <a:pt x="264963" y="233400"/>
                </a:lnTo>
                <a:lnTo>
                  <a:pt x="267986" y="232753"/>
                </a:lnTo>
                <a:lnTo>
                  <a:pt x="270000" y="231369"/>
                </a:lnTo>
                <a:lnTo>
                  <a:pt x="271344" y="229493"/>
                </a:lnTo>
                <a:lnTo>
                  <a:pt x="274030"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2436"/>
          <p:cNvSpPr/>
          <p:nvPr/>
        </p:nvSpPr>
        <p:spPr>
          <a:xfrm>
            <a:off x="7419778" y="4106227"/>
            <a:ext cx="212109" cy="230917"/>
          </a:xfrm>
          <a:custGeom>
            <a:avLst/>
            <a:gdLst/>
            <a:ahLst/>
            <a:cxnLst/>
            <a:rect l="0" t="0" r="0" b="0"/>
            <a:pathLst>
              <a:path w="212109" h="230917">
                <a:moveTo>
                  <a:pt x="58299" y="25718"/>
                </a:moveTo>
                <a:lnTo>
                  <a:pt x="44647" y="25718"/>
                </a:lnTo>
                <a:lnTo>
                  <a:pt x="39672" y="26670"/>
                </a:lnTo>
                <a:lnTo>
                  <a:pt x="35404" y="28258"/>
                </a:lnTo>
                <a:lnTo>
                  <a:pt x="31605" y="30268"/>
                </a:lnTo>
                <a:lnTo>
                  <a:pt x="28121" y="34466"/>
                </a:lnTo>
                <a:lnTo>
                  <a:pt x="24845" y="40123"/>
                </a:lnTo>
                <a:lnTo>
                  <a:pt x="21709" y="46751"/>
                </a:lnTo>
                <a:lnTo>
                  <a:pt x="18666" y="52122"/>
                </a:lnTo>
                <a:lnTo>
                  <a:pt x="15685" y="56656"/>
                </a:lnTo>
                <a:lnTo>
                  <a:pt x="12744" y="60631"/>
                </a:lnTo>
                <a:lnTo>
                  <a:pt x="9832" y="67091"/>
                </a:lnTo>
                <a:lnTo>
                  <a:pt x="6937" y="75207"/>
                </a:lnTo>
                <a:lnTo>
                  <a:pt x="4055" y="84428"/>
                </a:lnTo>
                <a:lnTo>
                  <a:pt x="2134" y="92481"/>
                </a:lnTo>
                <a:lnTo>
                  <a:pt x="853" y="99754"/>
                </a:lnTo>
                <a:lnTo>
                  <a:pt x="0" y="106508"/>
                </a:lnTo>
                <a:lnTo>
                  <a:pt x="383" y="114820"/>
                </a:lnTo>
                <a:lnTo>
                  <a:pt x="1590" y="124172"/>
                </a:lnTo>
                <a:lnTo>
                  <a:pt x="3348" y="134216"/>
                </a:lnTo>
                <a:lnTo>
                  <a:pt x="5473" y="141865"/>
                </a:lnTo>
                <a:lnTo>
                  <a:pt x="7842" y="147917"/>
                </a:lnTo>
                <a:lnTo>
                  <a:pt x="10373" y="152904"/>
                </a:lnTo>
                <a:lnTo>
                  <a:pt x="20806" y="171145"/>
                </a:lnTo>
                <a:lnTo>
                  <a:pt x="27589" y="182676"/>
                </a:lnTo>
                <a:lnTo>
                  <a:pt x="34015" y="191317"/>
                </a:lnTo>
                <a:lnTo>
                  <a:pt x="40206" y="198030"/>
                </a:lnTo>
                <a:lnTo>
                  <a:pt x="51210" y="208028"/>
                </a:lnTo>
                <a:lnTo>
                  <a:pt x="59276" y="215647"/>
                </a:lnTo>
                <a:lnTo>
                  <a:pt x="64665" y="219012"/>
                </a:lnTo>
                <a:lnTo>
                  <a:pt x="71116" y="222208"/>
                </a:lnTo>
                <a:lnTo>
                  <a:pt x="78274" y="225291"/>
                </a:lnTo>
                <a:lnTo>
                  <a:pt x="84950" y="227347"/>
                </a:lnTo>
                <a:lnTo>
                  <a:pt x="91306" y="228717"/>
                </a:lnTo>
                <a:lnTo>
                  <a:pt x="97449" y="229631"/>
                </a:lnTo>
                <a:lnTo>
                  <a:pt x="102496" y="230240"/>
                </a:lnTo>
                <a:lnTo>
                  <a:pt x="106814" y="230646"/>
                </a:lnTo>
                <a:lnTo>
                  <a:pt x="110645" y="230916"/>
                </a:lnTo>
                <a:lnTo>
                  <a:pt x="115104" y="230144"/>
                </a:lnTo>
                <a:lnTo>
                  <a:pt x="119981" y="228677"/>
                </a:lnTo>
                <a:lnTo>
                  <a:pt x="125138" y="226746"/>
                </a:lnTo>
                <a:lnTo>
                  <a:pt x="130481" y="225459"/>
                </a:lnTo>
                <a:lnTo>
                  <a:pt x="135948" y="224601"/>
                </a:lnTo>
                <a:lnTo>
                  <a:pt x="141498" y="224029"/>
                </a:lnTo>
                <a:lnTo>
                  <a:pt x="146150" y="221743"/>
                </a:lnTo>
                <a:lnTo>
                  <a:pt x="150204" y="218314"/>
                </a:lnTo>
                <a:lnTo>
                  <a:pt x="153859" y="214123"/>
                </a:lnTo>
                <a:lnTo>
                  <a:pt x="160460" y="206926"/>
                </a:lnTo>
                <a:lnTo>
                  <a:pt x="163554" y="203673"/>
                </a:lnTo>
                <a:lnTo>
                  <a:pt x="167521" y="200552"/>
                </a:lnTo>
                <a:lnTo>
                  <a:pt x="172071" y="197519"/>
                </a:lnTo>
                <a:lnTo>
                  <a:pt x="177011" y="194544"/>
                </a:lnTo>
                <a:lnTo>
                  <a:pt x="180303" y="190656"/>
                </a:lnTo>
                <a:lnTo>
                  <a:pt x="182497" y="186159"/>
                </a:lnTo>
                <a:lnTo>
                  <a:pt x="183960" y="181256"/>
                </a:lnTo>
                <a:lnTo>
                  <a:pt x="185888" y="176082"/>
                </a:lnTo>
                <a:lnTo>
                  <a:pt x="188126" y="170728"/>
                </a:lnTo>
                <a:lnTo>
                  <a:pt x="190571" y="165254"/>
                </a:lnTo>
                <a:lnTo>
                  <a:pt x="195826" y="154092"/>
                </a:lnTo>
                <a:lnTo>
                  <a:pt x="198562" y="148448"/>
                </a:lnTo>
                <a:lnTo>
                  <a:pt x="201338" y="140875"/>
                </a:lnTo>
                <a:lnTo>
                  <a:pt x="204141" y="132017"/>
                </a:lnTo>
                <a:lnTo>
                  <a:pt x="206961" y="122301"/>
                </a:lnTo>
                <a:lnTo>
                  <a:pt x="208843" y="111062"/>
                </a:lnTo>
                <a:lnTo>
                  <a:pt x="210096" y="98806"/>
                </a:lnTo>
                <a:lnTo>
                  <a:pt x="211490" y="75346"/>
                </a:lnTo>
                <a:lnTo>
                  <a:pt x="212108" y="58570"/>
                </a:lnTo>
                <a:lnTo>
                  <a:pt x="211321" y="52381"/>
                </a:lnTo>
                <a:lnTo>
                  <a:pt x="209844" y="47304"/>
                </a:lnTo>
                <a:lnTo>
                  <a:pt x="207906" y="42966"/>
                </a:lnTo>
                <a:lnTo>
                  <a:pt x="203214" y="33066"/>
                </a:lnTo>
                <a:lnTo>
                  <a:pt x="200629" y="27759"/>
                </a:lnTo>
                <a:lnTo>
                  <a:pt x="197953" y="24221"/>
                </a:lnTo>
                <a:lnTo>
                  <a:pt x="195217" y="21862"/>
                </a:lnTo>
                <a:lnTo>
                  <a:pt x="189637" y="18289"/>
                </a:lnTo>
                <a:lnTo>
                  <a:pt x="183981" y="13526"/>
                </a:lnTo>
                <a:lnTo>
                  <a:pt x="178293" y="8234"/>
                </a:lnTo>
                <a:lnTo>
                  <a:pt x="175442" y="5489"/>
                </a:lnTo>
                <a:lnTo>
                  <a:pt x="171637" y="3660"/>
                </a:lnTo>
                <a:lnTo>
                  <a:pt x="167196" y="2440"/>
                </a:lnTo>
                <a:lnTo>
                  <a:pt x="155480" y="482"/>
                </a:lnTo>
                <a:lnTo>
                  <a:pt x="151338" y="214"/>
                </a:lnTo>
                <a:lnTo>
                  <a:pt x="144024"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2437"/>
          <p:cNvSpPr/>
          <p:nvPr/>
        </p:nvSpPr>
        <p:spPr>
          <a:xfrm>
            <a:off x="7478077" y="4183379"/>
            <a:ext cx="265749" cy="154307"/>
          </a:xfrm>
          <a:custGeom>
            <a:avLst/>
            <a:gdLst/>
            <a:ahLst/>
            <a:cxnLst/>
            <a:rect l="0" t="0" r="0" b="0"/>
            <a:pathLst>
              <a:path w="265749" h="154307">
                <a:moveTo>
                  <a:pt x="0" y="0"/>
                </a:moveTo>
                <a:lnTo>
                  <a:pt x="18204" y="4551"/>
                </a:lnTo>
                <a:lnTo>
                  <a:pt x="26423" y="6844"/>
                </a:lnTo>
                <a:lnTo>
                  <a:pt x="43177" y="11932"/>
                </a:lnTo>
                <a:lnTo>
                  <a:pt x="50692" y="14622"/>
                </a:lnTo>
                <a:lnTo>
                  <a:pt x="57607" y="17369"/>
                </a:lnTo>
                <a:lnTo>
                  <a:pt x="64122" y="20152"/>
                </a:lnTo>
                <a:lnTo>
                  <a:pt x="76441" y="25784"/>
                </a:lnTo>
                <a:lnTo>
                  <a:pt x="82393" y="28620"/>
                </a:lnTo>
                <a:lnTo>
                  <a:pt x="87314" y="31462"/>
                </a:lnTo>
                <a:lnTo>
                  <a:pt x="91547" y="34310"/>
                </a:lnTo>
                <a:lnTo>
                  <a:pt x="95321" y="37161"/>
                </a:lnTo>
                <a:lnTo>
                  <a:pt x="99743" y="40967"/>
                </a:lnTo>
                <a:lnTo>
                  <a:pt x="104595" y="45409"/>
                </a:lnTo>
                <a:lnTo>
                  <a:pt x="117987" y="58222"/>
                </a:lnTo>
                <a:lnTo>
                  <a:pt x="121521" y="61675"/>
                </a:lnTo>
                <a:lnTo>
                  <a:pt x="127686" y="66835"/>
                </a:lnTo>
                <a:lnTo>
                  <a:pt x="151709" y="85843"/>
                </a:lnTo>
                <a:lnTo>
                  <a:pt x="157338" y="90567"/>
                </a:lnTo>
                <a:lnTo>
                  <a:pt x="162041" y="94668"/>
                </a:lnTo>
                <a:lnTo>
                  <a:pt x="167083" y="99307"/>
                </a:lnTo>
                <a:lnTo>
                  <a:pt x="177764" y="109542"/>
                </a:lnTo>
                <a:lnTo>
                  <a:pt x="184232" y="114938"/>
                </a:lnTo>
                <a:lnTo>
                  <a:pt x="191402" y="120441"/>
                </a:lnTo>
                <a:lnTo>
                  <a:pt x="199038" y="126014"/>
                </a:lnTo>
                <a:lnTo>
                  <a:pt x="205082" y="129729"/>
                </a:lnTo>
                <a:lnTo>
                  <a:pt x="210064" y="132207"/>
                </a:lnTo>
                <a:lnTo>
                  <a:pt x="218140" y="135912"/>
                </a:lnTo>
                <a:lnTo>
                  <a:pt x="224903" y="140733"/>
                </a:lnTo>
                <a:lnTo>
                  <a:pt x="228993" y="143352"/>
                </a:lnTo>
                <a:lnTo>
                  <a:pt x="233625" y="146051"/>
                </a:lnTo>
                <a:lnTo>
                  <a:pt x="238617" y="148802"/>
                </a:lnTo>
                <a:lnTo>
                  <a:pt x="246704" y="151860"/>
                </a:lnTo>
                <a:lnTo>
                  <a:pt x="253475" y="153219"/>
                </a:lnTo>
                <a:lnTo>
                  <a:pt x="256613" y="153581"/>
                </a:lnTo>
                <a:lnTo>
                  <a:pt x="265748" y="15430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2438"/>
          <p:cNvSpPr/>
          <p:nvPr/>
        </p:nvSpPr>
        <p:spPr>
          <a:xfrm>
            <a:off x="7306627" y="4414837"/>
            <a:ext cx="222882" cy="325253"/>
          </a:xfrm>
          <a:custGeom>
            <a:avLst/>
            <a:gdLst/>
            <a:ahLst/>
            <a:cxnLst/>
            <a:rect l="0" t="0" r="0" b="0"/>
            <a:pathLst>
              <a:path w="222882" h="325253">
                <a:moveTo>
                  <a:pt x="171450" y="0"/>
                </a:moveTo>
                <a:lnTo>
                  <a:pt x="171450" y="19313"/>
                </a:lnTo>
                <a:lnTo>
                  <a:pt x="172403" y="27163"/>
                </a:lnTo>
                <a:lnTo>
                  <a:pt x="176001" y="51125"/>
                </a:lnTo>
                <a:lnTo>
                  <a:pt x="178295" y="63610"/>
                </a:lnTo>
                <a:lnTo>
                  <a:pt x="183382" y="87644"/>
                </a:lnTo>
                <a:lnTo>
                  <a:pt x="187024" y="99387"/>
                </a:lnTo>
                <a:lnTo>
                  <a:pt x="191358" y="111025"/>
                </a:lnTo>
                <a:lnTo>
                  <a:pt x="196152" y="122594"/>
                </a:lnTo>
                <a:lnTo>
                  <a:pt x="199348" y="132212"/>
                </a:lnTo>
                <a:lnTo>
                  <a:pt x="201479" y="140529"/>
                </a:lnTo>
                <a:lnTo>
                  <a:pt x="202899" y="147979"/>
                </a:lnTo>
                <a:lnTo>
                  <a:pt x="204799" y="154850"/>
                </a:lnTo>
                <a:lnTo>
                  <a:pt x="207018" y="161336"/>
                </a:lnTo>
                <a:lnTo>
                  <a:pt x="209449" y="167565"/>
                </a:lnTo>
                <a:lnTo>
                  <a:pt x="212023" y="173622"/>
                </a:lnTo>
                <a:lnTo>
                  <a:pt x="217423" y="185433"/>
                </a:lnTo>
                <a:lnTo>
                  <a:pt x="219243" y="191250"/>
                </a:lnTo>
                <a:lnTo>
                  <a:pt x="220457" y="197032"/>
                </a:lnTo>
                <a:lnTo>
                  <a:pt x="221266" y="202792"/>
                </a:lnTo>
                <a:lnTo>
                  <a:pt x="221806" y="208537"/>
                </a:lnTo>
                <a:lnTo>
                  <a:pt x="222166" y="214272"/>
                </a:lnTo>
                <a:lnTo>
                  <a:pt x="222566" y="224772"/>
                </a:lnTo>
                <a:lnTo>
                  <a:pt x="222743" y="232614"/>
                </a:lnTo>
                <a:lnTo>
                  <a:pt x="222881" y="282970"/>
                </a:lnTo>
                <a:lnTo>
                  <a:pt x="221930" y="286754"/>
                </a:lnTo>
                <a:lnTo>
                  <a:pt x="218333" y="293499"/>
                </a:lnTo>
                <a:lnTo>
                  <a:pt x="214136" y="296631"/>
                </a:lnTo>
                <a:lnTo>
                  <a:pt x="208480" y="299671"/>
                </a:lnTo>
                <a:lnTo>
                  <a:pt x="201851" y="302651"/>
                </a:lnTo>
                <a:lnTo>
                  <a:pt x="196480" y="305590"/>
                </a:lnTo>
                <a:lnTo>
                  <a:pt x="191947" y="308502"/>
                </a:lnTo>
                <a:lnTo>
                  <a:pt x="187972" y="311395"/>
                </a:lnTo>
                <a:lnTo>
                  <a:pt x="181512" y="314277"/>
                </a:lnTo>
                <a:lnTo>
                  <a:pt x="173396" y="317151"/>
                </a:lnTo>
                <a:lnTo>
                  <a:pt x="164175" y="320019"/>
                </a:lnTo>
                <a:lnTo>
                  <a:pt x="157075" y="321931"/>
                </a:lnTo>
                <a:lnTo>
                  <a:pt x="151389" y="323205"/>
                </a:lnTo>
                <a:lnTo>
                  <a:pt x="146646" y="324055"/>
                </a:lnTo>
                <a:lnTo>
                  <a:pt x="141579" y="324622"/>
                </a:lnTo>
                <a:lnTo>
                  <a:pt x="136296" y="325000"/>
                </a:lnTo>
                <a:lnTo>
                  <a:pt x="130869" y="325252"/>
                </a:lnTo>
                <a:lnTo>
                  <a:pt x="125346" y="324467"/>
                </a:lnTo>
                <a:lnTo>
                  <a:pt x="119760" y="322992"/>
                </a:lnTo>
                <a:lnTo>
                  <a:pt x="114130" y="321056"/>
                </a:lnTo>
                <a:lnTo>
                  <a:pt x="108472" y="318812"/>
                </a:lnTo>
                <a:lnTo>
                  <a:pt x="102794" y="316364"/>
                </a:lnTo>
                <a:lnTo>
                  <a:pt x="91407" y="311104"/>
                </a:lnTo>
                <a:lnTo>
                  <a:pt x="62861" y="297132"/>
                </a:lnTo>
                <a:lnTo>
                  <a:pt x="45719" y="288593"/>
                </a:lnTo>
                <a:lnTo>
                  <a:pt x="40957" y="285740"/>
                </a:lnTo>
                <a:lnTo>
                  <a:pt x="36830" y="282886"/>
                </a:lnTo>
                <a:lnTo>
                  <a:pt x="33125" y="280031"/>
                </a:lnTo>
                <a:lnTo>
                  <a:pt x="28751" y="277175"/>
                </a:lnTo>
                <a:lnTo>
                  <a:pt x="23930" y="274318"/>
                </a:lnTo>
                <a:lnTo>
                  <a:pt x="18811" y="271461"/>
                </a:lnTo>
                <a:lnTo>
                  <a:pt x="14446" y="268605"/>
                </a:lnTo>
                <a:lnTo>
                  <a:pt x="10582" y="265747"/>
                </a:lnTo>
                <a:lnTo>
                  <a:pt x="0"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2439"/>
          <p:cNvSpPr/>
          <p:nvPr/>
        </p:nvSpPr>
        <p:spPr>
          <a:xfrm>
            <a:off x="7820977" y="3818866"/>
            <a:ext cx="234943" cy="809502"/>
          </a:xfrm>
          <a:custGeom>
            <a:avLst/>
            <a:gdLst/>
            <a:ahLst/>
            <a:cxnLst/>
            <a:rect l="0" t="0" r="0" b="0"/>
            <a:pathLst>
              <a:path w="234943" h="809502">
                <a:moveTo>
                  <a:pt x="34290" y="21613"/>
                </a:moveTo>
                <a:lnTo>
                  <a:pt x="38841" y="12512"/>
                </a:lnTo>
                <a:lnTo>
                  <a:pt x="41134" y="9831"/>
                </a:lnTo>
                <a:lnTo>
                  <a:pt x="43615" y="8043"/>
                </a:lnTo>
                <a:lnTo>
                  <a:pt x="46221" y="6852"/>
                </a:lnTo>
                <a:lnTo>
                  <a:pt x="51770" y="5105"/>
                </a:lnTo>
                <a:lnTo>
                  <a:pt x="68094" y="624"/>
                </a:lnTo>
                <a:lnTo>
                  <a:pt x="77781" y="0"/>
                </a:lnTo>
                <a:lnTo>
                  <a:pt x="88049" y="537"/>
                </a:lnTo>
                <a:lnTo>
                  <a:pt x="98704" y="1848"/>
                </a:lnTo>
                <a:lnTo>
                  <a:pt x="106761" y="2722"/>
                </a:lnTo>
                <a:lnTo>
                  <a:pt x="113083" y="3304"/>
                </a:lnTo>
                <a:lnTo>
                  <a:pt x="118252" y="3692"/>
                </a:lnTo>
                <a:lnTo>
                  <a:pt x="122649" y="4903"/>
                </a:lnTo>
                <a:lnTo>
                  <a:pt x="126534" y="6664"/>
                </a:lnTo>
                <a:lnTo>
                  <a:pt x="133390" y="11159"/>
                </a:lnTo>
                <a:lnTo>
                  <a:pt x="139612" y="16332"/>
                </a:lnTo>
                <a:lnTo>
                  <a:pt x="145553" y="21806"/>
                </a:lnTo>
                <a:lnTo>
                  <a:pt x="148470" y="24600"/>
                </a:lnTo>
                <a:lnTo>
                  <a:pt x="150415" y="27414"/>
                </a:lnTo>
                <a:lnTo>
                  <a:pt x="158344" y="46179"/>
                </a:lnTo>
                <a:lnTo>
                  <a:pt x="160863" y="56661"/>
                </a:lnTo>
                <a:lnTo>
                  <a:pt x="162480" y="78913"/>
                </a:lnTo>
                <a:lnTo>
                  <a:pt x="160161" y="95340"/>
                </a:lnTo>
                <a:lnTo>
                  <a:pt x="156908" y="113436"/>
                </a:lnTo>
                <a:lnTo>
                  <a:pt x="154124" y="134334"/>
                </a:lnTo>
                <a:lnTo>
                  <a:pt x="150097" y="146641"/>
                </a:lnTo>
                <a:lnTo>
                  <a:pt x="145132" y="155922"/>
                </a:lnTo>
                <a:lnTo>
                  <a:pt x="142475" y="159730"/>
                </a:lnTo>
                <a:lnTo>
                  <a:pt x="139523" y="169041"/>
                </a:lnTo>
                <a:lnTo>
                  <a:pt x="135321" y="187534"/>
                </a:lnTo>
                <a:lnTo>
                  <a:pt x="130582" y="208570"/>
                </a:lnTo>
                <a:lnTo>
                  <a:pt x="126639" y="231948"/>
                </a:lnTo>
                <a:lnTo>
                  <a:pt x="124431" y="241846"/>
                </a:lnTo>
                <a:lnTo>
                  <a:pt x="124518" y="260465"/>
                </a:lnTo>
                <a:lnTo>
                  <a:pt x="127382" y="281932"/>
                </a:lnTo>
                <a:lnTo>
                  <a:pt x="127784" y="286599"/>
                </a:lnTo>
                <a:lnTo>
                  <a:pt x="135267" y="310815"/>
                </a:lnTo>
                <a:lnTo>
                  <a:pt x="135898" y="314427"/>
                </a:lnTo>
                <a:lnTo>
                  <a:pt x="139139" y="320980"/>
                </a:lnTo>
                <a:lnTo>
                  <a:pt x="146320" y="330025"/>
                </a:lnTo>
                <a:lnTo>
                  <a:pt x="151709" y="335850"/>
                </a:lnTo>
                <a:lnTo>
                  <a:pt x="160097" y="344485"/>
                </a:lnTo>
                <a:lnTo>
                  <a:pt x="165769" y="350215"/>
                </a:lnTo>
                <a:lnTo>
                  <a:pt x="169567" y="353076"/>
                </a:lnTo>
                <a:lnTo>
                  <a:pt x="174006" y="355936"/>
                </a:lnTo>
                <a:lnTo>
                  <a:pt x="178868" y="358795"/>
                </a:lnTo>
                <a:lnTo>
                  <a:pt x="184016" y="360701"/>
                </a:lnTo>
                <a:lnTo>
                  <a:pt x="189353" y="361972"/>
                </a:lnTo>
                <a:lnTo>
                  <a:pt x="194815" y="362819"/>
                </a:lnTo>
                <a:lnTo>
                  <a:pt x="200362" y="362431"/>
                </a:lnTo>
                <a:lnTo>
                  <a:pt x="205965" y="361221"/>
                </a:lnTo>
                <a:lnTo>
                  <a:pt x="211604" y="359461"/>
                </a:lnTo>
                <a:lnTo>
                  <a:pt x="216317" y="357335"/>
                </a:lnTo>
                <a:lnTo>
                  <a:pt x="220412" y="354965"/>
                </a:lnTo>
                <a:lnTo>
                  <a:pt x="227501" y="349792"/>
                </a:lnTo>
                <a:lnTo>
                  <a:pt x="233827" y="344318"/>
                </a:lnTo>
                <a:lnTo>
                  <a:pt x="234942" y="342478"/>
                </a:lnTo>
                <a:lnTo>
                  <a:pt x="234733" y="341251"/>
                </a:lnTo>
                <a:lnTo>
                  <a:pt x="233642" y="340432"/>
                </a:lnTo>
                <a:lnTo>
                  <a:pt x="227348" y="339523"/>
                </a:lnTo>
                <a:lnTo>
                  <a:pt x="216888" y="338940"/>
                </a:lnTo>
                <a:lnTo>
                  <a:pt x="210376" y="341400"/>
                </a:lnTo>
                <a:lnTo>
                  <a:pt x="205974" y="343390"/>
                </a:lnTo>
                <a:lnTo>
                  <a:pt x="202085" y="346621"/>
                </a:lnTo>
                <a:lnTo>
                  <a:pt x="195226" y="355291"/>
                </a:lnTo>
                <a:lnTo>
                  <a:pt x="191542" y="365495"/>
                </a:lnTo>
                <a:lnTo>
                  <a:pt x="189468" y="384489"/>
                </a:lnTo>
                <a:lnTo>
                  <a:pt x="188983" y="404824"/>
                </a:lnTo>
                <a:lnTo>
                  <a:pt x="188768" y="439262"/>
                </a:lnTo>
                <a:lnTo>
                  <a:pt x="189662" y="453398"/>
                </a:lnTo>
                <a:lnTo>
                  <a:pt x="193198" y="474185"/>
                </a:lnTo>
                <a:lnTo>
                  <a:pt x="200542" y="505700"/>
                </a:lnTo>
                <a:lnTo>
                  <a:pt x="204201" y="530066"/>
                </a:lnTo>
                <a:lnTo>
                  <a:pt x="209835" y="549350"/>
                </a:lnTo>
                <a:lnTo>
                  <a:pt x="212986" y="567129"/>
                </a:lnTo>
                <a:lnTo>
                  <a:pt x="215003" y="591156"/>
                </a:lnTo>
                <a:lnTo>
                  <a:pt x="218747" y="606214"/>
                </a:lnTo>
                <a:lnTo>
                  <a:pt x="219174" y="613277"/>
                </a:lnTo>
                <a:lnTo>
                  <a:pt x="216176" y="633272"/>
                </a:lnTo>
                <a:lnTo>
                  <a:pt x="213913" y="657823"/>
                </a:lnTo>
                <a:lnTo>
                  <a:pt x="210007" y="678071"/>
                </a:lnTo>
                <a:lnTo>
                  <a:pt x="206680" y="687852"/>
                </a:lnTo>
                <a:lnTo>
                  <a:pt x="202557" y="697230"/>
                </a:lnTo>
                <a:lnTo>
                  <a:pt x="197903" y="706339"/>
                </a:lnTo>
                <a:lnTo>
                  <a:pt x="192895" y="714318"/>
                </a:lnTo>
                <a:lnTo>
                  <a:pt x="187652" y="721541"/>
                </a:lnTo>
                <a:lnTo>
                  <a:pt x="182252" y="728262"/>
                </a:lnTo>
                <a:lnTo>
                  <a:pt x="176251" y="740809"/>
                </a:lnTo>
                <a:lnTo>
                  <a:pt x="174650" y="746823"/>
                </a:lnTo>
                <a:lnTo>
                  <a:pt x="171679" y="751784"/>
                </a:lnTo>
                <a:lnTo>
                  <a:pt x="167793" y="756043"/>
                </a:lnTo>
                <a:lnTo>
                  <a:pt x="163297" y="759836"/>
                </a:lnTo>
                <a:lnTo>
                  <a:pt x="159347" y="763317"/>
                </a:lnTo>
                <a:lnTo>
                  <a:pt x="152418" y="769724"/>
                </a:lnTo>
                <a:lnTo>
                  <a:pt x="146165" y="778287"/>
                </a:lnTo>
                <a:lnTo>
                  <a:pt x="143163" y="783237"/>
                </a:lnTo>
                <a:lnTo>
                  <a:pt x="139257" y="786538"/>
                </a:lnTo>
                <a:lnTo>
                  <a:pt x="134748" y="788738"/>
                </a:lnTo>
                <a:lnTo>
                  <a:pt x="129837" y="790205"/>
                </a:lnTo>
                <a:lnTo>
                  <a:pt x="123706" y="793088"/>
                </a:lnTo>
                <a:lnTo>
                  <a:pt x="116760" y="796915"/>
                </a:lnTo>
                <a:lnTo>
                  <a:pt x="109273" y="801371"/>
                </a:lnTo>
                <a:lnTo>
                  <a:pt x="103329" y="804342"/>
                </a:lnTo>
                <a:lnTo>
                  <a:pt x="98414" y="806322"/>
                </a:lnTo>
                <a:lnTo>
                  <a:pt x="94184" y="807643"/>
                </a:lnTo>
                <a:lnTo>
                  <a:pt x="88506" y="808523"/>
                </a:lnTo>
                <a:lnTo>
                  <a:pt x="81865" y="809110"/>
                </a:lnTo>
                <a:lnTo>
                  <a:pt x="74579" y="809501"/>
                </a:lnTo>
                <a:lnTo>
                  <a:pt x="66865" y="808810"/>
                </a:lnTo>
                <a:lnTo>
                  <a:pt x="58864" y="807396"/>
                </a:lnTo>
                <a:lnTo>
                  <a:pt x="50672" y="805501"/>
                </a:lnTo>
                <a:lnTo>
                  <a:pt x="42354" y="803285"/>
                </a:lnTo>
                <a:lnTo>
                  <a:pt x="25492" y="798283"/>
                </a:lnTo>
                <a:lnTo>
                  <a:pt x="18900" y="794663"/>
                </a:lnTo>
                <a:lnTo>
                  <a:pt x="13553" y="790345"/>
                </a:lnTo>
                <a:lnTo>
                  <a:pt x="0" y="77599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2440"/>
          <p:cNvSpPr/>
          <p:nvPr/>
        </p:nvSpPr>
        <p:spPr>
          <a:xfrm>
            <a:off x="8215677" y="3871420"/>
            <a:ext cx="119651" cy="406258"/>
          </a:xfrm>
          <a:custGeom>
            <a:avLst/>
            <a:gdLst/>
            <a:ahLst/>
            <a:cxnLst/>
            <a:rect l="0" t="0" r="0" b="0"/>
            <a:pathLst>
              <a:path w="119651" h="406258">
                <a:moveTo>
                  <a:pt x="119650" y="20495"/>
                </a:moveTo>
                <a:lnTo>
                  <a:pt x="115099" y="11393"/>
                </a:lnTo>
                <a:lnTo>
                  <a:pt x="112806" y="7759"/>
                </a:lnTo>
                <a:lnTo>
                  <a:pt x="110325" y="4384"/>
                </a:lnTo>
                <a:lnTo>
                  <a:pt x="107718" y="1182"/>
                </a:lnTo>
                <a:lnTo>
                  <a:pt x="104076" y="0"/>
                </a:lnTo>
                <a:lnTo>
                  <a:pt x="99742" y="164"/>
                </a:lnTo>
                <a:lnTo>
                  <a:pt x="94949" y="1226"/>
                </a:lnTo>
                <a:lnTo>
                  <a:pt x="90799" y="1934"/>
                </a:lnTo>
                <a:lnTo>
                  <a:pt x="87082" y="2406"/>
                </a:lnTo>
                <a:lnTo>
                  <a:pt x="83650" y="2721"/>
                </a:lnTo>
                <a:lnTo>
                  <a:pt x="80411" y="3882"/>
                </a:lnTo>
                <a:lnTo>
                  <a:pt x="77298" y="5610"/>
                </a:lnTo>
                <a:lnTo>
                  <a:pt x="74271" y="7714"/>
                </a:lnTo>
                <a:lnTo>
                  <a:pt x="71300" y="9117"/>
                </a:lnTo>
                <a:lnTo>
                  <a:pt x="68366" y="10052"/>
                </a:lnTo>
                <a:lnTo>
                  <a:pt x="65459" y="10675"/>
                </a:lnTo>
                <a:lnTo>
                  <a:pt x="61615" y="12044"/>
                </a:lnTo>
                <a:lnTo>
                  <a:pt x="57148" y="13908"/>
                </a:lnTo>
                <a:lnTo>
                  <a:pt x="52264" y="16104"/>
                </a:lnTo>
                <a:lnTo>
                  <a:pt x="48056" y="18520"/>
                </a:lnTo>
                <a:lnTo>
                  <a:pt x="44298" y="21083"/>
                </a:lnTo>
                <a:lnTo>
                  <a:pt x="40841" y="23744"/>
                </a:lnTo>
                <a:lnTo>
                  <a:pt x="37583" y="26471"/>
                </a:lnTo>
                <a:lnTo>
                  <a:pt x="34458" y="29241"/>
                </a:lnTo>
                <a:lnTo>
                  <a:pt x="31424" y="32041"/>
                </a:lnTo>
                <a:lnTo>
                  <a:pt x="29400" y="34860"/>
                </a:lnTo>
                <a:lnTo>
                  <a:pt x="27151" y="40531"/>
                </a:lnTo>
                <a:lnTo>
                  <a:pt x="23613" y="46228"/>
                </a:lnTo>
                <a:lnTo>
                  <a:pt x="21335" y="49080"/>
                </a:lnTo>
                <a:lnTo>
                  <a:pt x="18865" y="52886"/>
                </a:lnTo>
                <a:lnTo>
                  <a:pt x="16264" y="57329"/>
                </a:lnTo>
                <a:lnTo>
                  <a:pt x="13579" y="62196"/>
                </a:lnTo>
                <a:lnTo>
                  <a:pt x="11789" y="69251"/>
                </a:lnTo>
                <a:lnTo>
                  <a:pt x="10595" y="77764"/>
                </a:lnTo>
                <a:lnTo>
                  <a:pt x="9799" y="87249"/>
                </a:lnTo>
                <a:lnTo>
                  <a:pt x="9269" y="95478"/>
                </a:lnTo>
                <a:lnTo>
                  <a:pt x="8679" y="109700"/>
                </a:lnTo>
                <a:lnTo>
                  <a:pt x="7569" y="119018"/>
                </a:lnTo>
                <a:lnTo>
                  <a:pt x="5877" y="129992"/>
                </a:lnTo>
                <a:lnTo>
                  <a:pt x="3797" y="142070"/>
                </a:lnTo>
                <a:lnTo>
                  <a:pt x="2409" y="152980"/>
                </a:lnTo>
                <a:lnTo>
                  <a:pt x="1485" y="163111"/>
                </a:lnTo>
                <a:lnTo>
                  <a:pt x="869" y="172722"/>
                </a:lnTo>
                <a:lnTo>
                  <a:pt x="183" y="188481"/>
                </a:lnTo>
                <a:lnTo>
                  <a:pt x="0" y="195351"/>
                </a:lnTo>
                <a:lnTo>
                  <a:pt x="831" y="201836"/>
                </a:lnTo>
                <a:lnTo>
                  <a:pt x="4294" y="214121"/>
                </a:lnTo>
                <a:lnTo>
                  <a:pt x="5599" y="221016"/>
                </a:lnTo>
                <a:lnTo>
                  <a:pt x="6469" y="228471"/>
                </a:lnTo>
                <a:lnTo>
                  <a:pt x="7048" y="236298"/>
                </a:lnTo>
                <a:lnTo>
                  <a:pt x="8387" y="243421"/>
                </a:lnTo>
                <a:lnTo>
                  <a:pt x="10232" y="250075"/>
                </a:lnTo>
                <a:lnTo>
                  <a:pt x="12416" y="256416"/>
                </a:lnTo>
                <a:lnTo>
                  <a:pt x="13870" y="263500"/>
                </a:lnTo>
                <a:lnTo>
                  <a:pt x="14840" y="271081"/>
                </a:lnTo>
                <a:lnTo>
                  <a:pt x="15487" y="278992"/>
                </a:lnTo>
                <a:lnTo>
                  <a:pt x="16870" y="286171"/>
                </a:lnTo>
                <a:lnTo>
                  <a:pt x="18745" y="292863"/>
                </a:lnTo>
                <a:lnTo>
                  <a:pt x="22417" y="305377"/>
                </a:lnTo>
                <a:lnTo>
                  <a:pt x="24047" y="317289"/>
                </a:lnTo>
                <a:lnTo>
                  <a:pt x="25435" y="325038"/>
                </a:lnTo>
                <a:lnTo>
                  <a:pt x="27312" y="334013"/>
                </a:lnTo>
                <a:lnTo>
                  <a:pt x="29516" y="343807"/>
                </a:lnTo>
                <a:lnTo>
                  <a:pt x="30987" y="351289"/>
                </a:lnTo>
                <a:lnTo>
                  <a:pt x="32619" y="362142"/>
                </a:lnTo>
                <a:lnTo>
                  <a:pt x="35885" y="372680"/>
                </a:lnTo>
                <a:lnTo>
                  <a:pt x="39559" y="382761"/>
                </a:lnTo>
                <a:lnTo>
                  <a:pt x="41627" y="393792"/>
                </a:lnTo>
                <a:lnTo>
                  <a:pt x="42498" y="4062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2441"/>
          <p:cNvSpPr/>
          <p:nvPr/>
        </p:nvSpPr>
        <p:spPr>
          <a:xfrm>
            <a:off x="8155305" y="4056457"/>
            <a:ext cx="360046" cy="152440"/>
          </a:xfrm>
          <a:custGeom>
            <a:avLst/>
            <a:gdLst/>
            <a:ahLst/>
            <a:cxnLst/>
            <a:rect l="0" t="0" r="0" b="0"/>
            <a:pathLst>
              <a:path w="360046" h="152440">
                <a:moveTo>
                  <a:pt x="0" y="66915"/>
                </a:moveTo>
                <a:lnTo>
                  <a:pt x="9102" y="62364"/>
                </a:lnTo>
                <a:lnTo>
                  <a:pt x="14639" y="60071"/>
                </a:lnTo>
                <a:lnTo>
                  <a:pt x="21190" y="57590"/>
                </a:lnTo>
                <a:lnTo>
                  <a:pt x="28414" y="54983"/>
                </a:lnTo>
                <a:lnTo>
                  <a:pt x="35135" y="53246"/>
                </a:lnTo>
                <a:lnTo>
                  <a:pt x="41521" y="52087"/>
                </a:lnTo>
                <a:lnTo>
                  <a:pt x="47683" y="51315"/>
                </a:lnTo>
                <a:lnTo>
                  <a:pt x="53696" y="49848"/>
                </a:lnTo>
                <a:lnTo>
                  <a:pt x="59609" y="47916"/>
                </a:lnTo>
                <a:lnTo>
                  <a:pt x="65457" y="45677"/>
                </a:lnTo>
                <a:lnTo>
                  <a:pt x="79575" y="40649"/>
                </a:lnTo>
                <a:lnTo>
                  <a:pt x="87339" y="37974"/>
                </a:lnTo>
                <a:lnTo>
                  <a:pt x="94421" y="36191"/>
                </a:lnTo>
                <a:lnTo>
                  <a:pt x="101048" y="35002"/>
                </a:lnTo>
                <a:lnTo>
                  <a:pt x="107370" y="34210"/>
                </a:lnTo>
                <a:lnTo>
                  <a:pt x="114442" y="32729"/>
                </a:lnTo>
                <a:lnTo>
                  <a:pt x="122014" y="30790"/>
                </a:lnTo>
                <a:lnTo>
                  <a:pt x="129921" y="28544"/>
                </a:lnTo>
                <a:lnTo>
                  <a:pt x="138048" y="27047"/>
                </a:lnTo>
                <a:lnTo>
                  <a:pt x="146324" y="26049"/>
                </a:lnTo>
                <a:lnTo>
                  <a:pt x="154700" y="25383"/>
                </a:lnTo>
                <a:lnTo>
                  <a:pt x="165046" y="23987"/>
                </a:lnTo>
                <a:lnTo>
                  <a:pt x="176705" y="22104"/>
                </a:lnTo>
                <a:lnTo>
                  <a:pt x="189241" y="19896"/>
                </a:lnTo>
                <a:lnTo>
                  <a:pt x="199502" y="18424"/>
                </a:lnTo>
                <a:lnTo>
                  <a:pt x="208249" y="17443"/>
                </a:lnTo>
                <a:lnTo>
                  <a:pt x="226873" y="15868"/>
                </a:lnTo>
                <a:lnTo>
                  <a:pt x="234500" y="15652"/>
                </a:lnTo>
                <a:lnTo>
                  <a:pt x="240429" y="15556"/>
                </a:lnTo>
                <a:lnTo>
                  <a:pt x="236716" y="15514"/>
                </a:lnTo>
                <a:lnTo>
                  <a:pt x="234010" y="16456"/>
                </a:lnTo>
                <a:lnTo>
                  <a:pt x="228464" y="20041"/>
                </a:lnTo>
                <a:lnTo>
                  <a:pt x="223747" y="22331"/>
                </a:lnTo>
                <a:lnTo>
                  <a:pt x="217745" y="24810"/>
                </a:lnTo>
                <a:lnTo>
                  <a:pt x="210885" y="27415"/>
                </a:lnTo>
                <a:lnTo>
                  <a:pt x="205359" y="31057"/>
                </a:lnTo>
                <a:lnTo>
                  <a:pt x="200724" y="35390"/>
                </a:lnTo>
                <a:lnTo>
                  <a:pt x="196680" y="40183"/>
                </a:lnTo>
                <a:lnTo>
                  <a:pt x="193986" y="44331"/>
                </a:lnTo>
                <a:lnTo>
                  <a:pt x="192189" y="48049"/>
                </a:lnTo>
                <a:lnTo>
                  <a:pt x="190991" y="51481"/>
                </a:lnTo>
                <a:lnTo>
                  <a:pt x="189239" y="55673"/>
                </a:lnTo>
                <a:lnTo>
                  <a:pt x="187120" y="60373"/>
                </a:lnTo>
                <a:lnTo>
                  <a:pt x="184754" y="65411"/>
                </a:lnTo>
                <a:lnTo>
                  <a:pt x="183176" y="69722"/>
                </a:lnTo>
                <a:lnTo>
                  <a:pt x="182125" y="73549"/>
                </a:lnTo>
                <a:lnTo>
                  <a:pt x="181424" y="77053"/>
                </a:lnTo>
                <a:lnTo>
                  <a:pt x="180004" y="81293"/>
                </a:lnTo>
                <a:lnTo>
                  <a:pt x="178105" y="86026"/>
                </a:lnTo>
                <a:lnTo>
                  <a:pt x="175887" y="91085"/>
                </a:lnTo>
                <a:lnTo>
                  <a:pt x="174408" y="97316"/>
                </a:lnTo>
                <a:lnTo>
                  <a:pt x="173422" y="104327"/>
                </a:lnTo>
                <a:lnTo>
                  <a:pt x="172764" y="111859"/>
                </a:lnTo>
                <a:lnTo>
                  <a:pt x="172327" y="118785"/>
                </a:lnTo>
                <a:lnTo>
                  <a:pt x="171839" y="131561"/>
                </a:lnTo>
                <a:lnTo>
                  <a:pt x="172661" y="136683"/>
                </a:lnTo>
                <a:lnTo>
                  <a:pt x="174163" y="141049"/>
                </a:lnTo>
                <a:lnTo>
                  <a:pt x="176115" y="144913"/>
                </a:lnTo>
                <a:lnTo>
                  <a:pt x="178371" y="147489"/>
                </a:lnTo>
                <a:lnTo>
                  <a:pt x="180826" y="149206"/>
                </a:lnTo>
                <a:lnTo>
                  <a:pt x="186095" y="151114"/>
                </a:lnTo>
                <a:lnTo>
                  <a:pt x="197238" y="152339"/>
                </a:lnTo>
                <a:lnTo>
                  <a:pt x="200072" y="152439"/>
                </a:lnTo>
                <a:lnTo>
                  <a:pt x="202913" y="151553"/>
                </a:lnTo>
                <a:lnTo>
                  <a:pt x="208611" y="148030"/>
                </a:lnTo>
                <a:lnTo>
                  <a:pt x="214319" y="143289"/>
                </a:lnTo>
                <a:lnTo>
                  <a:pt x="217174" y="140691"/>
                </a:lnTo>
                <a:lnTo>
                  <a:pt x="222887" y="135264"/>
                </a:lnTo>
                <a:lnTo>
                  <a:pt x="225743" y="132484"/>
                </a:lnTo>
                <a:lnTo>
                  <a:pt x="232410" y="122058"/>
                </a:lnTo>
                <a:lnTo>
                  <a:pt x="252518" y="87613"/>
                </a:lnTo>
                <a:lnTo>
                  <a:pt x="260737" y="72141"/>
                </a:lnTo>
                <a:lnTo>
                  <a:pt x="267170" y="58969"/>
                </a:lnTo>
                <a:lnTo>
                  <a:pt x="272411" y="47330"/>
                </a:lnTo>
                <a:lnTo>
                  <a:pt x="275905" y="36714"/>
                </a:lnTo>
                <a:lnTo>
                  <a:pt x="278234" y="26778"/>
                </a:lnTo>
                <a:lnTo>
                  <a:pt x="281973" y="3954"/>
                </a:lnTo>
                <a:lnTo>
                  <a:pt x="281327" y="2081"/>
                </a:lnTo>
                <a:lnTo>
                  <a:pt x="279943" y="832"/>
                </a:lnTo>
                <a:lnTo>
                  <a:pt x="278069" y="0"/>
                </a:lnTo>
                <a:lnTo>
                  <a:pt x="276819" y="397"/>
                </a:lnTo>
                <a:lnTo>
                  <a:pt x="275985" y="1615"/>
                </a:lnTo>
                <a:lnTo>
                  <a:pt x="275061" y="5508"/>
                </a:lnTo>
                <a:lnTo>
                  <a:pt x="274813" y="7879"/>
                </a:lnTo>
                <a:lnTo>
                  <a:pt x="274649" y="10413"/>
                </a:lnTo>
                <a:lnTo>
                  <a:pt x="274466" y="18308"/>
                </a:lnTo>
                <a:lnTo>
                  <a:pt x="274349" y="48000"/>
                </a:lnTo>
                <a:lnTo>
                  <a:pt x="275292" y="56210"/>
                </a:lnTo>
                <a:lnTo>
                  <a:pt x="276873" y="63589"/>
                </a:lnTo>
                <a:lnTo>
                  <a:pt x="278879" y="70413"/>
                </a:lnTo>
                <a:lnTo>
                  <a:pt x="281169" y="75914"/>
                </a:lnTo>
                <a:lnTo>
                  <a:pt x="283648" y="80535"/>
                </a:lnTo>
                <a:lnTo>
                  <a:pt x="286254" y="84567"/>
                </a:lnTo>
                <a:lnTo>
                  <a:pt x="287990" y="89161"/>
                </a:lnTo>
                <a:lnTo>
                  <a:pt x="289149" y="94128"/>
                </a:lnTo>
                <a:lnTo>
                  <a:pt x="289921" y="99345"/>
                </a:lnTo>
                <a:lnTo>
                  <a:pt x="291388" y="103775"/>
                </a:lnTo>
                <a:lnTo>
                  <a:pt x="293319" y="107681"/>
                </a:lnTo>
                <a:lnTo>
                  <a:pt x="295559" y="111237"/>
                </a:lnTo>
                <a:lnTo>
                  <a:pt x="298004" y="114561"/>
                </a:lnTo>
                <a:lnTo>
                  <a:pt x="300586" y="117729"/>
                </a:lnTo>
                <a:lnTo>
                  <a:pt x="303261" y="120793"/>
                </a:lnTo>
                <a:lnTo>
                  <a:pt x="305997" y="123789"/>
                </a:lnTo>
                <a:lnTo>
                  <a:pt x="315522" y="133765"/>
                </a:lnTo>
                <a:lnTo>
                  <a:pt x="321524" y="134727"/>
                </a:lnTo>
                <a:lnTo>
                  <a:pt x="329590" y="135153"/>
                </a:lnTo>
                <a:lnTo>
                  <a:pt x="339485" y="135394"/>
                </a:lnTo>
                <a:lnTo>
                  <a:pt x="345510" y="135450"/>
                </a:lnTo>
                <a:lnTo>
                  <a:pt x="348450" y="134513"/>
                </a:lnTo>
                <a:lnTo>
                  <a:pt x="351362" y="132935"/>
                </a:lnTo>
                <a:lnTo>
                  <a:pt x="360045" y="1269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2442"/>
          <p:cNvSpPr/>
          <p:nvPr/>
        </p:nvSpPr>
        <p:spPr>
          <a:xfrm>
            <a:off x="8550244" y="4029075"/>
            <a:ext cx="85122" cy="158830"/>
          </a:xfrm>
          <a:custGeom>
            <a:avLst/>
            <a:gdLst/>
            <a:ahLst/>
            <a:cxnLst/>
            <a:rect l="0" t="0" r="0" b="0"/>
            <a:pathLst>
              <a:path w="85122" h="158830">
                <a:moveTo>
                  <a:pt x="50831" y="0"/>
                </a:moveTo>
                <a:lnTo>
                  <a:pt x="38899" y="0"/>
                </a:lnTo>
                <a:lnTo>
                  <a:pt x="36209" y="1905"/>
                </a:lnTo>
                <a:lnTo>
                  <a:pt x="33463" y="5079"/>
                </a:lnTo>
                <a:lnTo>
                  <a:pt x="30679" y="9101"/>
                </a:lnTo>
                <a:lnTo>
                  <a:pt x="26920" y="15592"/>
                </a:lnTo>
                <a:lnTo>
                  <a:pt x="17660" y="32965"/>
                </a:lnTo>
                <a:lnTo>
                  <a:pt x="13478" y="42931"/>
                </a:lnTo>
                <a:lnTo>
                  <a:pt x="9735" y="53386"/>
                </a:lnTo>
                <a:lnTo>
                  <a:pt x="6290" y="64165"/>
                </a:lnTo>
                <a:lnTo>
                  <a:pt x="3991" y="73257"/>
                </a:lnTo>
                <a:lnTo>
                  <a:pt x="2460" y="81223"/>
                </a:lnTo>
                <a:lnTo>
                  <a:pt x="1438" y="88438"/>
                </a:lnTo>
                <a:lnTo>
                  <a:pt x="757" y="95154"/>
                </a:lnTo>
                <a:lnTo>
                  <a:pt x="304" y="101536"/>
                </a:lnTo>
                <a:lnTo>
                  <a:pt x="0" y="107695"/>
                </a:lnTo>
                <a:lnTo>
                  <a:pt x="751" y="112754"/>
                </a:lnTo>
                <a:lnTo>
                  <a:pt x="2204" y="117079"/>
                </a:lnTo>
                <a:lnTo>
                  <a:pt x="4126" y="120915"/>
                </a:lnTo>
                <a:lnTo>
                  <a:pt x="5406" y="125378"/>
                </a:lnTo>
                <a:lnTo>
                  <a:pt x="6260" y="130257"/>
                </a:lnTo>
                <a:lnTo>
                  <a:pt x="6829" y="135415"/>
                </a:lnTo>
                <a:lnTo>
                  <a:pt x="8162" y="139807"/>
                </a:lnTo>
                <a:lnTo>
                  <a:pt x="10002" y="143687"/>
                </a:lnTo>
                <a:lnTo>
                  <a:pt x="12182" y="147227"/>
                </a:lnTo>
                <a:lnTo>
                  <a:pt x="14587" y="149586"/>
                </a:lnTo>
                <a:lnTo>
                  <a:pt x="17143" y="151159"/>
                </a:lnTo>
                <a:lnTo>
                  <a:pt x="19801" y="152208"/>
                </a:lnTo>
                <a:lnTo>
                  <a:pt x="23476" y="153859"/>
                </a:lnTo>
                <a:lnTo>
                  <a:pt x="32641" y="158234"/>
                </a:lnTo>
                <a:lnTo>
                  <a:pt x="36799" y="158829"/>
                </a:lnTo>
                <a:lnTo>
                  <a:pt x="40524" y="158274"/>
                </a:lnTo>
                <a:lnTo>
                  <a:pt x="43960" y="156950"/>
                </a:lnTo>
                <a:lnTo>
                  <a:pt x="48155" y="155116"/>
                </a:lnTo>
                <a:lnTo>
                  <a:pt x="57896" y="150538"/>
                </a:lnTo>
                <a:lnTo>
                  <a:pt x="62209" y="148936"/>
                </a:lnTo>
                <a:lnTo>
                  <a:pt x="66037" y="147868"/>
                </a:lnTo>
                <a:lnTo>
                  <a:pt x="69540" y="147156"/>
                </a:lnTo>
                <a:lnTo>
                  <a:pt x="72829" y="145729"/>
                </a:lnTo>
                <a:lnTo>
                  <a:pt x="75974" y="143825"/>
                </a:lnTo>
                <a:lnTo>
                  <a:pt x="85121" y="1371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2443"/>
          <p:cNvSpPr/>
          <p:nvPr/>
        </p:nvSpPr>
        <p:spPr>
          <a:xfrm>
            <a:off x="8695372" y="4012328"/>
            <a:ext cx="145734" cy="152097"/>
          </a:xfrm>
          <a:custGeom>
            <a:avLst/>
            <a:gdLst/>
            <a:ahLst/>
            <a:cxnLst/>
            <a:rect l="0" t="0" r="0" b="0"/>
            <a:pathLst>
              <a:path w="145734" h="152097">
                <a:moveTo>
                  <a:pt x="0" y="85326"/>
                </a:moveTo>
                <a:lnTo>
                  <a:pt x="0" y="89877"/>
                </a:lnTo>
                <a:lnTo>
                  <a:pt x="1906" y="91218"/>
                </a:lnTo>
                <a:lnTo>
                  <a:pt x="5081" y="92112"/>
                </a:lnTo>
                <a:lnTo>
                  <a:pt x="14763" y="93546"/>
                </a:lnTo>
                <a:lnTo>
                  <a:pt x="18414" y="92711"/>
                </a:lnTo>
                <a:lnTo>
                  <a:pt x="23706" y="91202"/>
                </a:lnTo>
                <a:lnTo>
                  <a:pt x="30092" y="89244"/>
                </a:lnTo>
                <a:lnTo>
                  <a:pt x="37205" y="86033"/>
                </a:lnTo>
                <a:lnTo>
                  <a:pt x="44807" y="81987"/>
                </a:lnTo>
                <a:lnTo>
                  <a:pt x="52732" y="77385"/>
                </a:lnTo>
                <a:lnTo>
                  <a:pt x="58966" y="73365"/>
                </a:lnTo>
                <a:lnTo>
                  <a:pt x="64076" y="69732"/>
                </a:lnTo>
                <a:lnTo>
                  <a:pt x="68434" y="66358"/>
                </a:lnTo>
                <a:lnTo>
                  <a:pt x="71340" y="63156"/>
                </a:lnTo>
                <a:lnTo>
                  <a:pt x="73278" y="60068"/>
                </a:lnTo>
                <a:lnTo>
                  <a:pt x="74570" y="57058"/>
                </a:lnTo>
                <a:lnTo>
                  <a:pt x="77335" y="53146"/>
                </a:lnTo>
                <a:lnTo>
                  <a:pt x="81085" y="48633"/>
                </a:lnTo>
                <a:lnTo>
                  <a:pt x="85488" y="43719"/>
                </a:lnTo>
                <a:lnTo>
                  <a:pt x="88425" y="39490"/>
                </a:lnTo>
                <a:lnTo>
                  <a:pt x="90383" y="35719"/>
                </a:lnTo>
                <a:lnTo>
                  <a:pt x="91688" y="32253"/>
                </a:lnTo>
                <a:lnTo>
                  <a:pt x="92557" y="28989"/>
                </a:lnTo>
                <a:lnTo>
                  <a:pt x="93138" y="25861"/>
                </a:lnTo>
                <a:lnTo>
                  <a:pt x="93524" y="22823"/>
                </a:lnTo>
                <a:lnTo>
                  <a:pt x="93782" y="19845"/>
                </a:lnTo>
                <a:lnTo>
                  <a:pt x="93955" y="16907"/>
                </a:lnTo>
                <a:lnTo>
                  <a:pt x="94069" y="13996"/>
                </a:lnTo>
                <a:lnTo>
                  <a:pt x="93193" y="12055"/>
                </a:lnTo>
                <a:lnTo>
                  <a:pt x="91656" y="10762"/>
                </a:lnTo>
                <a:lnTo>
                  <a:pt x="89679" y="9899"/>
                </a:lnTo>
                <a:lnTo>
                  <a:pt x="88361" y="8371"/>
                </a:lnTo>
                <a:lnTo>
                  <a:pt x="87482" y="6401"/>
                </a:lnTo>
                <a:lnTo>
                  <a:pt x="86896" y="4134"/>
                </a:lnTo>
                <a:lnTo>
                  <a:pt x="85554" y="2623"/>
                </a:lnTo>
                <a:lnTo>
                  <a:pt x="83706" y="1616"/>
                </a:lnTo>
                <a:lnTo>
                  <a:pt x="81521" y="945"/>
                </a:lnTo>
                <a:lnTo>
                  <a:pt x="79113" y="497"/>
                </a:lnTo>
                <a:lnTo>
                  <a:pt x="76554" y="199"/>
                </a:lnTo>
                <a:lnTo>
                  <a:pt x="73896" y="0"/>
                </a:lnTo>
                <a:lnTo>
                  <a:pt x="71172" y="820"/>
                </a:lnTo>
                <a:lnTo>
                  <a:pt x="68403" y="2319"/>
                </a:lnTo>
                <a:lnTo>
                  <a:pt x="65605" y="4271"/>
                </a:lnTo>
                <a:lnTo>
                  <a:pt x="62787" y="6524"/>
                </a:lnTo>
                <a:lnTo>
                  <a:pt x="59955" y="8979"/>
                </a:lnTo>
                <a:lnTo>
                  <a:pt x="57115" y="11568"/>
                </a:lnTo>
                <a:lnTo>
                  <a:pt x="51419" y="16985"/>
                </a:lnTo>
                <a:lnTo>
                  <a:pt x="35450" y="32775"/>
                </a:lnTo>
                <a:lnTo>
                  <a:pt x="31255" y="37910"/>
                </a:lnTo>
                <a:lnTo>
                  <a:pt x="27504" y="43238"/>
                </a:lnTo>
                <a:lnTo>
                  <a:pt x="24050" y="48695"/>
                </a:lnTo>
                <a:lnTo>
                  <a:pt x="21748" y="54238"/>
                </a:lnTo>
                <a:lnTo>
                  <a:pt x="20214" y="59838"/>
                </a:lnTo>
                <a:lnTo>
                  <a:pt x="19192" y="65477"/>
                </a:lnTo>
                <a:lnTo>
                  <a:pt x="17558" y="71141"/>
                </a:lnTo>
                <a:lnTo>
                  <a:pt x="15514" y="76822"/>
                </a:lnTo>
                <a:lnTo>
                  <a:pt x="13201" y="82514"/>
                </a:lnTo>
                <a:lnTo>
                  <a:pt x="11657" y="88214"/>
                </a:lnTo>
                <a:lnTo>
                  <a:pt x="10630" y="93919"/>
                </a:lnTo>
                <a:lnTo>
                  <a:pt x="9943" y="99627"/>
                </a:lnTo>
                <a:lnTo>
                  <a:pt x="9487" y="104385"/>
                </a:lnTo>
                <a:lnTo>
                  <a:pt x="9181" y="108510"/>
                </a:lnTo>
                <a:lnTo>
                  <a:pt x="8978" y="112212"/>
                </a:lnTo>
                <a:lnTo>
                  <a:pt x="10748" y="116585"/>
                </a:lnTo>
                <a:lnTo>
                  <a:pt x="13833" y="121406"/>
                </a:lnTo>
                <a:lnTo>
                  <a:pt x="17795" y="126524"/>
                </a:lnTo>
                <a:lnTo>
                  <a:pt x="22340" y="130890"/>
                </a:lnTo>
                <a:lnTo>
                  <a:pt x="27276" y="134752"/>
                </a:lnTo>
                <a:lnTo>
                  <a:pt x="32472" y="138279"/>
                </a:lnTo>
                <a:lnTo>
                  <a:pt x="38793" y="141583"/>
                </a:lnTo>
                <a:lnTo>
                  <a:pt x="45864" y="144739"/>
                </a:lnTo>
                <a:lnTo>
                  <a:pt x="53436" y="147795"/>
                </a:lnTo>
                <a:lnTo>
                  <a:pt x="60389" y="149832"/>
                </a:lnTo>
                <a:lnTo>
                  <a:pt x="66930" y="151190"/>
                </a:lnTo>
                <a:lnTo>
                  <a:pt x="73195" y="152096"/>
                </a:lnTo>
                <a:lnTo>
                  <a:pt x="80229" y="151747"/>
                </a:lnTo>
                <a:lnTo>
                  <a:pt x="87776" y="150562"/>
                </a:lnTo>
                <a:lnTo>
                  <a:pt x="95665" y="148819"/>
                </a:lnTo>
                <a:lnTo>
                  <a:pt x="102829" y="146705"/>
                </a:lnTo>
                <a:lnTo>
                  <a:pt x="109511" y="144343"/>
                </a:lnTo>
                <a:lnTo>
                  <a:pt x="115870" y="141816"/>
                </a:lnTo>
                <a:lnTo>
                  <a:pt x="121061" y="139179"/>
                </a:lnTo>
                <a:lnTo>
                  <a:pt x="125475" y="136468"/>
                </a:lnTo>
                <a:lnTo>
                  <a:pt x="129370" y="133709"/>
                </a:lnTo>
                <a:lnTo>
                  <a:pt x="132920" y="130916"/>
                </a:lnTo>
                <a:lnTo>
                  <a:pt x="136238" y="128102"/>
                </a:lnTo>
                <a:lnTo>
                  <a:pt x="145733" y="1196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2444"/>
          <p:cNvSpPr/>
          <p:nvPr/>
        </p:nvSpPr>
        <p:spPr>
          <a:xfrm>
            <a:off x="6424162" y="4990553"/>
            <a:ext cx="213811" cy="255625"/>
          </a:xfrm>
          <a:custGeom>
            <a:avLst/>
            <a:gdLst/>
            <a:ahLst/>
            <a:cxnLst/>
            <a:rect l="0" t="0" r="0" b="0"/>
            <a:pathLst>
              <a:path w="213811" h="255625">
                <a:moveTo>
                  <a:pt x="16642" y="32932"/>
                </a:moveTo>
                <a:lnTo>
                  <a:pt x="35955" y="13619"/>
                </a:lnTo>
                <a:lnTo>
                  <a:pt x="39995" y="11484"/>
                </a:lnTo>
                <a:lnTo>
                  <a:pt x="44594" y="10061"/>
                </a:lnTo>
                <a:lnTo>
                  <a:pt x="49564" y="9112"/>
                </a:lnTo>
                <a:lnTo>
                  <a:pt x="53830" y="7527"/>
                </a:lnTo>
                <a:lnTo>
                  <a:pt x="57627" y="5518"/>
                </a:lnTo>
                <a:lnTo>
                  <a:pt x="61111" y="3225"/>
                </a:lnTo>
                <a:lnTo>
                  <a:pt x="66290" y="1698"/>
                </a:lnTo>
                <a:lnTo>
                  <a:pt x="72601" y="679"/>
                </a:lnTo>
                <a:lnTo>
                  <a:pt x="79666" y="0"/>
                </a:lnTo>
                <a:lnTo>
                  <a:pt x="86280" y="500"/>
                </a:lnTo>
                <a:lnTo>
                  <a:pt x="92596" y="1786"/>
                </a:lnTo>
                <a:lnTo>
                  <a:pt x="98710" y="3595"/>
                </a:lnTo>
                <a:lnTo>
                  <a:pt x="103739" y="4802"/>
                </a:lnTo>
                <a:lnTo>
                  <a:pt x="108044" y="5606"/>
                </a:lnTo>
                <a:lnTo>
                  <a:pt x="111868" y="6142"/>
                </a:lnTo>
                <a:lnTo>
                  <a:pt x="116321" y="8404"/>
                </a:lnTo>
                <a:lnTo>
                  <a:pt x="121195" y="11818"/>
                </a:lnTo>
                <a:lnTo>
                  <a:pt x="126349" y="15998"/>
                </a:lnTo>
                <a:lnTo>
                  <a:pt x="130737" y="19738"/>
                </a:lnTo>
                <a:lnTo>
                  <a:pt x="134616" y="23183"/>
                </a:lnTo>
                <a:lnTo>
                  <a:pt x="138154" y="26433"/>
                </a:lnTo>
                <a:lnTo>
                  <a:pt x="140513" y="30504"/>
                </a:lnTo>
                <a:lnTo>
                  <a:pt x="142085" y="35123"/>
                </a:lnTo>
                <a:lnTo>
                  <a:pt x="143134" y="40108"/>
                </a:lnTo>
                <a:lnTo>
                  <a:pt x="144785" y="45336"/>
                </a:lnTo>
                <a:lnTo>
                  <a:pt x="146839" y="50726"/>
                </a:lnTo>
                <a:lnTo>
                  <a:pt x="149160" y="56224"/>
                </a:lnTo>
                <a:lnTo>
                  <a:pt x="149755" y="65605"/>
                </a:lnTo>
                <a:lnTo>
                  <a:pt x="149199" y="77574"/>
                </a:lnTo>
                <a:lnTo>
                  <a:pt x="147876" y="91268"/>
                </a:lnTo>
                <a:lnTo>
                  <a:pt x="143184" y="108970"/>
                </a:lnTo>
                <a:lnTo>
                  <a:pt x="136246" y="129344"/>
                </a:lnTo>
                <a:lnTo>
                  <a:pt x="115898" y="183736"/>
                </a:lnTo>
                <a:lnTo>
                  <a:pt x="111388" y="196333"/>
                </a:lnTo>
                <a:lnTo>
                  <a:pt x="106476" y="205683"/>
                </a:lnTo>
                <a:lnTo>
                  <a:pt x="101297" y="212869"/>
                </a:lnTo>
                <a:lnTo>
                  <a:pt x="95939" y="218613"/>
                </a:lnTo>
                <a:lnTo>
                  <a:pt x="91414" y="224347"/>
                </a:lnTo>
                <a:lnTo>
                  <a:pt x="87445" y="230074"/>
                </a:lnTo>
                <a:lnTo>
                  <a:pt x="83847" y="235798"/>
                </a:lnTo>
                <a:lnTo>
                  <a:pt x="79543" y="240566"/>
                </a:lnTo>
                <a:lnTo>
                  <a:pt x="74768" y="244696"/>
                </a:lnTo>
                <a:lnTo>
                  <a:pt x="69681" y="248403"/>
                </a:lnTo>
                <a:lnTo>
                  <a:pt x="64384" y="250875"/>
                </a:lnTo>
                <a:lnTo>
                  <a:pt x="58948" y="252522"/>
                </a:lnTo>
                <a:lnTo>
                  <a:pt x="53419" y="253620"/>
                </a:lnTo>
                <a:lnTo>
                  <a:pt x="48780" y="254352"/>
                </a:lnTo>
                <a:lnTo>
                  <a:pt x="44735" y="254840"/>
                </a:lnTo>
                <a:lnTo>
                  <a:pt x="41086" y="255166"/>
                </a:lnTo>
                <a:lnTo>
                  <a:pt x="34491" y="255527"/>
                </a:lnTo>
                <a:lnTo>
                  <a:pt x="31399" y="255624"/>
                </a:lnTo>
                <a:lnTo>
                  <a:pt x="28385" y="254736"/>
                </a:lnTo>
                <a:lnTo>
                  <a:pt x="22496" y="251209"/>
                </a:lnTo>
                <a:lnTo>
                  <a:pt x="16704" y="246466"/>
                </a:lnTo>
                <a:lnTo>
                  <a:pt x="13827" y="243868"/>
                </a:lnTo>
                <a:lnTo>
                  <a:pt x="10955" y="239278"/>
                </a:lnTo>
                <a:lnTo>
                  <a:pt x="8088" y="233361"/>
                </a:lnTo>
                <a:lnTo>
                  <a:pt x="5225" y="226559"/>
                </a:lnTo>
                <a:lnTo>
                  <a:pt x="3316" y="220119"/>
                </a:lnTo>
                <a:lnTo>
                  <a:pt x="2043" y="213920"/>
                </a:lnTo>
                <a:lnTo>
                  <a:pt x="1194" y="207883"/>
                </a:lnTo>
                <a:lnTo>
                  <a:pt x="629" y="201954"/>
                </a:lnTo>
                <a:lnTo>
                  <a:pt x="252" y="196095"/>
                </a:lnTo>
                <a:lnTo>
                  <a:pt x="0" y="190285"/>
                </a:lnTo>
                <a:lnTo>
                  <a:pt x="785" y="184507"/>
                </a:lnTo>
                <a:lnTo>
                  <a:pt x="2261" y="178749"/>
                </a:lnTo>
                <a:lnTo>
                  <a:pt x="4197" y="173006"/>
                </a:lnTo>
                <a:lnTo>
                  <a:pt x="6441" y="167272"/>
                </a:lnTo>
                <a:lnTo>
                  <a:pt x="8889" y="161544"/>
                </a:lnTo>
                <a:lnTo>
                  <a:pt x="11474" y="155821"/>
                </a:lnTo>
                <a:lnTo>
                  <a:pt x="15101" y="150100"/>
                </a:lnTo>
                <a:lnTo>
                  <a:pt x="19426" y="144382"/>
                </a:lnTo>
                <a:lnTo>
                  <a:pt x="24213" y="138664"/>
                </a:lnTo>
                <a:lnTo>
                  <a:pt x="28357" y="133900"/>
                </a:lnTo>
                <a:lnTo>
                  <a:pt x="32072" y="129772"/>
                </a:lnTo>
                <a:lnTo>
                  <a:pt x="35502" y="126066"/>
                </a:lnTo>
                <a:lnTo>
                  <a:pt x="39693" y="123596"/>
                </a:lnTo>
                <a:lnTo>
                  <a:pt x="44392" y="121950"/>
                </a:lnTo>
                <a:lnTo>
                  <a:pt x="49430" y="120852"/>
                </a:lnTo>
                <a:lnTo>
                  <a:pt x="53741" y="119168"/>
                </a:lnTo>
                <a:lnTo>
                  <a:pt x="57567" y="117092"/>
                </a:lnTo>
                <a:lnTo>
                  <a:pt x="61070" y="114757"/>
                </a:lnTo>
                <a:lnTo>
                  <a:pt x="65311" y="113199"/>
                </a:lnTo>
                <a:lnTo>
                  <a:pt x="70043" y="112161"/>
                </a:lnTo>
                <a:lnTo>
                  <a:pt x="75103" y="111468"/>
                </a:lnTo>
                <a:lnTo>
                  <a:pt x="81334" y="111007"/>
                </a:lnTo>
                <a:lnTo>
                  <a:pt x="88345" y="110699"/>
                </a:lnTo>
                <a:lnTo>
                  <a:pt x="95877" y="110494"/>
                </a:lnTo>
                <a:lnTo>
                  <a:pt x="103755" y="112263"/>
                </a:lnTo>
                <a:lnTo>
                  <a:pt x="111866" y="115347"/>
                </a:lnTo>
                <a:lnTo>
                  <a:pt x="120130" y="119307"/>
                </a:lnTo>
                <a:lnTo>
                  <a:pt x="126591" y="122900"/>
                </a:lnTo>
                <a:lnTo>
                  <a:pt x="131852" y="126249"/>
                </a:lnTo>
                <a:lnTo>
                  <a:pt x="136311" y="129433"/>
                </a:lnTo>
                <a:lnTo>
                  <a:pt x="156240" y="143016"/>
                </a:lnTo>
                <a:lnTo>
                  <a:pt x="162095" y="147279"/>
                </a:lnTo>
                <a:lnTo>
                  <a:pt x="166951" y="151073"/>
                </a:lnTo>
                <a:lnTo>
                  <a:pt x="171140" y="154555"/>
                </a:lnTo>
                <a:lnTo>
                  <a:pt x="174887" y="158781"/>
                </a:lnTo>
                <a:lnTo>
                  <a:pt x="178336" y="163504"/>
                </a:lnTo>
                <a:lnTo>
                  <a:pt x="195267" y="189322"/>
                </a:lnTo>
                <a:lnTo>
                  <a:pt x="198591" y="195294"/>
                </a:lnTo>
                <a:lnTo>
                  <a:pt x="200806" y="200229"/>
                </a:lnTo>
                <a:lnTo>
                  <a:pt x="202283" y="204470"/>
                </a:lnTo>
                <a:lnTo>
                  <a:pt x="206465" y="211724"/>
                </a:lnTo>
                <a:lnTo>
                  <a:pt x="213810" y="22152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2445"/>
          <p:cNvSpPr/>
          <p:nvPr/>
        </p:nvSpPr>
        <p:spPr>
          <a:xfrm>
            <a:off x="6689407" y="5160645"/>
            <a:ext cx="76801" cy="171451"/>
          </a:xfrm>
          <a:custGeom>
            <a:avLst/>
            <a:gdLst/>
            <a:ahLst/>
            <a:cxnLst/>
            <a:rect l="0" t="0" r="0" b="0"/>
            <a:pathLst>
              <a:path w="76801" h="171451">
                <a:moveTo>
                  <a:pt x="68580" y="0"/>
                </a:moveTo>
                <a:lnTo>
                  <a:pt x="73131" y="9102"/>
                </a:lnTo>
                <a:lnTo>
                  <a:pt x="74472" y="13688"/>
                </a:lnTo>
                <a:lnTo>
                  <a:pt x="75365" y="18650"/>
                </a:lnTo>
                <a:lnTo>
                  <a:pt x="75961" y="23863"/>
                </a:lnTo>
                <a:lnTo>
                  <a:pt x="76359" y="28291"/>
                </a:lnTo>
                <a:lnTo>
                  <a:pt x="76623" y="32196"/>
                </a:lnTo>
                <a:lnTo>
                  <a:pt x="76800" y="35752"/>
                </a:lnTo>
                <a:lnTo>
                  <a:pt x="75965" y="41932"/>
                </a:lnTo>
                <a:lnTo>
                  <a:pt x="74456" y="49862"/>
                </a:lnTo>
                <a:lnTo>
                  <a:pt x="72497" y="58958"/>
                </a:lnTo>
                <a:lnTo>
                  <a:pt x="70239" y="66928"/>
                </a:lnTo>
                <a:lnTo>
                  <a:pt x="67781" y="74146"/>
                </a:lnTo>
                <a:lnTo>
                  <a:pt x="65190" y="80863"/>
                </a:lnTo>
                <a:lnTo>
                  <a:pt x="62510" y="87246"/>
                </a:lnTo>
                <a:lnTo>
                  <a:pt x="59771" y="93407"/>
                </a:lnTo>
                <a:lnTo>
                  <a:pt x="56992" y="99418"/>
                </a:lnTo>
                <a:lnTo>
                  <a:pt x="52282" y="108189"/>
                </a:lnTo>
                <a:lnTo>
                  <a:pt x="39429" y="130634"/>
                </a:lnTo>
                <a:lnTo>
                  <a:pt x="32953" y="139476"/>
                </a:lnTo>
                <a:lnTo>
                  <a:pt x="26731" y="146324"/>
                </a:lnTo>
                <a:lnTo>
                  <a:pt x="15691" y="156473"/>
                </a:lnTo>
                <a:lnTo>
                  <a:pt x="0" y="1714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2446"/>
          <p:cNvSpPr/>
          <p:nvPr/>
        </p:nvSpPr>
        <p:spPr>
          <a:xfrm>
            <a:off x="6912292" y="4972196"/>
            <a:ext cx="151192" cy="274175"/>
          </a:xfrm>
          <a:custGeom>
            <a:avLst/>
            <a:gdLst/>
            <a:ahLst/>
            <a:cxnLst/>
            <a:rect l="0" t="0" r="0" b="0"/>
            <a:pathLst>
              <a:path w="151192" h="274175">
                <a:moveTo>
                  <a:pt x="0" y="42716"/>
                </a:moveTo>
                <a:lnTo>
                  <a:pt x="13652" y="33615"/>
                </a:lnTo>
                <a:lnTo>
                  <a:pt x="18627" y="30933"/>
                </a:lnTo>
                <a:lnTo>
                  <a:pt x="22895" y="29146"/>
                </a:lnTo>
                <a:lnTo>
                  <a:pt x="26694" y="27954"/>
                </a:lnTo>
                <a:lnTo>
                  <a:pt x="31131" y="26207"/>
                </a:lnTo>
                <a:lnTo>
                  <a:pt x="35994" y="24090"/>
                </a:lnTo>
                <a:lnTo>
                  <a:pt x="41141" y="21727"/>
                </a:lnTo>
                <a:lnTo>
                  <a:pt x="45525" y="19198"/>
                </a:lnTo>
                <a:lnTo>
                  <a:pt x="49400" y="16560"/>
                </a:lnTo>
                <a:lnTo>
                  <a:pt x="52936" y="13849"/>
                </a:lnTo>
                <a:lnTo>
                  <a:pt x="57198" y="11089"/>
                </a:lnTo>
                <a:lnTo>
                  <a:pt x="61945" y="8296"/>
                </a:lnTo>
                <a:lnTo>
                  <a:pt x="67013" y="5482"/>
                </a:lnTo>
                <a:lnTo>
                  <a:pt x="72298" y="3606"/>
                </a:lnTo>
                <a:lnTo>
                  <a:pt x="77727" y="2355"/>
                </a:lnTo>
                <a:lnTo>
                  <a:pt x="83250" y="1522"/>
                </a:lnTo>
                <a:lnTo>
                  <a:pt x="87886" y="965"/>
                </a:lnTo>
                <a:lnTo>
                  <a:pt x="91928" y="595"/>
                </a:lnTo>
                <a:lnTo>
                  <a:pt x="100709" y="0"/>
                </a:lnTo>
                <a:lnTo>
                  <a:pt x="102382" y="904"/>
                </a:lnTo>
                <a:lnTo>
                  <a:pt x="106781" y="4448"/>
                </a:lnTo>
                <a:lnTo>
                  <a:pt x="108335" y="6726"/>
                </a:lnTo>
                <a:lnTo>
                  <a:pt x="110062" y="11798"/>
                </a:lnTo>
                <a:lnTo>
                  <a:pt x="109570" y="17342"/>
                </a:lnTo>
                <a:lnTo>
                  <a:pt x="108289" y="24847"/>
                </a:lnTo>
                <a:lnTo>
                  <a:pt x="106483" y="33661"/>
                </a:lnTo>
                <a:lnTo>
                  <a:pt x="104327" y="41442"/>
                </a:lnTo>
                <a:lnTo>
                  <a:pt x="101936" y="48534"/>
                </a:lnTo>
                <a:lnTo>
                  <a:pt x="99390" y="55167"/>
                </a:lnTo>
                <a:lnTo>
                  <a:pt x="95787" y="62447"/>
                </a:lnTo>
                <a:lnTo>
                  <a:pt x="91481" y="70158"/>
                </a:lnTo>
                <a:lnTo>
                  <a:pt x="86705" y="78156"/>
                </a:lnTo>
                <a:lnTo>
                  <a:pt x="81615" y="85392"/>
                </a:lnTo>
                <a:lnTo>
                  <a:pt x="76318" y="92122"/>
                </a:lnTo>
                <a:lnTo>
                  <a:pt x="70881" y="98513"/>
                </a:lnTo>
                <a:lnTo>
                  <a:pt x="64399" y="105632"/>
                </a:lnTo>
                <a:lnTo>
                  <a:pt x="49577" y="121162"/>
                </a:lnTo>
                <a:lnTo>
                  <a:pt x="42576" y="127398"/>
                </a:lnTo>
                <a:lnTo>
                  <a:pt x="36004" y="132508"/>
                </a:lnTo>
                <a:lnTo>
                  <a:pt x="29718" y="136868"/>
                </a:lnTo>
                <a:lnTo>
                  <a:pt x="26479" y="139774"/>
                </a:lnTo>
                <a:lnTo>
                  <a:pt x="25273" y="141711"/>
                </a:lnTo>
                <a:lnTo>
                  <a:pt x="25421" y="143003"/>
                </a:lnTo>
                <a:lnTo>
                  <a:pt x="25520" y="142911"/>
                </a:lnTo>
                <a:lnTo>
                  <a:pt x="25630" y="140270"/>
                </a:lnTo>
                <a:lnTo>
                  <a:pt x="27564" y="138232"/>
                </a:lnTo>
                <a:lnTo>
                  <a:pt x="30758" y="135921"/>
                </a:lnTo>
                <a:lnTo>
                  <a:pt x="34793" y="133428"/>
                </a:lnTo>
                <a:lnTo>
                  <a:pt x="39388" y="130813"/>
                </a:lnTo>
                <a:lnTo>
                  <a:pt x="49573" y="125368"/>
                </a:lnTo>
                <a:lnTo>
                  <a:pt x="66018" y="116948"/>
                </a:lnTo>
                <a:lnTo>
                  <a:pt x="71635" y="115063"/>
                </a:lnTo>
                <a:lnTo>
                  <a:pt x="77284" y="113807"/>
                </a:lnTo>
                <a:lnTo>
                  <a:pt x="82955" y="112970"/>
                </a:lnTo>
                <a:lnTo>
                  <a:pt x="90546" y="112412"/>
                </a:lnTo>
                <a:lnTo>
                  <a:pt x="99417" y="112040"/>
                </a:lnTo>
                <a:lnTo>
                  <a:pt x="127376" y="111443"/>
                </a:lnTo>
                <a:lnTo>
                  <a:pt x="132543" y="113299"/>
                </a:lnTo>
                <a:lnTo>
                  <a:pt x="137892" y="116441"/>
                </a:lnTo>
                <a:lnTo>
                  <a:pt x="143364" y="120441"/>
                </a:lnTo>
                <a:lnTo>
                  <a:pt x="147010" y="125013"/>
                </a:lnTo>
                <a:lnTo>
                  <a:pt x="149442" y="129966"/>
                </a:lnTo>
                <a:lnTo>
                  <a:pt x="151063" y="135172"/>
                </a:lnTo>
                <a:lnTo>
                  <a:pt x="151191" y="140548"/>
                </a:lnTo>
                <a:lnTo>
                  <a:pt x="150324" y="146038"/>
                </a:lnTo>
                <a:lnTo>
                  <a:pt x="148794" y="151602"/>
                </a:lnTo>
                <a:lnTo>
                  <a:pt x="146821" y="157217"/>
                </a:lnTo>
                <a:lnTo>
                  <a:pt x="144554" y="162865"/>
                </a:lnTo>
                <a:lnTo>
                  <a:pt x="142089" y="168535"/>
                </a:lnTo>
                <a:lnTo>
                  <a:pt x="136811" y="179916"/>
                </a:lnTo>
                <a:lnTo>
                  <a:pt x="134070" y="185617"/>
                </a:lnTo>
                <a:lnTo>
                  <a:pt x="130337" y="192276"/>
                </a:lnTo>
                <a:lnTo>
                  <a:pt x="125945" y="199573"/>
                </a:lnTo>
                <a:lnTo>
                  <a:pt x="121110" y="207295"/>
                </a:lnTo>
                <a:lnTo>
                  <a:pt x="116935" y="214348"/>
                </a:lnTo>
                <a:lnTo>
                  <a:pt x="113200" y="220955"/>
                </a:lnTo>
                <a:lnTo>
                  <a:pt x="109756" y="227264"/>
                </a:lnTo>
                <a:lnTo>
                  <a:pt x="105556" y="232423"/>
                </a:lnTo>
                <a:lnTo>
                  <a:pt x="100851" y="236815"/>
                </a:lnTo>
                <a:lnTo>
                  <a:pt x="95808" y="240695"/>
                </a:lnTo>
                <a:lnTo>
                  <a:pt x="91496" y="244235"/>
                </a:lnTo>
                <a:lnTo>
                  <a:pt x="87667" y="247547"/>
                </a:lnTo>
                <a:lnTo>
                  <a:pt x="84162" y="250708"/>
                </a:lnTo>
                <a:lnTo>
                  <a:pt x="79920" y="253767"/>
                </a:lnTo>
                <a:lnTo>
                  <a:pt x="75188" y="256759"/>
                </a:lnTo>
                <a:lnTo>
                  <a:pt x="70128" y="259707"/>
                </a:lnTo>
                <a:lnTo>
                  <a:pt x="65802" y="261672"/>
                </a:lnTo>
                <a:lnTo>
                  <a:pt x="61966" y="262981"/>
                </a:lnTo>
                <a:lnTo>
                  <a:pt x="58456" y="263854"/>
                </a:lnTo>
                <a:lnTo>
                  <a:pt x="55163" y="265389"/>
                </a:lnTo>
                <a:lnTo>
                  <a:pt x="52015" y="267365"/>
                </a:lnTo>
                <a:lnTo>
                  <a:pt x="42863" y="27417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2447"/>
          <p:cNvSpPr/>
          <p:nvPr/>
        </p:nvSpPr>
        <p:spPr>
          <a:xfrm>
            <a:off x="7152322" y="5134927"/>
            <a:ext cx="17146" cy="137161"/>
          </a:xfrm>
          <a:custGeom>
            <a:avLst/>
            <a:gdLst/>
            <a:ahLst/>
            <a:cxnLst/>
            <a:rect l="0" t="0" r="0" b="0"/>
            <a:pathLst>
              <a:path w="17146" h="137161">
                <a:moveTo>
                  <a:pt x="17145" y="0"/>
                </a:moveTo>
                <a:lnTo>
                  <a:pt x="17145" y="80468"/>
                </a:lnTo>
                <a:lnTo>
                  <a:pt x="16193" y="86031"/>
                </a:lnTo>
                <a:lnTo>
                  <a:pt x="14605" y="90691"/>
                </a:lnTo>
                <a:lnTo>
                  <a:pt x="12594" y="94751"/>
                </a:lnTo>
                <a:lnTo>
                  <a:pt x="10302" y="100315"/>
                </a:lnTo>
                <a:lnTo>
                  <a:pt x="7820" y="106882"/>
                </a:lnTo>
                <a:lnTo>
                  <a:pt x="0" y="1371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2448"/>
          <p:cNvSpPr/>
          <p:nvPr/>
        </p:nvSpPr>
        <p:spPr>
          <a:xfrm>
            <a:off x="7325134" y="4937760"/>
            <a:ext cx="152944" cy="120016"/>
          </a:xfrm>
          <a:custGeom>
            <a:avLst/>
            <a:gdLst/>
            <a:ahLst/>
            <a:cxnLst/>
            <a:rect l="0" t="0" r="0" b="0"/>
            <a:pathLst>
              <a:path w="152944" h="120016">
                <a:moveTo>
                  <a:pt x="41500" y="0"/>
                </a:moveTo>
                <a:lnTo>
                  <a:pt x="41500" y="9102"/>
                </a:lnTo>
                <a:lnTo>
                  <a:pt x="40548" y="13688"/>
                </a:lnTo>
                <a:lnTo>
                  <a:pt x="38961" y="18650"/>
                </a:lnTo>
                <a:lnTo>
                  <a:pt x="36949" y="23863"/>
                </a:lnTo>
                <a:lnTo>
                  <a:pt x="35609" y="28291"/>
                </a:lnTo>
                <a:lnTo>
                  <a:pt x="34715" y="32196"/>
                </a:lnTo>
                <a:lnTo>
                  <a:pt x="34120" y="35751"/>
                </a:lnTo>
                <a:lnTo>
                  <a:pt x="31818" y="41932"/>
                </a:lnTo>
                <a:lnTo>
                  <a:pt x="28378" y="49862"/>
                </a:lnTo>
                <a:lnTo>
                  <a:pt x="24180" y="58959"/>
                </a:lnTo>
                <a:lnTo>
                  <a:pt x="20428" y="65976"/>
                </a:lnTo>
                <a:lnTo>
                  <a:pt x="16975" y="71606"/>
                </a:lnTo>
                <a:lnTo>
                  <a:pt x="13720" y="76312"/>
                </a:lnTo>
                <a:lnTo>
                  <a:pt x="11550" y="81354"/>
                </a:lnTo>
                <a:lnTo>
                  <a:pt x="10104" y="86622"/>
                </a:lnTo>
                <a:lnTo>
                  <a:pt x="9139" y="92037"/>
                </a:lnTo>
                <a:lnTo>
                  <a:pt x="7544" y="95648"/>
                </a:lnTo>
                <a:lnTo>
                  <a:pt x="5528" y="98055"/>
                </a:lnTo>
                <a:lnTo>
                  <a:pt x="3231" y="99660"/>
                </a:lnTo>
                <a:lnTo>
                  <a:pt x="1700" y="101682"/>
                </a:lnTo>
                <a:lnTo>
                  <a:pt x="680" y="103983"/>
                </a:lnTo>
                <a:lnTo>
                  <a:pt x="0" y="106469"/>
                </a:lnTo>
                <a:lnTo>
                  <a:pt x="498" y="108127"/>
                </a:lnTo>
                <a:lnTo>
                  <a:pt x="1783" y="109232"/>
                </a:lnTo>
                <a:lnTo>
                  <a:pt x="3593" y="109969"/>
                </a:lnTo>
                <a:lnTo>
                  <a:pt x="8143" y="110788"/>
                </a:lnTo>
                <a:lnTo>
                  <a:pt x="10690" y="111006"/>
                </a:lnTo>
                <a:lnTo>
                  <a:pt x="26219" y="111248"/>
                </a:lnTo>
                <a:lnTo>
                  <a:pt x="108597" y="111439"/>
                </a:lnTo>
                <a:lnTo>
                  <a:pt x="112901" y="112392"/>
                </a:lnTo>
                <a:lnTo>
                  <a:pt x="116724" y="113981"/>
                </a:lnTo>
                <a:lnTo>
                  <a:pt x="152943" y="12001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2449"/>
          <p:cNvSpPr/>
          <p:nvPr/>
        </p:nvSpPr>
        <p:spPr>
          <a:xfrm>
            <a:off x="7478077" y="4920615"/>
            <a:ext cx="17146" cy="291465"/>
          </a:xfrm>
          <a:custGeom>
            <a:avLst/>
            <a:gdLst/>
            <a:ahLst/>
            <a:cxnLst/>
            <a:rect l="0" t="0" r="0" b="0"/>
            <a:pathLst>
              <a:path w="17146" h="291465">
                <a:moveTo>
                  <a:pt x="17145" y="0"/>
                </a:moveTo>
                <a:lnTo>
                  <a:pt x="17145" y="23863"/>
                </a:lnTo>
                <a:lnTo>
                  <a:pt x="16193" y="32102"/>
                </a:lnTo>
                <a:lnTo>
                  <a:pt x="14605" y="42356"/>
                </a:lnTo>
                <a:lnTo>
                  <a:pt x="12594" y="53955"/>
                </a:lnTo>
                <a:lnTo>
                  <a:pt x="11254" y="67402"/>
                </a:lnTo>
                <a:lnTo>
                  <a:pt x="10360" y="82082"/>
                </a:lnTo>
                <a:lnTo>
                  <a:pt x="9367" y="110775"/>
                </a:lnTo>
                <a:lnTo>
                  <a:pt x="8926" y="133053"/>
                </a:lnTo>
                <a:lnTo>
                  <a:pt x="7855" y="142994"/>
                </a:lnTo>
                <a:lnTo>
                  <a:pt x="6190" y="152479"/>
                </a:lnTo>
                <a:lnTo>
                  <a:pt x="4126" y="161661"/>
                </a:lnTo>
                <a:lnTo>
                  <a:pt x="2751" y="176354"/>
                </a:lnTo>
                <a:lnTo>
                  <a:pt x="1834" y="194721"/>
                </a:lnTo>
                <a:lnTo>
                  <a:pt x="0" y="29146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2450"/>
          <p:cNvSpPr/>
          <p:nvPr/>
        </p:nvSpPr>
        <p:spPr>
          <a:xfrm>
            <a:off x="7589519" y="5117782"/>
            <a:ext cx="17147" cy="128589"/>
          </a:xfrm>
          <a:custGeom>
            <a:avLst/>
            <a:gdLst/>
            <a:ahLst/>
            <a:cxnLst/>
            <a:rect l="0" t="0" r="0" b="0"/>
            <a:pathLst>
              <a:path w="17147" h="128589">
                <a:moveTo>
                  <a:pt x="0" y="0"/>
                </a:moveTo>
                <a:lnTo>
                  <a:pt x="0" y="13653"/>
                </a:lnTo>
                <a:lnTo>
                  <a:pt x="954" y="19579"/>
                </a:lnTo>
                <a:lnTo>
                  <a:pt x="2541" y="25436"/>
                </a:lnTo>
                <a:lnTo>
                  <a:pt x="4552" y="31244"/>
                </a:lnTo>
                <a:lnTo>
                  <a:pt x="5892" y="37022"/>
                </a:lnTo>
                <a:lnTo>
                  <a:pt x="6786" y="42779"/>
                </a:lnTo>
                <a:lnTo>
                  <a:pt x="7382" y="48522"/>
                </a:lnTo>
                <a:lnTo>
                  <a:pt x="8731" y="55208"/>
                </a:lnTo>
                <a:lnTo>
                  <a:pt x="10584" y="62523"/>
                </a:lnTo>
                <a:lnTo>
                  <a:pt x="12772" y="70257"/>
                </a:lnTo>
                <a:lnTo>
                  <a:pt x="14230" y="77318"/>
                </a:lnTo>
                <a:lnTo>
                  <a:pt x="15202" y="83931"/>
                </a:lnTo>
                <a:lnTo>
                  <a:pt x="17146" y="1285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2451"/>
          <p:cNvSpPr/>
          <p:nvPr/>
        </p:nvSpPr>
        <p:spPr>
          <a:xfrm>
            <a:off x="7728102" y="4956235"/>
            <a:ext cx="204318" cy="281563"/>
          </a:xfrm>
          <a:custGeom>
            <a:avLst/>
            <a:gdLst/>
            <a:ahLst/>
            <a:cxnLst/>
            <a:rect l="0" t="0" r="0" b="0"/>
            <a:pathLst>
              <a:path w="204318" h="281563">
                <a:moveTo>
                  <a:pt x="204317" y="24387"/>
                </a:moveTo>
                <a:lnTo>
                  <a:pt x="186114" y="24387"/>
                </a:lnTo>
                <a:lnTo>
                  <a:pt x="179799" y="25340"/>
                </a:lnTo>
                <a:lnTo>
                  <a:pt x="174637" y="26927"/>
                </a:lnTo>
                <a:lnTo>
                  <a:pt x="170243" y="28938"/>
                </a:lnTo>
                <a:lnTo>
                  <a:pt x="165409" y="30279"/>
                </a:lnTo>
                <a:lnTo>
                  <a:pt x="160281" y="31172"/>
                </a:lnTo>
                <a:lnTo>
                  <a:pt x="154957" y="31768"/>
                </a:lnTo>
                <a:lnTo>
                  <a:pt x="148552" y="31212"/>
                </a:lnTo>
                <a:lnTo>
                  <a:pt x="141422" y="29890"/>
                </a:lnTo>
                <a:lnTo>
                  <a:pt x="133812" y="28056"/>
                </a:lnTo>
                <a:lnTo>
                  <a:pt x="126834" y="26833"/>
                </a:lnTo>
                <a:lnTo>
                  <a:pt x="120277" y="26017"/>
                </a:lnTo>
                <a:lnTo>
                  <a:pt x="114001" y="25474"/>
                </a:lnTo>
                <a:lnTo>
                  <a:pt x="108863" y="24159"/>
                </a:lnTo>
                <a:lnTo>
                  <a:pt x="104487" y="22330"/>
                </a:lnTo>
                <a:lnTo>
                  <a:pt x="100616" y="20158"/>
                </a:lnTo>
                <a:lnTo>
                  <a:pt x="91236" y="15205"/>
                </a:lnTo>
                <a:lnTo>
                  <a:pt x="86067" y="12551"/>
                </a:lnTo>
                <a:lnTo>
                  <a:pt x="81669" y="10781"/>
                </a:lnTo>
                <a:lnTo>
                  <a:pt x="77784" y="9602"/>
                </a:lnTo>
                <a:lnTo>
                  <a:pt x="74242" y="8815"/>
                </a:lnTo>
                <a:lnTo>
                  <a:pt x="70928" y="7338"/>
                </a:lnTo>
                <a:lnTo>
                  <a:pt x="64706" y="3157"/>
                </a:lnTo>
                <a:lnTo>
                  <a:pt x="58766" y="664"/>
                </a:lnTo>
                <a:lnTo>
                  <a:pt x="55848" y="0"/>
                </a:lnTo>
                <a:lnTo>
                  <a:pt x="53902" y="509"/>
                </a:lnTo>
                <a:lnTo>
                  <a:pt x="52606" y="1801"/>
                </a:lnTo>
                <a:lnTo>
                  <a:pt x="51741" y="3614"/>
                </a:lnTo>
                <a:lnTo>
                  <a:pt x="45974" y="10718"/>
                </a:lnTo>
                <a:lnTo>
                  <a:pt x="42557" y="17180"/>
                </a:lnTo>
                <a:lnTo>
                  <a:pt x="38375" y="26250"/>
                </a:lnTo>
                <a:lnTo>
                  <a:pt x="33682" y="37059"/>
                </a:lnTo>
                <a:lnTo>
                  <a:pt x="30553" y="47123"/>
                </a:lnTo>
                <a:lnTo>
                  <a:pt x="28467" y="56689"/>
                </a:lnTo>
                <a:lnTo>
                  <a:pt x="27077" y="65924"/>
                </a:lnTo>
                <a:lnTo>
                  <a:pt x="24244" y="75891"/>
                </a:lnTo>
                <a:lnTo>
                  <a:pt x="20452" y="86346"/>
                </a:lnTo>
                <a:lnTo>
                  <a:pt x="16018" y="97125"/>
                </a:lnTo>
                <a:lnTo>
                  <a:pt x="13062" y="107169"/>
                </a:lnTo>
                <a:lnTo>
                  <a:pt x="11092" y="116723"/>
                </a:lnTo>
                <a:lnTo>
                  <a:pt x="9778" y="125950"/>
                </a:lnTo>
                <a:lnTo>
                  <a:pt x="7949" y="134005"/>
                </a:lnTo>
                <a:lnTo>
                  <a:pt x="5778" y="141281"/>
                </a:lnTo>
                <a:lnTo>
                  <a:pt x="3378" y="148036"/>
                </a:lnTo>
                <a:lnTo>
                  <a:pt x="1778" y="154445"/>
                </a:lnTo>
                <a:lnTo>
                  <a:pt x="711" y="160623"/>
                </a:lnTo>
                <a:lnTo>
                  <a:pt x="0" y="166646"/>
                </a:lnTo>
                <a:lnTo>
                  <a:pt x="478" y="170661"/>
                </a:lnTo>
                <a:lnTo>
                  <a:pt x="1750" y="173339"/>
                </a:lnTo>
                <a:lnTo>
                  <a:pt x="3550" y="175123"/>
                </a:lnTo>
                <a:lnTo>
                  <a:pt x="6655" y="174408"/>
                </a:lnTo>
                <a:lnTo>
                  <a:pt x="10630" y="172026"/>
                </a:lnTo>
                <a:lnTo>
                  <a:pt x="15185" y="168533"/>
                </a:lnTo>
                <a:lnTo>
                  <a:pt x="20127" y="165252"/>
                </a:lnTo>
                <a:lnTo>
                  <a:pt x="25327" y="162112"/>
                </a:lnTo>
                <a:lnTo>
                  <a:pt x="30698" y="159066"/>
                </a:lnTo>
                <a:lnTo>
                  <a:pt x="41746" y="153142"/>
                </a:lnTo>
                <a:lnTo>
                  <a:pt x="47359" y="150229"/>
                </a:lnTo>
                <a:lnTo>
                  <a:pt x="56816" y="146381"/>
                </a:lnTo>
                <a:lnTo>
                  <a:pt x="68836" y="141911"/>
                </a:lnTo>
                <a:lnTo>
                  <a:pt x="82564" y="137027"/>
                </a:lnTo>
                <a:lnTo>
                  <a:pt x="92668" y="133770"/>
                </a:lnTo>
                <a:lnTo>
                  <a:pt x="100357" y="131599"/>
                </a:lnTo>
                <a:lnTo>
                  <a:pt x="106436" y="130152"/>
                </a:lnTo>
                <a:lnTo>
                  <a:pt x="113346" y="130140"/>
                </a:lnTo>
                <a:lnTo>
                  <a:pt x="120809" y="131084"/>
                </a:lnTo>
                <a:lnTo>
                  <a:pt x="128643" y="132666"/>
                </a:lnTo>
                <a:lnTo>
                  <a:pt x="135770" y="134673"/>
                </a:lnTo>
                <a:lnTo>
                  <a:pt x="142426" y="136963"/>
                </a:lnTo>
                <a:lnTo>
                  <a:pt x="148769" y="139443"/>
                </a:lnTo>
                <a:lnTo>
                  <a:pt x="154903" y="142049"/>
                </a:lnTo>
                <a:lnTo>
                  <a:pt x="166799" y="147483"/>
                </a:lnTo>
                <a:lnTo>
                  <a:pt x="170732" y="152171"/>
                </a:lnTo>
                <a:lnTo>
                  <a:pt x="173356" y="158154"/>
                </a:lnTo>
                <a:lnTo>
                  <a:pt x="175103" y="165000"/>
                </a:lnTo>
                <a:lnTo>
                  <a:pt x="176269" y="170517"/>
                </a:lnTo>
                <a:lnTo>
                  <a:pt x="177564" y="179186"/>
                </a:lnTo>
                <a:lnTo>
                  <a:pt x="176957" y="183784"/>
                </a:lnTo>
                <a:lnTo>
                  <a:pt x="175600" y="188754"/>
                </a:lnTo>
                <a:lnTo>
                  <a:pt x="173742" y="193973"/>
                </a:lnTo>
                <a:lnTo>
                  <a:pt x="171551" y="199357"/>
                </a:lnTo>
                <a:lnTo>
                  <a:pt x="169138" y="204851"/>
                </a:lnTo>
                <a:lnTo>
                  <a:pt x="166578" y="210419"/>
                </a:lnTo>
                <a:lnTo>
                  <a:pt x="162965" y="216036"/>
                </a:lnTo>
                <a:lnTo>
                  <a:pt x="158652" y="221685"/>
                </a:lnTo>
                <a:lnTo>
                  <a:pt x="153871" y="227357"/>
                </a:lnTo>
                <a:lnTo>
                  <a:pt x="147826" y="233042"/>
                </a:lnTo>
                <a:lnTo>
                  <a:pt x="140940" y="238738"/>
                </a:lnTo>
                <a:lnTo>
                  <a:pt x="133491" y="244440"/>
                </a:lnTo>
                <a:lnTo>
                  <a:pt x="126620" y="249194"/>
                </a:lnTo>
                <a:lnTo>
                  <a:pt x="120134" y="253316"/>
                </a:lnTo>
                <a:lnTo>
                  <a:pt x="113905" y="257016"/>
                </a:lnTo>
                <a:lnTo>
                  <a:pt x="108800" y="260436"/>
                </a:lnTo>
                <a:lnTo>
                  <a:pt x="104444" y="263668"/>
                </a:lnTo>
                <a:lnTo>
                  <a:pt x="100588" y="266775"/>
                </a:lnTo>
                <a:lnTo>
                  <a:pt x="96112" y="269799"/>
                </a:lnTo>
                <a:lnTo>
                  <a:pt x="91223" y="272768"/>
                </a:lnTo>
                <a:lnTo>
                  <a:pt x="86059" y="275699"/>
                </a:lnTo>
                <a:lnTo>
                  <a:pt x="80711" y="277654"/>
                </a:lnTo>
                <a:lnTo>
                  <a:pt x="75241" y="278957"/>
                </a:lnTo>
                <a:lnTo>
                  <a:pt x="69689" y="279825"/>
                </a:lnTo>
                <a:lnTo>
                  <a:pt x="64082" y="280404"/>
                </a:lnTo>
                <a:lnTo>
                  <a:pt x="58440" y="280790"/>
                </a:lnTo>
                <a:lnTo>
                  <a:pt x="41440" y="28156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2452"/>
          <p:cNvSpPr/>
          <p:nvPr/>
        </p:nvSpPr>
        <p:spPr>
          <a:xfrm>
            <a:off x="8018144" y="5152072"/>
            <a:ext cx="24318" cy="137161"/>
          </a:xfrm>
          <a:custGeom>
            <a:avLst/>
            <a:gdLst/>
            <a:ahLst/>
            <a:cxnLst/>
            <a:rect l="0" t="0" r="0" b="0"/>
            <a:pathLst>
              <a:path w="24318" h="137161">
                <a:moveTo>
                  <a:pt x="0" y="0"/>
                </a:moveTo>
                <a:lnTo>
                  <a:pt x="9103" y="9102"/>
                </a:lnTo>
                <a:lnTo>
                  <a:pt x="11783" y="13688"/>
                </a:lnTo>
                <a:lnTo>
                  <a:pt x="13571" y="18650"/>
                </a:lnTo>
                <a:lnTo>
                  <a:pt x="14763" y="23864"/>
                </a:lnTo>
                <a:lnTo>
                  <a:pt x="16509" y="29244"/>
                </a:lnTo>
                <a:lnTo>
                  <a:pt x="18626" y="34736"/>
                </a:lnTo>
                <a:lnTo>
                  <a:pt x="20990" y="40302"/>
                </a:lnTo>
                <a:lnTo>
                  <a:pt x="22566" y="44966"/>
                </a:lnTo>
                <a:lnTo>
                  <a:pt x="23617" y="49027"/>
                </a:lnTo>
                <a:lnTo>
                  <a:pt x="24317" y="52688"/>
                </a:lnTo>
                <a:lnTo>
                  <a:pt x="23831" y="59890"/>
                </a:lnTo>
                <a:lnTo>
                  <a:pt x="22555" y="69455"/>
                </a:lnTo>
                <a:lnTo>
                  <a:pt x="20752" y="80593"/>
                </a:lnTo>
                <a:lnTo>
                  <a:pt x="18598" y="91828"/>
                </a:lnTo>
                <a:lnTo>
                  <a:pt x="8573" y="1371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2453"/>
          <p:cNvSpPr/>
          <p:nvPr/>
        </p:nvSpPr>
        <p:spPr>
          <a:xfrm>
            <a:off x="8217355" y="4912042"/>
            <a:ext cx="150984" cy="274321"/>
          </a:xfrm>
          <a:custGeom>
            <a:avLst/>
            <a:gdLst/>
            <a:ahLst/>
            <a:cxnLst/>
            <a:rect l="0" t="0" r="0" b="0"/>
            <a:pathLst>
              <a:path w="150984" h="274321">
                <a:moveTo>
                  <a:pt x="49392" y="0"/>
                </a:moveTo>
                <a:lnTo>
                  <a:pt x="44841" y="13653"/>
                </a:lnTo>
                <a:lnTo>
                  <a:pt x="42548" y="19579"/>
                </a:lnTo>
                <a:lnTo>
                  <a:pt x="40067" y="25436"/>
                </a:lnTo>
                <a:lnTo>
                  <a:pt x="37461" y="31245"/>
                </a:lnTo>
                <a:lnTo>
                  <a:pt x="34770" y="37975"/>
                </a:lnTo>
                <a:lnTo>
                  <a:pt x="21069" y="74388"/>
                </a:lnTo>
                <a:lnTo>
                  <a:pt x="16222" y="86740"/>
                </a:lnTo>
                <a:lnTo>
                  <a:pt x="12039" y="99736"/>
                </a:lnTo>
                <a:lnTo>
                  <a:pt x="8297" y="113164"/>
                </a:lnTo>
                <a:lnTo>
                  <a:pt x="4851" y="126877"/>
                </a:lnTo>
                <a:lnTo>
                  <a:pt x="2553" y="139830"/>
                </a:lnTo>
                <a:lnTo>
                  <a:pt x="1021" y="152275"/>
                </a:lnTo>
                <a:lnTo>
                  <a:pt x="0" y="164382"/>
                </a:lnTo>
                <a:lnTo>
                  <a:pt x="272" y="176263"/>
                </a:lnTo>
                <a:lnTo>
                  <a:pt x="1405" y="187994"/>
                </a:lnTo>
                <a:lnTo>
                  <a:pt x="3112" y="199624"/>
                </a:lnTo>
                <a:lnTo>
                  <a:pt x="6157" y="209283"/>
                </a:lnTo>
                <a:lnTo>
                  <a:pt x="10092" y="217627"/>
                </a:lnTo>
                <a:lnTo>
                  <a:pt x="14619" y="225095"/>
                </a:lnTo>
                <a:lnTo>
                  <a:pt x="18590" y="231025"/>
                </a:lnTo>
                <a:lnTo>
                  <a:pt x="22190" y="235932"/>
                </a:lnTo>
                <a:lnTo>
                  <a:pt x="25542" y="240156"/>
                </a:lnTo>
                <a:lnTo>
                  <a:pt x="28730" y="243924"/>
                </a:lnTo>
                <a:lnTo>
                  <a:pt x="31808" y="247389"/>
                </a:lnTo>
                <a:lnTo>
                  <a:pt x="34811" y="250651"/>
                </a:lnTo>
                <a:lnTo>
                  <a:pt x="37767" y="252826"/>
                </a:lnTo>
                <a:lnTo>
                  <a:pt x="40690" y="254275"/>
                </a:lnTo>
                <a:lnTo>
                  <a:pt x="43591" y="255242"/>
                </a:lnTo>
                <a:lnTo>
                  <a:pt x="47429" y="256839"/>
                </a:lnTo>
                <a:lnTo>
                  <a:pt x="51894" y="258856"/>
                </a:lnTo>
                <a:lnTo>
                  <a:pt x="56774" y="261153"/>
                </a:lnTo>
                <a:lnTo>
                  <a:pt x="60981" y="261732"/>
                </a:lnTo>
                <a:lnTo>
                  <a:pt x="64738" y="261166"/>
                </a:lnTo>
                <a:lnTo>
                  <a:pt x="68195" y="259836"/>
                </a:lnTo>
                <a:lnTo>
                  <a:pt x="72405" y="258949"/>
                </a:lnTo>
                <a:lnTo>
                  <a:pt x="77117" y="258357"/>
                </a:lnTo>
                <a:lnTo>
                  <a:pt x="82163" y="257963"/>
                </a:lnTo>
                <a:lnTo>
                  <a:pt x="88384" y="255795"/>
                </a:lnTo>
                <a:lnTo>
                  <a:pt x="95390" y="252446"/>
                </a:lnTo>
                <a:lnTo>
                  <a:pt x="102916" y="248307"/>
                </a:lnTo>
                <a:lnTo>
                  <a:pt x="108887" y="244596"/>
                </a:lnTo>
                <a:lnTo>
                  <a:pt x="113820" y="241169"/>
                </a:lnTo>
                <a:lnTo>
                  <a:pt x="118062" y="237932"/>
                </a:lnTo>
                <a:lnTo>
                  <a:pt x="123747" y="232916"/>
                </a:lnTo>
                <a:lnTo>
                  <a:pt x="137684" y="219723"/>
                </a:lnTo>
                <a:lnTo>
                  <a:pt x="142544" y="213157"/>
                </a:lnTo>
                <a:lnTo>
                  <a:pt x="145782" y="206875"/>
                </a:lnTo>
                <a:lnTo>
                  <a:pt x="147942" y="200781"/>
                </a:lnTo>
                <a:lnTo>
                  <a:pt x="149382" y="194815"/>
                </a:lnTo>
                <a:lnTo>
                  <a:pt x="150341" y="188931"/>
                </a:lnTo>
                <a:lnTo>
                  <a:pt x="150983" y="183104"/>
                </a:lnTo>
                <a:lnTo>
                  <a:pt x="150456" y="177314"/>
                </a:lnTo>
                <a:lnTo>
                  <a:pt x="149153" y="171550"/>
                </a:lnTo>
                <a:lnTo>
                  <a:pt x="147332" y="165801"/>
                </a:lnTo>
                <a:lnTo>
                  <a:pt x="145165" y="161969"/>
                </a:lnTo>
                <a:lnTo>
                  <a:pt x="142768" y="159415"/>
                </a:lnTo>
                <a:lnTo>
                  <a:pt x="140218" y="157711"/>
                </a:lnTo>
                <a:lnTo>
                  <a:pt x="137566" y="156576"/>
                </a:lnTo>
                <a:lnTo>
                  <a:pt x="134844" y="155819"/>
                </a:lnTo>
                <a:lnTo>
                  <a:pt x="132078" y="155314"/>
                </a:lnTo>
                <a:lnTo>
                  <a:pt x="129281" y="154978"/>
                </a:lnTo>
                <a:lnTo>
                  <a:pt x="126464" y="154754"/>
                </a:lnTo>
                <a:lnTo>
                  <a:pt x="123633" y="154604"/>
                </a:lnTo>
                <a:lnTo>
                  <a:pt x="120793" y="155457"/>
                </a:lnTo>
                <a:lnTo>
                  <a:pt x="117948" y="156978"/>
                </a:lnTo>
                <a:lnTo>
                  <a:pt x="115099" y="158944"/>
                </a:lnTo>
                <a:lnTo>
                  <a:pt x="111293" y="162161"/>
                </a:lnTo>
                <a:lnTo>
                  <a:pt x="106853" y="166210"/>
                </a:lnTo>
                <a:lnTo>
                  <a:pt x="101986" y="170814"/>
                </a:lnTo>
                <a:lnTo>
                  <a:pt x="97790" y="175789"/>
                </a:lnTo>
                <a:lnTo>
                  <a:pt x="94040" y="181010"/>
                </a:lnTo>
                <a:lnTo>
                  <a:pt x="90588" y="186396"/>
                </a:lnTo>
                <a:lnTo>
                  <a:pt x="87333" y="191891"/>
                </a:lnTo>
                <a:lnTo>
                  <a:pt x="84211" y="197460"/>
                </a:lnTo>
                <a:lnTo>
                  <a:pt x="81178" y="203077"/>
                </a:lnTo>
                <a:lnTo>
                  <a:pt x="79155" y="208728"/>
                </a:lnTo>
                <a:lnTo>
                  <a:pt x="77806" y="214400"/>
                </a:lnTo>
                <a:lnTo>
                  <a:pt x="76907" y="220085"/>
                </a:lnTo>
                <a:lnTo>
                  <a:pt x="75355" y="224828"/>
                </a:lnTo>
                <a:lnTo>
                  <a:pt x="71091" y="232639"/>
                </a:lnTo>
                <a:lnTo>
                  <a:pt x="70526" y="237960"/>
                </a:lnTo>
                <a:lnTo>
                  <a:pt x="71101" y="244365"/>
                </a:lnTo>
                <a:lnTo>
                  <a:pt x="75110" y="2743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2454"/>
          <p:cNvSpPr/>
          <p:nvPr/>
        </p:nvSpPr>
        <p:spPr>
          <a:xfrm>
            <a:off x="8463915" y="5126354"/>
            <a:ext cx="15955" cy="145734"/>
          </a:xfrm>
          <a:custGeom>
            <a:avLst/>
            <a:gdLst/>
            <a:ahLst/>
            <a:cxnLst/>
            <a:rect l="0" t="0" r="0" b="0"/>
            <a:pathLst>
              <a:path w="15955" h="145734">
                <a:moveTo>
                  <a:pt x="8572" y="0"/>
                </a:moveTo>
                <a:lnTo>
                  <a:pt x="8572" y="9103"/>
                </a:lnTo>
                <a:lnTo>
                  <a:pt x="9525" y="12736"/>
                </a:lnTo>
                <a:lnTo>
                  <a:pt x="11112" y="16111"/>
                </a:lnTo>
                <a:lnTo>
                  <a:pt x="13123" y="19313"/>
                </a:lnTo>
                <a:lnTo>
                  <a:pt x="14464" y="23353"/>
                </a:lnTo>
                <a:lnTo>
                  <a:pt x="15357" y="27952"/>
                </a:lnTo>
                <a:lnTo>
                  <a:pt x="15954" y="32922"/>
                </a:lnTo>
                <a:lnTo>
                  <a:pt x="15398" y="38140"/>
                </a:lnTo>
                <a:lnTo>
                  <a:pt x="14076" y="43525"/>
                </a:lnTo>
                <a:lnTo>
                  <a:pt x="12241" y="49020"/>
                </a:lnTo>
                <a:lnTo>
                  <a:pt x="10066" y="60302"/>
                </a:lnTo>
                <a:lnTo>
                  <a:pt x="7663" y="75444"/>
                </a:lnTo>
                <a:lnTo>
                  <a:pt x="0" y="14573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2455"/>
          <p:cNvSpPr/>
          <p:nvPr/>
        </p:nvSpPr>
        <p:spPr>
          <a:xfrm>
            <a:off x="8566784" y="4903715"/>
            <a:ext cx="193397" cy="265503"/>
          </a:xfrm>
          <a:custGeom>
            <a:avLst/>
            <a:gdLst/>
            <a:ahLst/>
            <a:cxnLst/>
            <a:rect l="0" t="0" r="0" b="0"/>
            <a:pathLst>
              <a:path w="193397" h="265503">
                <a:moveTo>
                  <a:pt x="0" y="42617"/>
                </a:moveTo>
                <a:lnTo>
                  <a:pt x="9103" y="42617"/>
                </a:lnTo>
                <a:lnTo>
                  <a:pt x="15594" y="40712"/>
                </a:lnTo>
                <a:lnTo>
                  <a:pt x="23731" y="37537"/>
                </a:lnTo>
                <a:lnTo>
                  <a:pt x="32966" y="33516"/>
                </a:lnTo>
                <a:lnTo>
                  <a:pt x="41027" y="30834"/>
                </a:lnTo>
                <a:lnTo>
                  <a:pt x="48307" y="29047"/>
                </a:lnTo>
                <a:lnTo>
                  <a:pt x="55064" y="27855"/>
                </a:lnTo>
                <a:lnTo>
                  <a:pt x="61475" y="26108"/>
                </a:lnTo>
                <a:lnTo>
                  <a:pt x="67654" y="23991"/>
                </a:lnTo>
                <a:lnTo>
                  <a:pt x="73678" y="21627"/>
                </a:lnTo>
                <a:lnTo>
                  <a:pt x="84361" y="18146"/>
                </a:lnTo>
                <a:lnTo>
                  <a:pt x="114012" y="9199"/>
                </a:lnTo>
                <a:lnTo>
                  <a:pt x="126491" y="6051"/>
                </a:lnTo>
                <a:lnTo>
                  <a:pt x="136714" y="3952"/>
                </a:lnTo>
                <a:lnTo>
                  <a:pt x="145436" y="2553"/>
                </a:lnTo>
                <a:lnTo>
                  <a:pt x="153155" y="1620"/>
                </a:lnTo>
                <a:lnTo>
                  <a:pt x="160207" y="998"/>
                </a:lnTo>
                <a:lnTo>
                  <a:pt x="172168" y="307"/>
                </a:lnTo>
                <a:lnTo>
                  <a:pt x="180659" y="0"/>
                </a:lnTo>
                <a:lnTo>
                  <a:pt x="183305" y="871"/>
                </a:lnTo>
                <a:lnTo>
                  <a:pt x="185068" y="2404"/>
                </a:lnTo>
                <a:lnTo>
                  <a:pt x="186244" y="4378"/>
                </a:lnTo>
                <a:lnTo>
                  <a:pt x="187550" y="11652"/>
                </a:lnTo>
                <a:lnTo>
                  <a:pt x="187900" y="16259"/>
                </a:lnTo>
                <a:lnTo>
                  <a:pt x="189084" y="21235"/>
                </a:lnTo>
                <a:lnTo>
                  <a:pt x="190827" y="26457"/>
                </a:lnTo>
                <a:lnTo>
                  <a:pt x="192941" y="31844"/>
                </a:lnTo>
                <a:lnTo>
                  <a:pt x="193396" y="38293"/>
                </a:lnTo>
                <a:lnTo>
                  <a:pt x="192749" y="45449"/>
                </a:lnTo>
                <a:lnTo>
                  <a:pt x="191365" y="53077"/>
                </a:lnTo>
                <a:lnTo>
                  <a:pt x="189490" y="61021"/>
                </a:lnTo>
                <a:lnTo>
                  <a:pt x="187287" y="69174"/>
                </a:lnTo>
                <a:lnTo>
                  <a:pt x="182298" y="85853"/>
                </a:lnTo>
                <a:lnTo>
                  <a:pt x="168517" y="128391"/>
                </a:lnTo>
                <a:lnTo>
                  <a:pt x="151441" y="179781"/>
                </a:lnTo>
                <a:lnTo>
                  <a:pt x="143190" y="202004"/>
                </a:lnTo>
                <a:lnTo>
                  <a:pt x="138323" y="214598"/>
                </a:lnTo>
                <a:lnTo>
                  <a:pt x="134125" y="223946"/>
                </a:lnTo>
                <a:lnTo>
                  <a:pt x="130375" y="231130"/>
                </a:lnTo>
                <a:lnTo>
                  <a:pt x="126922" y="236872"/>
                </a:lnTo>
                <a:lnTo>
                  <a:pt x="125573" y="241653"/>
                </a:lnTo>
                <a:lnTo>
                  <a:pt x="125625" y="245793"/>
                </a:lnTo>
                <a:lnTo>
                  <a:pt x="127272" y="252933"/>
                </a:lnTo>
                <a:lnTo>
                  <a:pt x="128003" y="259281"/>
                </a:lnTo>
                <a:lnTo>
                  <a:pt x="127245" y="261355"/>
                </a:lnTo>
                <a:lnTo>
                  <a:pt x="125788" y="262737"/>
                </a:lnTo>
                <a:lnTo>
                  <a:pt x="120016" y="26550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2456"/>
          <p:cNvSpPr/>
          <p:nvPr/>
        </p:nvSpPr>
        <p:spPr>
          <a:xfrm>
            <a:off x="8661082" y="4963616"/>
            <a:ext cx="231459" cy="42725"/>
          </a:xfrm>
          <a:custGeom>
            <a:avLst/>
            <a:gdLst/>
            <a:ahLst/>
            <a:cxnLst/>
            <a:rect l="0" t="0" r="0" b="0"/>
            <a:pathLst>
              <a:path w="231459" h="42725">
                <a:moveTo>
                  <a:pt x="0" y="42724"/>
                </a:moveTo>
                <a:lnTo>
                  <a:pt x="13653" y="38173"/>
                </a:lnTo>
                <a:lnTo>
                  <a:pt x="21484" y="35880"/>
                </a:lnTo>
                <a:lnTo>
                  <a:pt x="40346" y="30792"/>
                </a:lnTo>
                <a:lnTo>
                  <a:pt x="49758" y="29054"/>
                </a:lnTo>
                <a:lnTo>
                  <a:pt x="58889" y="27896"/>
                </a:lnTo>
                <a:lnTo>
                  <a:pt x="67835" y="27123"/>
                </a:lnTo>
                <a:lnTo>
                  <a:pt x="75704" y="25656"/>
                </a:lnTo>
                <a:lnTo>
                  <a:pt x="82854" y="23725"/>
                </a:lnTo>
                <a:lnTo>
                  <a:pt x="89526" y="21485"/>
                </a:lnTo>
                <a:lnTo>
                  <a:pt x="96831" y="19992"/>
                </a:lnTo>
                <a:lnTo>
                  <a:pt x="104559" y="18997"/>
                </a:lnTo>
                <a:lnTo>
                  <a:pt x="112569" y="18334"/>
                </a:lnTo>
                <a:lnTo>
                  <a:pt x="120767" y="16938"/>
                </a:lnTo>
                <a:lnTo>
                  <a:pt x="129088" y="15056"/>
                </a:lnTo>
                <a:lnTo>
                  <a:pt x="137494" y="12849"/>
                </a:lnTo>
                <a:lnTo>
                  <a:pt x="145002" y="10424"/>
                </a:lnTo>
                <a:lnTo>
                  <a:pt x="151914" y="7856"/>
                </a:lnTo>
                <a:lnTo>
                  <a:pt x="158426" y="5191"/>
                </a:lnTo>
                <a:lnTo>
                  <a:pt x="164673" y="3414"/>
                </a:lnTo>
                <a:lnTo>
                  <a:pt x="170742" y="2230"/>
                </a:lnTo>
                <a:lnTo>
                  <a:pt x="176693" y="1440"/>
                </a:lnTo>
                <a:lnTo>
                  <a:pt x="182565" y="914"/>
                </a:lnTo>
                <a:lnTo>
                  <a:pt x="188385" y="563"/>
                </a:lnTo>
                <a:lnTo>
                  <a:pt x="198979" y="173"/>
                </a:lnTo>
                <a:lnTo>
                  <a:pt x="206863" y="0"/>
                </a:lnTo>
                <a:lnTo>
                  <a:pt x="211250" y="906"/>
                </a:lnTo>
                <a:lnTo>
                  <a:pt x="216081" y="2463"/>
                </a:lnTo>
                <a:lnTo>
                  <a:pt x="231458" y="843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2457"/>
          <p:cNvSpPr/>
          <p:nvPr/>
        </p:nvSpPr>
        <p:spPr>
          <a:xfrm>
            <a:off x="6561321" y="5453648"/>
            <a:ext cx="181786" cy="296803"/>
          </a:xfrm>
          <a:custGeom>
            <a:avLst/>
            <a:gdLst/>
            <a:ahLst/>
            <a:cxnLst/>
            <a:rect l="0" t="0" r="0" b="0"/>
            <a:pathLst>
              <a:path w="181786" h="296803">
                <a:moveTo>
                  <a:pt x="93796" y="15606"/>
                </a:moveTo>
                <a:lnTo>
                  <a:pt x="84695" y="15606"/>
                </a:lnTo>
                <a:lnTo>
                  <a:pt x="78203" y="16559"/>
                </a:lnTo>
                <a:lnTo>
                  <a:pt x="70066" y="18147"/>
                </a:lnTo>
                <a:lnTo>
                  <a:pt x="47833" y="22988"/>
                </a:lnTo>
                <a:lnTo>
                  <a:pt x="42253" y="26190"/>
                </a:lnTo>
                <a:lnTo>
                  <a:pt x="36598" y="30788"/>
                </a:lnTo>
                <a:lnTo>
                  <a:pt x="33757" y="33348"/>
                </a:lnTo>
                <a:lnTo>
                  <a:pt x="28059" y="38731"/>
                </a:lnTo>
                <a:lnTo>
                  <a:pt x="13784" y="52789"/>
                </a:lnTo>
                <a:lnTo>
                  <a:pt x="10927" y="56588"/>
                </a:lnTo>
                <a:lnTo>
                  <a:pt x="8071" y="61025"/>
                </a:lnTo>
                <a:lnTo>
                  <a:pt x="3308" y="70083"/>
                </a:lnTo>
                <a:lnTo>
                  <a:pt x="1192" y="77283"/>
                </a:lnTo>
                <a:lnTo>
                  <a:pt x="252" y="83659"/>
                </a:lnTo>
                <a:lnTo>
                  <a:pt x="0" y="86692"/>
                </a:lnTo>
                <a:lnTo>
                  <a:pt x="786" y="89667"/>
                </a:lnTo>
                <a:lnTo>
                  <a:pt x="4198" y="95512"/>
                </a:lnTo>
                <a:lnTo>
                  <a:pt x="7394" y="99357"/>
                </a:lnTo>
                <a:lnTo>
                  <a:pt x="11429" y="103825"/>
                </a:lnTo>
                <a:lnTo>
                  <a:pt x="16025" y="108709"/>
                </a:lnTo>
                <a:lnTo>
                  <a:pt x="21946" y="112918"/>
                </a:lnTo>
                <a:lnTo>
                  <a:pt x="28751" y="116676"/>
                </a:lnTo>
                <a:lnTo>
                  <a:pt x="36145" y="120133"/>
                </a:lnTo>
                <a:lnTo>
                  <a:pt x="42027" y="122438"/>
                </a:lnTo>
                <a:lnTo>
                  <a:pt x="46901" y="123976"/>
                </a:lnTo>
                <a:lnTo>
                  <a:pt x="51103" y="125000"/>
                </a:lnTo>
                <a:lnTo>
                  <a:pt x="54857" y="126636"/>
                </a:lnTo>
                <a:lnTo>
                  <a:pt x="58312" y="128679"/>
                </a:lnTo>
                <a:lnTo>
                  <a:pt x="61567" y="130993"/>
                </a:lnTo>
                <a:lnTo>
                  <a:pt x="65642" y="132536"/>
                </a:lnTo>
                <a:lnTo>
                  <a:pt x="70264" y="133564"/>
                </a:lnTo>
                <a:lnTo>
                  <a:pt x="75251" y="134250"/>
                </a:lnTo>
                <a:lnTo>
                  <a:pt x="81433" y="136613"/>
                </a:lnTo>
                <a:lnTo>
                  <a:pt x="88411" y="140092"/>
                </a:lnTo>
                <a:lnTo>
                  <a:pt x="95921" y="144317"/>
                </a:lnTo>
                <a:lnTo>
                  <a:pt x="103786" y="149991"/>
                </a:lnTo>
                <a:lnTo>
                  <a:pt x="111885" y="156631"/>
                </a:lnTo>
                <a:lnTo>
                  <a:pt x="126601" y="169724"/>
                </a:lnTo>
                <a:lnTo>
                  <a:pt x="136315" y="178718"/>
                </a:lnTo>
                <a:lnTo>
                  <a:pt x="140240" y="183403"/>
                </a:lnTo>
                <a:lnTo>
                  <a:pt x="143809" y="188431"/>
                </a:lnTo>
                <a:lnTo>
                  <a:pt x="147140" y="193687"/>
                </a:lnTo>
                <a:lnTo>
                  <a:pt x="149361" y="199097"/>
                </a:lnTo>
                <a:lnTo>
                  <a:pt x="150842" y="204609"/>
                </a:lnTo>
                <a:lnTo>
                  <a:pt x="151829" y="210188"/>
                </a:lnTo>
                <a:lnTo>
                  <a:pt x="153440" y="215812"/>
                </a:lnTo>
                <a:lnTo>
                  <a:pt x="155466" y="221468"/>
                </a:lnTo>
                <a:lnTo>
                  <a:pt x="157770" y="227142"/>
                </a:lnTo>
                <a:lnTo>
                  <a:pt x="159305" y="232830"/>
                </a:lnTo>
                <a:lnTo>
                  <a:pt x="160329" y="238527"/>
                </a:lnTo>
                <a:lnTo>
                  <a:pt x="161012" y="244230"/>
                </a:lnTo>
                <a:lnTo>
                  <a:pt x="160514" y="248985"/>
                </a:lnTo>
                <a:lnTo>
                  <a:pt x="159230" y="253107"/>
                </a:lnTo>
                <a:lnTo>
                  <a:pt x="156215" y="260228"/>
                </a:lnTo>
                <a:lnTo>
                  <a:pt x="154876" y="266567"/>
                </a:lnTo>
                <a:lnTo>
                  <a:pt x="151740" y="272560"/>
                </a:lnTo>
                <a:lnTo>
                  <a:pt x="147171" y="278398"/>
                </a:lnTo>
                <a:lnTo>
                  <a:pt x="141966" y="284168"/>
                </a:lnTo>
                <a:lnTo>
                  <a:pt x="136477" y="289907"/>
                </a:lnTo>
                <a:lnTo>
                  <a:pt x="133681" y="292771"/>
                </a:lnTo>
                <a:lnTo>
                  <a:pt x="130863" y="294680"/>
                </a:lnTo>
                <a:lnTo>
                  <a:pt x="125193" y="296802"/>
                </a:lnTo>
                <a:lnTo>
                  <a:pt x="122347" y="296415"/>
                </a:lnTo>
                <a:lnTo>
                  <a:pt x="119498" y="295205"/>
                </a:lnTo>
                <a:lnTo>
                  <a:pt x="116646" y="293445"/>
                </a:lnTo>
                <a:lnTo>
                  <a:pt x="113791" y="292273"/>
                </a:lnTo>
                <a:lnTo>
                  <a:pt x="110936" y="291490"/>
                </a:lnTo>
                <a:lnTo>
                  <a:pt x="108081" y="290969"/>
                </a:lnTo>
                <a:lnTo>
                  <a:pt x="105224" y="289669"/>
                </a:lnTo>
                <a:lnTo>
                  <a:pt x="102367" y="287850"/>
                </a:lnTo>
                <a:lnTo>
                  <a:pt x="99510" y="285685"/>
                </a:lnTo>
                <a:lnTo>
                  <a:pt x="96653" y="283289"/>
                </a:lnTo>
                <a:lnTo>
                  <a:pt x="93796" y="280739"/>
                </a:lnTo>
                <a:lnTo>
                  <a:pt x="90938" y="278087"/>
                </a:lnTo>
                <a:lnTo>
                  <a:pt x="89033" y="275366"/>
                </a:lnTo>
                <a:lnTo>
                  <a:pt x="86917" y="269803"/>
                </a:lnTo>
                <a:lnTo>
                  <a:pt x="87305" y="265081"/>
                </a:lnTo>
                <a:lnTo>
                  <a:pt x="88516" y="259075"/>
                </a:lnTo>
                <a:lnTo>
                  <a:pt x="90276" y="252214"/>
                </a:lnTo>
                <a:lnTo>
                  <a:pt x="92402" y="245735"/>
                </a:lnTo>
                <a:lnTo>
                  <a:pt x="94771" y="239510"/>
                </a:lnTo>
                <a:lnTo>
                  <a:pt x="97304" y="233456"/>
                </a:lnTo>
                <a:lnTo>
                  <a:pt x="98992" y="226562"/>
                </a:lnTo>
                <a:lnTo>
                  <a:pt x="100118" y="219109"/>
                </a:lnTo>
                <a:lnTo>
                  <a:pt x="100868" y="211282"/>
                </a:lnTo>
                <a:lnTo>
                  <a:pt x="102321" y="204159"/>
                </a:lnTo>
                <a:lnTo>
                  <a:pt x="104241" y="197506"/>
                </a:lnTo>
                <a:lnTo>
                  <a:pt x="106475" y="191165"/>
                </a:lnTo>
                <a:lnTo>
                  <a:pt x="109868" y="184081"/>
                </a:lnTo>
                <a:lnTo>
                  <a:pt x="114036" y="176500"/>
                </a:lnTo>
                <a:lnTo>
                  <a:pt x="118720" y="168589"/>
                </a:lnTo>
                <a:lnTo>
                  <a:pt x="122794" y="160458"/>
                </a:lnTo>
                <a:lnTo>
                  <a:pt x="126463" y="152179"/>
                </a:lnTo>
                <a:lnTo>
                  <a:pt x="129862" y="143802"/>
                </a:lnTo>
                <a:lnTo>
                  <a:pt x="134033" y="135360"/>
                </a:lnTo>
                <a:lnTo>
                  <a:pt x="138718" y="126875"/>
                </a:lnTo>
                <a:lnTo>
                  <a:pt x="143747" y="118361"/>
                </a:lnTo>
                <a:lnTo>
                  <a:pt x="149956" y="106017"/>
                </a:lnTo>
                <a:lnTo>
                  <a:pt x="179614" y="42059"/>
                </a:lnTo>
                <a:lnTo>
                  <a:pt x="181489" y="34194"/>
                </a:lnTo>
                <a:lnTo>
                  <a:pt x="181785" y="27046"/>
                </a:lnTo>
                <a:lnTo>
                  <a:pt x="179969" y="10987"/>
                </a:lnTo>
                <a:lnTo>
                  <a:pt x="177914" y="8717"/>
                </a:lnTo>
                <a:lnTo>
                  <a:pt x="174640" y="6251"/>
                </a:lnTo>
                <a:lnTo>
                  <a:pt x="170552" y="3654"/>
                </a:lnTo>
                <a:lnTo>
                  <a:pt x="166874" y="1924"/>
                </a:lnTo>
                <a:lnTo>
                  <a:pt x="163470" y="769"/>
                </a:lnTo>
                <a:lnTo>
                  <a:pt x="160248" y="0"/>
                </a:lnTo>
                <a:lnTo>
                  <a:pt x="155242" y="440"/>
                </a:lnTo>
                <a:lnTo>
                  <a:pt x="149048" y="1686"/>
                </a:lnTo>
                <a:lnTo>
                  <a:pt x="142060" y="3468"/>
                </a:lnTo>
                <a:lnTo>
                  <a:pt x="136450" y="4657"/>
                </a:lnTo>
                <a:lnTo>
                  <a:pt x="131757" y="5449"/>
                </a:lnTo>
                <a:lnTo>
                  <a:pt x="119513" y="703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2458"/>
          <p:cNvSpPr/>
          <p:nvPr/>
        </p:nvSpPr>
        <p:spPr>
          <a:xfrm>
            <a:off x="6860857" y="5666422"/>
            <a:ext cx="8574" cy="222886"/>
          </a:xfrm>
          <a:custGeom>
            <a:avLst/>
            <a:gdLst/>
            <a:ahLst/>
            <a:cxnLst/>
            <a:rect l="0" t="0" r="0" b="0"/>
            <a:pathLst>
              <a:path w="8574" h="222886">
                <a:moveTo>
                  <a:pt x="8573" y="0"/>
                </a:moveTo>
                <a:lnTo>
                  <a:pt x="8573" y="22755"/>
                </a:lnTo>
                <a:lnTo>
                  <a:pt x="7620" y="33267"/>
                </a:lnTo>
                <a:lnTo>
                  <a:pt x="6033" y="44086"/>
                </a:lnTo>
                <a:lnTo>
                  <a:pt x="4022" y="55108"/>
                </a:lnTo>
                <a:lnTo>
                  <a:pt x="2681" y="68172"/>
                </a:lnTo>
                <a:lnTo>
                  <a:pt x="1787" y="82595"/>
                </a:lnTo>
                <a:lnTo>
                  <a:pt x="0"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2459"/>
          <p:cNvSpPr/>
          <p:nvPr/>
        </p:nvSpPr>
        <p:spPr>
          <a:xfrm>
            <a:off x="7000975" y="5426542"/>
            <a:ext cx="134203" cy="282744"/>
          </a:xfrm>
          <a:custGeom>
            <a:avLst/>
            <a:gdLst/>
            <a:ahLst/>
            <a:cxnLst/>
            <a:rect l="0" t="0" r="0" b="0"/>
            <a:pathLst>
              <a:path w="134203" h="282744">
                <a:moveTo>
                  <a:pt x="134202" y="42712"/>
                </a:moveTo>
                <a:lnTo>
                  <a:pt x="125100" y="33611"/>
                </a:lnTo>
                <a:lnTo>
                  <a:pt x="120515" y="29977"/>
                </a:lnTo>
                <a:lnTo>
                  <a:pt x="115552" y="26603"/>
                </a:lnTo>
                <a:lnTo>
                  <a:pt x="110338" y="23400"/>
                </a:lnTo>
                <a:lnTo>
                  <a:pt x="106863" y="20312"/>
                </a:lnTo>
                <a:lnTo>
                  <a:pt x="104546" y="17302"/>
                </a:lnTo>
                <a:lnTo>
                  <a:pt x="103002" y="14342"/>
                </a:lnTo>
                <a:lnTo>
                  <a:pt x="100067" y="11417"/>
                </a:lnTo>
                <a:lnTo>
                  <a:pt x="96205" y="8514"/>
                </a:lnTo>
                <a:lnTo>
                  <a:pt x="91726" y="5626"/>
                </a:lnTo>
                <a:lnTo>
                  <a:pt x="87787" y="3700"/>
                </a:lnTo>
                <a:lnTo>
                  <a:pt x="84209" y="2417"/>
                </a:lnTo>
                <a:lnTo>
                  <a:pt x="80871" y="1561"/>
                </a:lnTo>
                <a:lnTo>
                  <a:pt x="75788" y="991"/>
                </a:lnTo>
                <a:lnTo>
                  <a:pt x="69542" y="611"/>
                </a:lnTo>
                <a:lnTo>
                  <a:pt x="52178" y="75"/>
                </a:lnTo>
                <a:lnTo>
                  <a:pt x="48087" y="0"/>
                </a:lnTo>
                <a:lnTo>
                  <a:pt x="43454" y="2808"/>
                </a:lnTo>
                <a:lnTo>
                  <a:pt x="38461" y="7537"/>
                </a:lnTo>
                <a:lnTo>
                  <a:pt x="33227" y="13547"/>
                </a:lnTo>
                <a:lnTo>
                  <a:pt x="28785" y="21364"/>
                </a:lnTo>
                <a:lnTo>
                  <a:pt x="24872" y="30385"/>
                </a:lnTo>
                <a:lnTo>
                  <a:pt x="21310" y="40209"/>
                </a:lnTo>
                <a:lnTo>
                  <a:pt x="17031" y="50569"/>
                </a:lnTo>
                <a:lnTo>
                  <a:pt x="12273" y="61285"/>
                </a:lnTo>
                <a:lnTo>
                  <a:pt x="7196" y="72239"/>
                </a:lnTo>
                <a:lnTo>
                  <a:pt x="3812" y="80495"/>
                </a:lnTo>
                <a:lnTo>
                  <a:pt x="1554" y="86951"/>
                </a:lnTo>
                <a:lnTo>
                  <a:pt x="51" y="92207"/>
                </a:lnTo>
                <a:lnTo>
                  <a:pt x="0" y="97616"/>
                </a:lnTo>
                <a:lnTo>
                  <a:pt x="920" y="103128"/>
                </a:lnTo>
                <a:lnTo>
                  <a:pt x="2484" y="108707"/>
                </a:lnTo>
                <a:lnTo>
                  <a:pt x="4223" y="117446"/>
                </a:lnTo>
                <a:lnTo>
                  <a:pt x="4687" y="121110"/>
                </a:lnTo>
                <a:lnTo>
                  <a:pt x="5949" y="123552"/>
                </a:lnTo>
                <a:lnTo>
                  <a:pt x="7742" y="125181"/>
                </a:lnTo>
                <a:lnTo>
                  <a:pt x="9890" y="126266"/>
                </a:lnTo>
                <a:lnTo>
                  <a:pt x="12275" y="127942"/>
                </a:lnTo>
                <a:lnTo>
                  <a:pt x="14817" y="130013"/>
                </a:lnTo>
                <a:lnTo>
                  <a:pt x="17465" y="132345"/>
                </a:lnTo>
                <a:lnTo>
                  <a:pt x="21135" y="132948"/>
                </a:lnTo>
                <a:lnTo>
                  <a:pt x="25486" y="132397"/>
                </a:lnTo>
                <a:lnTo>
                  <a:pt x="30293" y="131077"/>
                </a:lnTo>
                <a:lnTo>
                  <a:pt x="34449" y="130197"/>
                </a:lnTo>
                <a:lnTo>
                  <a:pt x="38172" y="129611"/>
                </a:lnTo>
                <a:lnTo>
                  <a:pt x="41608" y="129220"/>
                </a:lnTo>
                <a:lnTo>
                  <a:pt x="44850" y="127054"/>
                </a:lnTo>
                <a:lnTo>
                  <a:pt x="47964" y="123705"/>
                </a:lnTo>
                <a:lnTo>
                  <a:pt x="50993" y="119568"/>
                </a:lnTo>
                <a:lnTo>
                  <a:pt x="53964" y="115857"/>
                </a:lnTo>
                <a:lnTo>
                  <a:pt x="56898" y="112431"/>
                </a:lnTo>
                <a:lnTo>
                  <a:pt x="59806" y="109194"/>
                </a:lnTo>
                <a:lnTo>
                  <a:pt x="65577" y="103058"/>
                </a:lnTo>
                <a:lnTo>
                  <a:pt x="68450" y="100087"/>
                </a:lnTo>
                <a:lnTo>
                  <a:pt x="71318" y="96202"/>
                </a:lnTo>
                <a:lnTo>
                  <a:pt x="74182" y="91708"/>
                </a:lnTo>
                <a:lnTo>
                  <a:pt x="77044" y="86806"/>
                </a:lnTo>
                <a:lnTo>
                  <a:pt x="80857" y="81633"/>
                </a:lnTo>
                <a:lnTo>
                  <a:pt x="85303" y="76279"/>
                </a:lnTo>
                <a:lnTo>
                  <a:pt x="90173" y="70806"/>
                </a:lnTo>
                <a:lnTo>
                  <a:pt x="96277" y="62394"/>
                </a:lnTo>
                <a:lnTo>
                  <a:pt x="103203" y="52023"/>
                </a:lnTo>
                <a:lnTo>
                  <a:pt x="110679" y="40347"/>
                </a:lnTo>
                <a:lnTo>
                  <a:pt x="116615" y="31611"/>
                </a:lnTo>
                <a:lnTo>
                  <a:pt x="121525" y="24834"/>
                </a:lnTo>
                <a:lnTo>
                  <a:pt x="131698" y="11664"/>
                </a:lnTo>
                <a:lnTo>
                  <a:pt x="132533" y="11536"/>
                </a:lnTo>
                <a:lnTo>
                  <a:pt x="133089" y="12403"/>
                </a:lnTo>
                <a:lnTo>
                  <a:pt x="133460" y="13934"/>
                </a:lnTo>
                <a:lnTo>
                  <a:pt x="133708" y="19717"/>
                </a:lnTo>
                <a:lnTo>
                  <a:pt x="133983" y="38842"/>
                </a:lnTo>
                <a:lnTo>
                  <a:pt x="132151" y="54420"/>
                </a:lnTo>
                <a:lnTo>
                  <a:pt x="129025" y="73378"/>
                </a:lnTo>
                <a:lnTo>
                  <a:pt x="105826" y="200325"/>
                </a:lnTo>
                <a:lnTo>
                  <a:pt x="104807" y="212558"/>
                </a:lnTo>
                <a:lnTo>
                  <a:pt x="105081" y="222618"/>
                </a:lnTo>
                <a:lnTo>
                  <a:pt x="106215" y="231230"/>
                </a:lnTo>
                <a:lnTo>
                  <a:pt x="106019" y="237923"/>
                </a:lnTo>
                <a:lnTo>
                  <a:pt x="104936" y="243338"/>
                </a:lnTo>
                <a:lnTo>
                  <a:pt x="103261" y="247901"/>
                </a:lnTo>
                <a:lnTo>
                  <a:pt x="102145" y="252847"/>
                </a:lnTo>
                <a:lnTo>
                  <a:pt x="101400" y="258050"/>
                </a:lnTo>
                <a:lnTo>
                  <a:pt x="100904" y="263423"/>
                </a:lnTo>
                <a:lnTo>
                  <a:pt x="101526" y="267958"/>
                </a:lnTo>
                <a:lnTo>
                  <a:pt x="104757" y="275537"/>
                </a:lnTo>
                <a:lnTo>
                  <a:pt x="108484" y="2827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2460"/>
          <p:cNvSpPr/>
          <p:nvPr/>
        </p:nvSpPr>
        <p:spPr>
          <a:xfrm>
            <a:off x="7229475" y="5649277"/>
            <a:ext cx="8573" cy="171451"/>
          </a:xfrm>
          <a:custGeom>
            <a:avLst/>
            <a:gdLst/>
            <a:ahLst/>
            <a:cxnLst/>
            <a:rect l="0" t="0" r="0" b="0"/>
            <a:pathLst>
              <a:path w="8573" h="171451">
                <a:moveTo>
                  <a:pt x="8572" y="0"/>
                </a:moveTo>
                <a:lnTo>
                  <a:pt x="8572" y="9102"/>
                </a:lnTo>
                <a:lnTo>
                  <a:pt x="7620" y="13688"/>
                </a:lnTo>
                <a:lnTo>
                  <a:pt x="6032" y="18651"/>
                </a:lnTo>
                <a:lnTo>
                  <a:pt x="4021" y="23864"/>
                </a:lnTo>
                <a:lnTo>
                  <a:pt x="2681" y="29244"/>
                </a:lnTo>
                <a:lnTo>
                  <a:pt x="1787" y="34736"/>
                </a:lnTo>
                <a:lnTo>
                  <a:pt x="1192" y="40302"/>
                </a:lnTo>
                <a:lnTo>
                  <a:pt x="794" y="45918"/>
                </a:lnTo>
                <a:lnTo>
                  <a:pt x="530" y="51568"/>
                </a:lnTo>
                <a:lnTo>
                  <a:pt x="235" y="63876"/>
                </a:lnTo>
                <a:lnTo>
                  <a:pt x="0" y="1714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2461"/>
          <p:cNvSpPr/>
          <p:nvPr/>
        </p:nvSpPr>
        <p:spPr>
          <a:xfrm>
            <a:off x="7383780" y="5400675"/>
            <a:ext cx="17112" cy="257176"/>
          </a:xfrm>
          <a:custGeom>
            <a:avLst/>
            <a:gdLst/>
            <a:ahLst/>
            <a:cxnLst/>
            <a:rect l="0" t="0" r="0" b="0"/>
            <a:pathLst>
              <a:path w="17112" h="257176">
                <a:moveTo>
                  <a:pt x="0" y="0"/>
                </a:moveTo>
                <a:lnTo>
                  <a:pt x="4551" y="9102"/>
                </a:lnTo>
                <a:lnTo>
                  <a:pt x="5891" y="12735"/>
                </a:lnTo>
                <a:lnTo>
                  <a:pt x="6785" y="16110"/>
                </a:lnTo>
                <a:lnTo>
                  <a:pt x="7381" y="19312"/>
                </a:lnTo>
                <a:lnTo>
                  <a:pt x="8730" y="22400"/>
                </a:lnTo>
                <a:lnTo>
                  <a:pt x="10583" y="25410"/>
                </a:lnTo>
                <a:lnTo>
                  <a:pt x="12770" y="28370"/>
                </a:lnTo>
                <a:lnTo>
                  <a:pt x="14228" y="32248"/>
                </a:lnTo>
                <a:lnTo>
                  <a:pt x="15200" y="36739"/>
                </a:lnTo>
                <a:lnTo>
                  <a:pt x="15848" y="41637"/>
                </a:lnTo>
                <a:lnTo>
                  <a:pt x="16281" y="55381"/>
                </a:lnTo>
                <a:lnTo>
                  <a:pt x="17111" y="172838"/>
                </a:lnTo>
                <a:lnTo>
                  <a:pt x="16170" y="179995"/>
                </a:lnTo>
                <a:lnTo>
                  <a:pt x="14590" y="186672"/>
                </a:lnTo>
                <a:lnTo>
                  <a:pt x="12584" y="193027"/>
                </a:lnTo>
                <a:lnTo>
                  <a:pt x="11246" y="200122"/>
                </a:lnTo>
                <a:lnTo>
                  <a:pt x="10355" y="207710"/>
                </a:lnTo>
                <a:lnTo>
                  <a:pt x="9364" y="221855"/>
                </a:lnTo>
                <a:lnTo>
                  <a:pt x="8924" y="231318"/>
                </a:lnTo>
                <a:lnTo>
                  <a:pt x="8729" y="241238"/>
                </a:lnTo>
                <a:lnTo>
                  <a:pt x="8572"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2462"/>
          <p:cNvSpPr/>
          <p:nvPr/>
        </p:nvSpPr>
        <p:spPr>
          <a:xfrm>
            <a:off x="7469542" y="5375431"/>
            <a:ext cx="188409" cy="264698"/>
          </a:xfrm>
          <a:custGeom>
            <a:avLst/>
            <a:gdLst/>
            <a:ahLst/>
            <a:cxnLst/>
            <a:rect l="0" t="0" r="0" b="0"/>
            <a:pathLst>
              <a:path w="188409" h="264698">
                <a:moveTo>
                  <a:pt x="77115" y="33816"/>
                </a:moveTo>
                <a:lnTo>
                  <a:pt x="68014" y="38367"/>
                </a:lnTo>
                <a:lnTo>
                  <a:pt x="64380" y="40660"/>
                </a:lnTo>
                <a:lnTo>
                  <a:pt x="61005" y="43141"/>
                </a:lnTo>
                <a:lnTo>
                  <a:pt x="57803" y="45748"/>
                </a:lnTo>
                <a:lnTo>
                  <a:pt x="54715" y="48438"/>
                </a:lnTo>
                <a:lnTo>
                  <a:pt x="51705" y="51184"/>
                </a:lnTo>
                <a:lnTo>
                  <a:pt x="45819" y="56775"/>
                </a:lnTo>
                <a:lnTo>
                  <a:pt x="40029" y="62435"/>
                </a:lnTo>
                <a:lnTo>
                  <a:pt x="34280" y="70666"/>
                </a:lnTo>
                <a:lnTo>
                  <a:pt x="31413" y="75528"/>
                </a:lnTo>
                <a:lnTo>
                  <a:pt x="27597" y="84484"/>
                </a:lnTo>
                <a:lnTo>
                  <a:pt x="23148" y="96170"/>
                </a:lnTo>
                <a:lnTo>
                  <a:pt x="18277" y="109675"/>
                </a:lnTo>
                <a:lnTo>
                  <a:pt x="15030" y="120584"/>
                </a:lnTo>
                <a:lnTo>
                  <a:pt x="12864" y="129761"/>
                </a:lnTo>
                <a:lnTo>
                  <a:pt x="11422" y="137785"/>
                </a:lnTo>
                <a:lnTo>
                  <a:pt x="9507" y="145039"/>
                </a:lnTo>
                <a:lnTo>
                  <a:pt x="7278" y="151780"/>
                </a:lnTo>
                <a:lnTo>
                  <a:pt x="4840" y="158178"/>
                </a:lnTo>
                <a:lnTo>
                  <a:pt x="3214" y="164349"/>
                </a:lnTo>
                <a:lnTo>
                  <a:pt x="2130" y="170368"/>
                </a:lnTo>
                <a:lnTo>
                  <a:pt x="1408" y="176286"/>
                </a:lnTo>
                <a:lnTo>
                  <a:pt x="926" y="182136"/>
                </a:lnTo>
                <a:lnTo>
                  <a:pt x="605" y="187941"/>
                </a:lnTo>
                <a:lnTo>
                  <a:pt x="248" y="199471"/>
                </a:lnTo>
                <a:lnTo>
                  <a:pt x="0" y="232666"/>
                </a:lnTo>
                <a:lnTo>
                  <a:pt x="940" y="238773"/>
                </a:lnTo>
                <a:lnTo>
                  <a:pt x="2519" y="243796"/>
                </a:lnTo>
                <a:lnTo>
                  <a:pt x="4525" y="248098"/>
                </a:lnTo>
                <a:lnTo>
                  <a:pt x="7766" y="251918"/>
                </a:lnTo>
                <a:lnTo>
                  <a:pt x="11833" y="255418"/>
                </a:lnTo>
                <a:lnTo>
                  <a:pt x="16449" y="258703"/>
                </a:lnTo>
                <a:lnTo>
                  <a:pt x="20478" y="260893"/>
                </a:lnTo>
                <a:lnTo>
                  <a:pt x="24117" y="262353"/>
                </a:lnTo>
                <a:lnTo>
                  <a:pt x="27495" y="263327"/>
                </a:lnTo>
                <a:lnTo>
                  <a:pt x="32606" y="263975"/>
                </a:lnTo>
                <a:lnTo>
                  <a:pt x="38870" y="264408"/>
                </a:lnTo>
                <a:lnTo>
                  <a:pt x="45903" y="264697"/>
                </a:lnTo>
                <a:lnTo>
                  <a:pt x="51545" y="263937"/>
                </a:lnTo>
                <a:lnTo>
                  <a:pt x="56259" y="262477"/>
                </a:lnTo>
                <a:lnTo>
                  <a:pt x="64988" y="258316"/>
                </a:lnTo>
                <a:lnTo>
                  <a:pt x="75219" y="253291"/>
                </a:lnTo>
                <a:lnTo>
                  <a:pt x="79660" y="250618"/>
                </a:lnTo>
                <a:lnTo>
                  <a:pt x="83575" y="247883"/>
                </a:lnTo>
                <a:lnTo>
                  <a:pt x="87137" y="245108"/>
                </a:lnTo>
                <a:lnTo>
                  <a:pt x="92369" y="240399"/>
                </a:lnTo>
                <a:lnTo>
                  <a:pt x="105802" y="227549"/>
                </a:lnTo>
                <a:lnTo>
                  <a:pt x="113385" y="219169"/>
                </a:lnTo>
                <a:lnTo>
                  <a:pt x="121297" y="209772"/>
                </a:lnTo>
                <a:lnTo>
                  <a:pt x="129430" y="199698"/>
                </a:lnTo>
                <a:lnTo>
                  <a:pt x="135804" y="191076"/>
                </a:lnTo>
                <a:lnTo>
                  <a:pt x="141006" y="183424"/>
                </a:lnTo>
                <a:lnTo>
                  <a:pt x="145427" y="176417"/>
                </a:lnTo>
                <a:lnTo>
                  <a:pt x="149327" y="169841"/>
                </a:lnTo>
                <a:lnTo>
                  <a:pt x="152878" y="163552"/>
                </a:lnTo>
                <a:lnTo>
                  <a:pt x="159365" y="151484"/>
                </a:lnTo>
                <a:lnTo>
                  <a:pt x="177073" y="116728"/>
                </a:lnTo>
                <a:lnTo>
                  <a:pt x="182818" y="105273"/>
                </a:lnTo>
                <a:lnTo>
                  <a:pt x="184731" y="99552"/>
                </a:lnTo>
                <a:lnTo>
                  <a:pt x="186006" y="93832"/>
                </a:lnTo>
                <a:lnTo>
                  <a:pt x="186857" y="88115"/>
                </a:lnTo>
                <a:lnTo>
                  <a:pt x="187424" y="81445"/>
                </a:lnTo>
                <a:lnTo>
                  <a:pt x="187802" y="74141"/>
                </a:lnTo>
                <a:lnTo>
                  <a:pt x="188334" y="55289"/>
                </a:lnTo>
                <a:lnTo>
                  <a:pt x="188408" y="50989"/>
                </a:lnTo>
                <a:lnTo>
                  <a:pt x="187506" y="46217"/>
                </a:lnTo>
                <a:lnTo>
                  <a:pt x="185951" y="41131"/>
                </a:lnTo>
                <a:lnTo>
                  <a:pt x="183962" y="35835"/>
                </a:lnTo>
                <a:lnTo>
                  <a:pt x="181684" y="31352"/>
                </a:lnTo>
                <a:lnTo>
                  <a:pt x="176612" y="23831"/>
                </a:lnTo>
                <a:lnTo>
                  <a:pt x="173927" y="21445"/>
                </a:lnTo>
                <a:lnTo>
                  <a:pt x="171184" y="19854"/>
                </a:lnTo>
                <a:lnTo>
                  <a:pt x="168402" y="18793"/>
                </a:lnTo>
                <a:lnTo>
                  <a:pt x="164643" y="17133"/>
                </a:lnTo>
                <a:lnTo>
                  <a:pt x="155387" y="12749"/>
                </a:lnTo>
                <a:lnTo>
                  <a:pt x="139465" y="4926"/>
                </a:lnTo>
                <a:lnTo>
                  <a:pt x="134874" y="3126"/>
                </a:lnTo>
                <a:lnTo>
                  <a:pt x="130862" y="1926"/>
                </a:lnTo>
                <a:lnTo>
                  <a:pt x="127233" y="1126"/>
                </a:lnTo>
                <a:lnTo>
                  <a:pt x="122910" y="593"/>
                </a:lnTo>
                <a:lnTo>
                  <a:pt x="118123" y="237"/>
                </a:lnTo>
                <a:lnTo>
                  <a:pt x="113026" y="0"/>
                </a:lnTo>
                <a:lnTo>
                  <a:pt x="108676" y="795"/>
                </a:lnTo>
                <a:lnTo>
                  <a:pt x="104823" y="2277"/>
                </a:lnTo>
                <a:lnTo>
                  <a:pt x="101302" y="4217"/>
                </a:lnTo>
                <a:lnTo>
                  <a:pt x="98002" y="5511"/>
                </a:lnTo>
                <a:lnTo>
                  <a:pt x="94850" y="6373"/>
                </a:lnTo>
                <a:lnTo>
                  <a:pt x="77115" y="1667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 of Thursday’s work</a:t>
            </a:r>
            <a:endParaRPr lang="en-US" dirty="0"/>
          </a:p>
        </p:txBody>
      </p:sp>
      <p:sp>
        <p:nvSpPr>
          <p:cNvPr id="3" name="Content Placeholder 2"/>
          <p:cNvSpPr>
            <a:spLocks noGrp="1"/>
          </p:cNvSpPr>
          <p:nvPr>
            <p:ph idx="1"/>
          </p:nvPr>
        </p:nvSpPr>
        <p:spPr/>
        <p:txBody>
          <a:bodyPr/>
          <a:lstStyle/>
          <a:p>
            <a:pPr lvl="0"/>
            <a:r>
              <a:rPr lang="en-US" dirty="0" smtClean="0"/>
              <a:t>What is sample space?</a:t>
            </a:r>
          </a:p>
          <a:p>
            <a:pPr lvl="0"/>
            <a:r>
              <a:rPr lang="en-US" dirty="0" smtClean="0"/>
              <a:t>What is an outcome?</a:t>
            </a:r>
          </a:p>
          <a:p>
            <a:pPr lvl="0"/>
            <a:r>
              <a:rPr lang="en-US" dirty="0" smtClean="0"/>
              <a:t>What is the difference between theoretical probability and experimental probability?</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review of Thursday’s work</a:t>
            </a:r>
            <a:endParaRPr lang="en-US" dirty="0"/>
          </a:p>
        </p:txBody>
      </p:sp>
      <p:sp>
        <p:nvSpPr>
          <p:cNvPr id="3" name="Content Placeholder 2"/>
          <p:cNvSpPr>
            <a:spLocks noGrp="1"/>
          </p:cNvSpPr>
          <p:nvPr>
            <p:ph idx="1"/>
          </p:nvPr>
        </p:nvSpPr>
        <p:spPr/>
        <p:txBody>
          <a:bodyPr/>
          <a:lstStyle/>
          <a:p>
            <a:pPr lvl="0"/>
            <a:r>
              <a:rPr lang="en-US" dirty="0" smtClean="0"/>
              <a:t>Which of the following are independent events:</a:t>
            </a:r>
          </a:p>
          <a:p>
            <a:pPr lvl="1"/>
            <a:r>
              <a:rPr lang="en-US" dirty="0" smtClean="0"/>
              <a:t>rolling a die and flipping coin</a:t>
            </a:r>
          </a:p>
          <a:p>
            <a:pPr lvl="1"/>
            <a:r>
              <a:rPr lang="en-US" dirty="0" smtClean="0"/>
              <a:t>drawing a card from a deck of cards, and drawing another card from the same deck</a:t>
            </a:r>
          </a:p>
          <a:p>
            <a:pPr lvl="1"/>
            <a:r>
              <a:rPr lang="en-US" dirty="0" smtClean="0"/>
              <a:t>rolling a die, and then rolling it again</a:t>
            </a:r>
          </a:p>
          <a:p>
            <a:pPr lvl="1"/>
            <a:r>
              <a:rPr lang="en-US" dirty="0" smtClean="0"/>
              <a:t>drawing a piece of candy from a jar, and then drawing another piece of candy</a:t>
            </a:r>
          </a:p>
          <a:p>
            <a:endParaRPr lang="en-US" dirty="0"/>
          </a:p>
        </p:txBody>
      </p:sp>
      <p:sp>
        <p:nvSpPr>
          <p:cNvPr id="4" name="SMARTPenAnnotation2351"/>
          <p:cNvSpPr/>
          <p:nvPr/>
        </p:nvSpPr>
        <p:spPr>
          <a:xfrm>
            <a:off x="5938661" y="2717482"/>
            <a:ext cx="716457" cy="322092"/>
          </a:xfrm>
          <a:custGeom>
            <a:avLst/>
            <a:gdLst/>
            <a:ahLst/>
            <a:cxnLst/>
            <a:rect l="0" t="0" r="0" b="0"/>
            <a:pathLst>
              <a:path w="716457" h="322092">
                <a:moveTo>
                  <a:pt x="4939" y="0"/>
                </a:moveTo>
                <a:lnTo>
                  <a:pt x="388" y="4551"/>
                </a:lnTo>
                <a:lnTo>
                  <a:pt x="0" y="6844"/>
                </a:lnTo>
                <a:lnTo>
                  <a:pt x="693" y="9325"/>
                </a:lnTo>
                <a:lnTo>
                  <a:pt x="2109" y="11932"/>
                </a:lnTo>
                <a:lnTo>
                  <a:pt x="3681" y="17368"/>
                </a:lnTo>
                <a:lnTo>
                  <a:pt x="4380" y="23912"/>
                </a:lnTo>
                <a:lnTo>
                  <a:pt x="4690" y="33170"/>
                </a:lnTo>
                <a:lnTo>
                  <a:pt x="4865" y="44542"/>
                </a:lnTo>
                <a:lnTo>
                  <a:pt x="12313" y="129190"/>
                </a:lnTo>
                <a:lnTo>
                  <a:pt x="13665" y="135657"/>
                </a:lnTo>
                <a:lnTo>
                  <a:pt x="17707" y="145382"/>
                </a:lnTo>
                <a:lnTo>
                  <a:pt x="22679" y="152879"/>
                </a:lnTo>
                <a:lnTo>
                  <a:pt x="25337" y="156212"/>
                </a:lnTo>
                <a:lnTo>
                  <a:pt x="33372" y="162455"/>
                </a:lnTo>
                <a:lnTo>
                  <a:pt x="42340" y="167452"/>
                </a:lnTo>
                <a:lnTo>
                  <a:pt x="49501" y="169673"/>
                </a:lnTo>
                <a:lnTo>
                  <a:pt x="71579" y="171216"/>
                </a:lnTo>
                <a:lnTo>
                  <a:pt x="84565" y="171404"/>
                </a:lnTo>
                <a:lnTo>
                  <a:pt x="88503" y="169514"/>
                </a:lnTo>
                <a:lnTo>
                  <a:pt x="97958" y="162335"/>
                </a:lnTo>
                <a:lnTo>
                  <a:pt x="105971" y="152794"/>
                </a:lnTo>
                <a:lnTo>
                  <a:pt x="112706" y="143156"/>
                </a:lnTo>
                <a:lnTo>
                  <a:pt x="118876" y="135697"/>
                </a:lnTo>
                <a:lnTo>
                  <a:pt x="124792" y="126668"/>
                </a:lnTo>
                <a:lnTo>
                  <a:pt x="129644" y="117257"/>
                </a:lnTo>
                <a:lnTo>
                  <a:pt x="131801" y="109899"/>
                </a:lnTo>
                <a:lnTo>
                  <a:pt x="135299" y="100914"/>
                </a:lnTo>
                <a:lnTo>
                  <a:pt x="137566" y="95851"/>
                </a:lnTo>
                <a:lnTo>
                  <a:pt x="142624" y="85146"/>
                </a:lnTo>
                <a:lnTo>
                  <a:pt x="145306" y="79624"/>
                </a:lnTo>
                <a:lnTo>
                  <a:pt x="150827" y="70948"/>
                </a:lnTo>
                <a:lnTo>
                  <a:pt x="153633" y="67301"/>
                </a:lnTo>
                <a:lnTo>
                  <a:pt x="156455" y="61060"/>
                </a:lnTo>
                <a:lnTo>
                  <a:pt x="159290" y="53089"/>
                </a:lnTo>
                <a:lnTo>
                  <a:pt x="162132" y="43965"/>
                </a:lnTo>
                <a:lnTo>
                  <a:pt x="164026" y="36930"/>
                </a:lnTo>
                <a:lnTo>
                  <a:pt x="165290" y="31288"/>
                </a:lnTo>
                <a:lnTo>
                  <a:pt x="166693" y="22478"/>
                </a:lnTo>
                <a:lnTo>
                  <a:pt x="167483" y="13116"/>
                </a:lnTo>
                <a:lnTo>
                  <a:pt x="167668" y="10592"/>
                </a:lnTo>
                <a:lnTo>
                  <a:pt x="167773" y="31925"/>
                </a:lnTo>
                <a:lnTo>
                  <a:pt x="168739" y="41286"/>
                </a:lnTo>
                <a:lnTo>
                  <a:pt x="170337" y="50384"/>
                </a:lnTo>
                <a:lnTo>
                  <a:pt x="172354" y="59307"/>
                </a:lnTo>
                <a:lnTo>
                  <a:pt x="173699" y="67161"/>
                </a:lnTo>
                <a:lnTo>
                  <a:pt x="174596" y="74301"/>
                </a:lnTo>
                <a:lnTo>
                  <a:pt x="175194" y="80967"/>
                </a:lnTo>
                <a:lnTo>
                  <a:pt x="176544" y="90173"/>
                </a:lnTo>
                <a:lnTo>
                  <a:pt x="180585" y="113102"/>
                </a:lnTo>
                <a:lnTo>
                  <a:pt x="182996" y="123979"/>
                </a:lnTo>
                <a:lnTo>
                  <a:pt x="185557" y="134088"/>
                </a:lnTo>
                <a:lnTo>
                  <a:pt x="188215" y="143684"/>
                </a:lnTo>
                <a:lnTo>
                  <a:pt x="193710" y="161967"/>
                </a:lnTo>
                <a:lnTo>
                  <a:pt x="196509" y="170843"/>
                </a:lnTo>
                <a:lnTo>
                  <a:pt x="199327" y="178666"/>
                </a:lnTo>
                <a:lnTo>
                  <a:pt x="202158" y="185785"/>
                </a:lnTo>
                <a:lnTo>
                  <a:pt x="204998" y="192437"/>
                </a:lnTo>
                <a:lnTo>
                  <a:pt x="206892" y="198776"/>
                </a:lnTo>
                <a:lnTo>
                  <a:pt x="208154" y="204908"/>
                </a:lnTo>
                <a:lnTo>
                  <a:pt x="208996" y="210900"/>
                </a:lnTo>
                <a:lnTo>
                  <a:pt x="210509" y="216800"/>
                </a:lnTo>
                <a:lnTo>
                  <a:pt x="212470" y="222638"/>
                </a:lnTo>
                <a:lnTo>
                  <a:pt x="214731" y="228436"/>
                </a:lnTo>
                <a:lnTo>
                  <a:pt x="217242" y="237417"/>
                </a:lnTo>
                <a:lnTo>
                  <a:pt x="217912" y="241146"/>
                </a:lnTo>
                <a:lnTo>
                  <a:pt x="217406" y="246489"/>
                </a:lnTo>
                <a:lnTo>
                  <a:pt x="216116" y="252908"/>
                </a:lnTo>
                <a:lnTo>
                  <a:pt x="214303" y="260046"/>
                </a:lnTo>
                <a:lnTo>
                  <a:pt x="212143" y="266709"/>
                </a:lnTo>
                <a:lnTo>
                  <a:pt x="209750" y="273056"/>
                </a:lnTo>
                <a:lnTo>
                  <a:pt x="207202" y="279192"/>
                </a:lnTo>
                <a:lnTo>
                  <a:pt x="204371" y="288550"/>
                </a:lnTo>
                <a:lnTo>
                  <a:pt x="203616" y="292380"/>
                </a:lnTo>
                <a:lnTo>
                  <a:pt x="200237" y="299174"/>
                </a:lnTo>
                <a:lnTo>
                  <a:pt x="192980" y="308354"/>
                </a:lnTo>
                <a:lnTo>
                  <a:pt x="190307" y="311297"/>
                </a:lnTo>
                <a:lnTo>
                  <a:pt x="187572" y="313259"/>
                </a:lnTo>
                <a:lnTo>
                  <a:pt x="178050" y="316666"/>
                </a:lnTo>
                <a:lnTo>
                  <a:pt x="162076" y="318033"/>
                </a:lnTo>
                <a:lnTo>
                  <a:pt x="148120" y="321688"/>
                </a:lnTo>
                <a:lnTo>
                  <a:pt x="142303" y="322091"/>
                </a:lnTo>
                <a:lnTo>
                  <a:pt x="137472" y="321408"/>
                </a:lnTo>
                <a:lnTo>
                  <a:pt x="128612" y="319060"/>
                </a:lnTo>
                <a:lnTo>
                  <a:pt x="113867" y="316787"/>
                </a:lnTo>
                <a:lnTo>
                  <a:pt x="99869" y="310507"/>
                </a:lnTo>
                <a:lnTo>
                  <a:pt x="96800" y="309875"/>
                </a:lnTo>
                <a:lnTo>
                  <a:pt x="94755" y="308501"/>
                </a:lnTo>
                <a:lnTo>
                  <a:pt x="93391" y="306632"/>
                </a:lnTo>
                <a:lnTo>
                  <a:pt x="91202" y="301340"/>
                </a:lnTo>
                <a:lnTo>
                  <a:pt x="90770" y="293451"/>
                </a:lnTo>
                <a:lnTo>
                  <a:pt x="90711" y="288220"/>
                </a:lnTo>
                <a:lnTo>
                  <a:pt x="92600" y="284539"/>
                </a:lnTo>
                <a:lnTo>
                  <a:pt x="99779" y="275369"/>
                </a:lnTo>
                <a:lnTo>
                  <a:pt x="109320" y="267484"/>
                </a:lnTo>
                <a:lnTo>
                  <a:pt x="125401" y="257690"/>
                </a:lnTo>
                <a:lnTo>
                  <a:pt x="142231" y="248755"/>
                </a:lnTo>
                <a:lnTo>
                  <a:pt x="154540" y="242003"/>
                </a:lnTo>
                <a:lnTo>
                  <a:pt x="176583" y="228444"/>
                </a:lnTo>
                <a:lnTo>
                  <a:pt x="189492" y="221228"/>
                </a:lnTo>
                <a:lnTo>
                  <a:pt x="204120" y="212306"/>
                </a:lnTo>
                <a:lnTo>
                  <a:pt x="220146" y="202944"/>
                </a:lnTo>
                <a:lnTo>
                  <a:pt x="236794" y="195607"/>
                </a:lnTo>
                <a:lnTo>
                  <a:pt x="251178" y="186632"/>
                </a:lnTo>
                <a:lnTo>
                  <a:pt x="257681" y="181571"/>
                </a:lnTo>
                <a:lnTo>
                  <a:pt x="264873" y="176292"/>
                </a:lnTo>
                <a:lnTo>
                  <a:pt x="280485" y="165347"/>
                </a:lnTo>
                <a:lnTo>
                  <a:pt x="294409" y="156673"/>
                </a:lnTo>
                <a:lnTo>
                  <a:pt x="308852" y="146785"/>
                </a:lnTo>
                <a:lnTo>
                  <a:pt x="318038" y="138814"/>
                </a:lnTo>
                <a:lnTo>
                  <a:pt x="336498" y="121703"/>
                </a:lnTo>
                <a:lnTo>
                  <a:pt x="351054" y="107748"/>
                </a:lnTo>
                <a:lnTo>
                  <a:pt x="363873" y="97735"/>
                </a:lnTo>
                <a:lnTo>
                  <a:pt x="369958" y="93732"/>
                </a:lnTo>
                <a:lnTo>
                  <a:pt x="374015" y="89158"/>
                </a:lnTo>
                <a:lnTo>
                  <a:pt x="376719" y="84204"/>
                </a:lnTo>
                <a:lnTo>
                  <a:pt x="390162" y="44361"/>
                </a:lnTo>
                <a:lnTo>
                  <a:pt x="393199" y="34337"/>
                </a:lnTo>
                <a:lnTo>
                  <a:pt x="395224" y="26701"/>
                </a:lnTo>
                <a:lnTo>
                  <a:pt x="396574" y="20658"/>
                </a:lnTo>
                <a:lnTo>
                  <a:pt x="396521" y="16630"/>
                </a:lnTo>
                <a:lnTo>
                  <a:pt x="395534" y="13944"/>
                </a:lnTo>
                <a:lnTo>
                  <a:pt x="387105" y="5083"/>
                </a:lnTo>
                <a:lnTo>
                  <a:pt x="384494" y="3389"/>
                </a:lnTo>
                <a:lnTo>
                  <a:pt x="379052" y="1506"/>
                </a:lnTo>
                <a:lnTo>
                  <a:pt x="376268" y="1957"/>
                </a:lnTo>
                <a:lnTo>
                  <a:pt x="370634" y="4997"/>
                </a:lnTo>
                <a:lnTo>
                  <a:pt x="359256" y="14710"/>
                </a:lnTo>
                <a:lnTo>
                  <a:pt x="348787" y="23938"/>
                </a:lnTo>
                <a:lnTo>
                  <a:pt x="335878" y="33182"/>
                </a:lnTo>
                <a:lnTo>
                  <a:pt x="329387" y="39266"/>
                </a:lnTo>
                <a:lnTo>
                  <a:pt x="323156" y="46180"/>
                </a:lnTo>
                <a:lnTo>
                  <a:pt x="317095" y="53647"/>
                </a:lnTo>
                <a:lnTo>
                  <a:pt x="312103" y="60530"/>
                </a:lnTo>
                <a:lnTo>
                  <a:pt x="307822" y="67023"/>
                </a:lnTo>
                <a:lnTo>
                  <a:pt x="304016" y="73257"/>
                </a:lnTo>
                <a:lnTo>
                  <a:pt x="294707" y="87804"/>
                </a:lnTo>
                <a:lnTo>
                  <a:pt x="289558" y="95683"/>
                </a:lnTo>
                <a:lnTo>
                  <a:pt x="286124" y="102841"/>
                </a:lnTo>
                <a:lnTo>
                  <a:pt x="283836" y="109518"/>
                </a:lnTo>
                <a:lnTo>
                  <a:pt x="282310" y="115875"/>
                </a:lnTo>
                <a:lnTo>
                  <a:pt x="280615" y="125477"/>
                </a:lnTo>
                <a:lnTo>
                  <a:pt x="279861" y="133873"/>
                </a:lnTo>
                <a:lnTo>
                  <a:pt x="279660" y="138779"/>
                </a:lnTo>
                <a:lnTo>
                  <a:pt x="279526" y="143954"/>
                </a:lnTo>
                <a:lnTo>
                  <a:pt x="280390" y="149309"/>
                </a:lnTo>
                <a:lnTo>
                  <a:pt x="281918" y="154785"/>
                </a:lnTo>
                <a:lnTo>
                  <a:pt x="283889" y="160340"/>
                </a:lnTo>
                <a:lnTo>
                  <a:pt x="287108" y="165948"/>
                </a:lnTo>
                <a:lnTo>
                  <a:pt x="291159" y="171592"/>
                </a:lnTo>
                <a:lnTo>
                  <a:pt x="299788" y="181038"/>
                </a:lnTo>
                <a:lnTo>
                  <a:pt x="315628" y="189642"/>
                </a:lnTo>
                <a:lnTo>
                  <a:pt x="324951" y="193823"/>
                </a:lnTo>
                <a:lnTo>
                  <a:pt x="332269" y="195681"/>
                </a:lnTo>
                <a:lnTo>
                  <a:pt x="346294" y="196727"/>
                </a:lnTo>
                <a:lnTo>
                  <a:pt x="367066" y="192486"/>
                </a:lnTo>
                <a:lnTo>
                  <a:pt x="386950" y="188411"/>
                </a:lnTo>
                <a:lnTo>
                  <a:pt x="408234" y="179422"/>
                </a:lnTo>
                <a:lnTo>
                  <a:pt x="420401" y="173088"/>
                </a:lnTo>
                <a:lnTo>
                  <a:pt x="442364" y="159765"/>
                </a:lnTo>
                <a:lnTo>
                  <a:pt x="455255" y="152604"/>
                </a:lnTo>
                <a:lnTo>
                  <a:pt x="473222" y="143218"/>
                </a:lnTo>
                <a:lnTo>
                  <a:pt x="484845" y="134772"/>
                </a:lnTo>
                <a:lnTo>
                  <a:pt x="490611" y="129853"/>
                </a:lnTo>
                <a:lnTo>
                  <a:pt x="495407" y="124669"/>
                </a:lnTo>
                <a:lnTo>
                  <a:pt x="499558" y="119308"/>
                </a:lnTo>
                <a:lnTo>
                  <a:pt x="503277" y="113828"/>
                </a:lnTo>
                <a:lnTo>
                  <a:pt x="509950" y="105200"/>
                </a:lnTo>
                <a:lnTo>
                  <a:pt x="516091" y="97238"/>
                </a:lnTo>
                <a:lnTo>
                  <a:pt x="521995" y="87350"/>
                </a:lnTo>
                <a:lnTo>
                  <a:pt x="527794" y="76605"/>
                </a:lnTo>
                <a:lnTo>
                  <a:pt x="530674" y="71072"/>
                </a:lnTo>
                <a:lnTo>
                  <a:pt x="536414" y="62385"/>
                </a:lnTo>
                <a:lnTo>
                  <a:pt x="539278" y="58735"/>
                </a:lnTo>
                <a:lnTo>
                  <a:pt x="541187" y="54397"/>
                </a:lnTo>
                <a:lnTo>
                  <a:pt x="543309" y="44496"/>
                </a:lnTo>
                <a:lnTo>
                  <a:pt x="544252" y="36286"/>
                </a:lnTo>
                <a:lnTo>
                  <a:pt x="544671" y="27557"/>
                </a:lnTo>
                <a:lnTo>
                  <a:pt x="544857" y="14153"/>
                </a:lnTo>
                <a:lnTo>
                  <a:pt x="545859" y="13245"/>
                </a:lnTo>
                <a:lnTo>
                  <a:pt x="549513" y="22397"/>
                </a:lnTo>
                <a:lnTo>
                  <a:pt x="556925" y="44419"/>
                </a:lnTo>
                <a:lnTo>
                  <a:pt x="558667" y="50568"/>
                </a:lnTo>
                <a:lnTo>
                  <a:pt x="560603" y="59939"/>
                </a:lnTo>
                <a:lnTo>
                  <a:pt x="564003" y="69820"/>
                </a:lnTo>
                <a:lnTo>
                  <a:pt x="568689" y="79609"/>
                </a:lnTo>
                <a:lnTo>
                  <a:pt x="573947" y="87134"/>
                </a:lnTo>
                <a:lnTo>
                  <a:pt x="576683" y="92379"/>
                </a:lnTo>
                <a:lnTo>
                  <a:pt x="579458" y="98734"/>
                </a:lnTo>
                <a:lnTo>
                  <a:pt x="582262" y="105828"/>
                </a:lnTo>
                <a:lnTo>
                  <a:pt x="585084" y="114367"/>
                </a:lnTo>
                <a:lnTo>
                  <a:pt x="587917" y="123870"/>
                </a:lnTo>
                <a:lnTo>
                  <a:pt x="590759" y="134015"/>
                </a:lnTo>
                <a:lnTo>
                  <a:pt x="592652" y="141731"/>
                </a:lnTo>
                <a:lnTo>
                  <a:pt x="593916" y="147827"/>
                </a:lnTo>
                <a:lnTo>
                  <a:pt x="595319" y="157141"/>
                </a:lnTo>
                <a:lnTo>
                  <a:pt x="595943" y="164455"/>
                </a:lnTo>
                <a:lnTo>
                  <a:pt x="595156" y="167740"/>
                </a:lnTo>
                <a:lnTo>
                  <a:pt x="590451" y="176912"/>
                </a:lnTo>
                <a:lnTo>
                  <a:pt x="589017" y="182768"/>
                </a:lnTo>
                <a:lnTo>
                  <a:pt x="585839" y="188545"/>
                </a:lnTo>
                <a:lnTo>
                  <a:pt x="578695" y="197153"/>
                </a:lnTo>
                <a:lnTo>
                  <a:pt x="576038" y="200015"/>
                </a:lnTo>
                <a:lnTo>
                  <a:pt x="573314" y="201923"/>
                </a:lnTo>
                <a:lnTo>
                  <a:pt x="564929" y="205562"/>
                </a:lnTo>
                <a:lnTo>
                  <a:pt x="559259" y="209788"/>
                </a:lnTo>
                <a:lnTo>
                  <a:pt x="555460" y="211296"/>
                </a:lnTo>
                <a:lnTo>
                  <a:pt x="546160" y="212972"/>
                </a:lnTo>
                <a:lnTo>
                  <a:pt x="525663" y="213916"/>
                </a:lnTo>
                <a:lnTo>
                  <a:pt x="509739" y="211596"/>
                </a:lnTo>
                <a:lnTo>
                  <a:pt x="494090" y="208343"/>
                </a:lnTo>
                <a:lnTo>
                  <a:pt x="480784" y="206897"/>
                </a:lnTo>
                <a:lnTo>
                  <a:pt x="476474" y="205559"/>
                </a:lnTo>
                <a:lnTo>
                  <a:pt x="473601" y="203714"/>
                </a:lnTo>
                <a:lnTo>
                  <a:pt x="471685" y="201532"/>
                </a:lnTo>
                <a:lnTo>
                  <a:pt x="469455" y="200077"/>
                </a:lnTo>
                <a:lnTo>
                  <a:pt x="464438" y="198461"/>
                </a:lnTo>
                <a:lnTo>
                  <a:pt x="462719" y="198982"/>
                </a:lnTo>
                <a:lnTo>
                  <a:pt x="461573" y="200282"/>
                </a:lnTo>
                <a:lnTo>
                  <a:pt x="460809" y="202102"/>
                </a:lnTo>
                <a:lnTo>
                  <a:pt x="461252" y="203314"/>
                </a:lnTo>
                <a:lnTo>
                  <a:pt x="462500" y="204123"/>
                </a:lnTo>
                <a:lnTo>
                  <a:pt x="466427" y="205021"/>
                </a:lnTo>
                <a:lnTo>
                  <a:pt x="471347" y="205421"/>
                </a:lnTo>
                <a:lnTo>
                  <a:pt x="473992" y="206480"/>
                </a:lnTo>
                <a:lnTo>
                  <a:pt x="479472" y="210196"/>
                </a:lnTo>
                <a:lnTo>
                  <a:pt x="487623" y="212483"/>
                </a:lnTo>
                <a:lnTo>
                  <a:pt x="508001" y="213771"/>
                </a:lnTo>
                <a:lnTo>
                  <a:pt x="544470" y="214206"/>
                </a:lnTo>
                <a:lnTo>
                  <a:pt x="564452" y="211725"/>
                </a:lnTo>
                <a:lnTo>
                  <a:pt x="584129" y="208400"/>
                </a:lnTo>
                <a:lnTo>
                  <a:pt x="599224" y="206922"/>
                </a:lnTo>
                <a:lnTo>
                  <a:pt x="614823" y="203726"/>
                </a:lnTo>
                <a:lnTo>
                  <a:pt x="637130" y="196571"/>
                </a:lnTo>
                <a:lnTo>
                  <a:pt x="648815" y="191187"/>
                </a:lnTo>
                <a:lnTo>
                  <a:pt x="661702" y="181849"/>
                </a:lnTo>
                <a:lnTo>
                  <a:pt x="671800" y="172579"/>
                </a:lnTo>
                <a:lnTo>
                  <a:pt x="683646" y="161201"/>
                </a:lnTo>
                <a:lnTo>
                  <a:pt x="710705" y="134333"/>
                </a:lnTo>
                <a:lnTo>
                  <a:pt x="712622" y="131466"/>
                </a:lnTo>
                <a:lnTo>
                  <a:pt x="713900" y="128601"/>
                </a:lnTo>
                <a:lnTo>
                  <a:pt x="716456" y="11144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352"/>
          <p:cNvSpPr/>
          <p:nvPr/>
        </p:nvSpPr>
        <p:spPr>
          <a:xfrm>
            <a:off x="7452359" y="3351919"/>
            <a:ext cx="445772" cy="214242"/>
          </a:xfrm>
          <a:custGeom>
            <a:avLst/>
            <a:gdLst/>
            <a:ahLst/>
            <a:cxnLst/>
            <a:rect l="0" t="0" r="0" b="0"/>
            <a:pathLst>
              <a:path w="445772" h="214242">
                <a:moveTo>
                  <a:pt x="0" y="119943"/>
                </a:moveTo>
                <a:lnTo>
                  <a:pt x="13653" y="115393"/>
                </a:lnTo>
                <a:lnTo>
                  <a:pt x="22896" y="110618"/>
                </a:lnTo>
                <a:lnTo>
                  <a:pt x="30179" y="105321"/>
                </a:lnTo>
                <a:lnTo>
                  <a:pt x="36590" y="99792"/>
                </a:lnTo>
                <a:lnTo>
                  <a:pt x="42492" y="95079"/>
                </a:lnTo>
                <a:lnTo>
                  <a:pt x="59208" y="82222"/>
                </a:lnTo>
                <a:lnTo>
                  <a:pt x="72810" y="73841"/>
                </a:lnTo>
                <a:lnTo>
                  <a:pt x="89497" y="64443"/>
                </a:lnTo>
                <a:lnTo>
                  <a:pt x="108243" y="54368"/>
                </a:lnTo>
                <a:lnTo>
                  <a:pt x="124549" y="44794"/>
                </a:lnTo>
                <a:lnTo>
                  <a:pt x="139231" y="35554"/>
                </a:lnTo>
                <a:lnTo>
                  <a:pt x="152828" y="26536"/>
                </a:lnTo>
                <a:lnTo>
                  <a:pt x="163798" y="19572"/>
                </a:lnTo>
                <a:lnTo>
                  <a:pt x="173017" y="13976"/>
                </a:lnTo>
                <a:lnTo>
                  <a:pt x="181068" y="9294"/>
                </a:lnTo>
                <a:lnTo>
                  <a:pt x="188339" y="6172"/>
                </a:lnTo>
                <a:lnTo>
                  <a:pt x="201499" y="2703"/>
                </a:lnTo>
                <a:lnTo>
                  <a:pt x="213698" y="1161"/>
                </a:lnTo>
                <a:lnTo>
                  <a:pt x="224518" y="476"/>
                </a:lnTo>
                <a:lnTo>
                  <a:pt x="235963" y="91"/>
                </a:lnTo>
                <a:lnTo>
                  <a:pt x="242351" y="0"/>
                </a:lnTo>
                <a:lnTo>
                  <a:pt x="244434" y="929"/>
                </a:lnTo>
                <a:lnTo>
                  <a:pt x="245824" y="2500"/>
                </a:lnTo>
                <a:lnTo>
                  <a:pt x="248321" y="8691"/>
                </a:lnTo>
                <a:lnTo>
                  <a:pt x="252605" y="20968"/>
                </a:lnTo>
                <a:lnTo>
                  <a:pt x="254129" y="26337"/>
                </a:lnTo>
                <a:lnTo>
                  <a:pt x="255144" y="30869"/>
                </a:lnTo>
                <a:lnTo>
                  <a:pt x="255821" y="34843"/>
                </a:lnTo>
                <a:lnTo>
                  <a:pt x="255320" y="41302"/>
                </a:lnTo>
                <a:lnTo>
                  <a:pt x="254034" y="49418"/>
                </a:lnTo>
                <a:lnTo>
                  <a:pt x="252223" y="58639"/>
                </a:lnTo>
                <a:lnTo>
                  <a:pt x="251017" y="66691"/>
                </a:lnTo>
                <a:lnTo>
                  <a:pt x="250212" y="73964"/>
                </a:lnTo>
                <a:lnTo>
                  <a:pt x="249676" y="80718"/>
                </a:lnTo>
                <a:lnTo>
                  <a:pt x="247413" y="91888"/>
                </a:lnTo>
                <a:lnTo>
                  <a:pt x="243999" y="106002"/>
                </a:lnTo>
                <a:lnTo>
                  <a:pt x="239819" y="122079"/>
                </a:lnTo>
                <a:lnTo>
                  <a:pt x="237032" y="134702"/>
                </a:lnTo>
                <a:lnTo>
                  <a:pt x="235174" y="145022"/>
                </a:lnTo>
                <a:lnTo>
                  <a:pt x="233936" y="153808"/>
                </a:lnTo>
                <a:lnTo>
                  <a:pt x="233110" y="161570"/>
                </a:lnTo>
                <a:lnTo>
                  <a:pt x="232560" y="168649"/>
                </a:lnTo>
                <a:lnTo>
                  <a:pt x="232192" y="175274"/>
                </a:lnTo>
                <a:lnTo>
                  <a:pt x="231947" y="175880"/>
                </a:lnTo>
                <a:lnTo>
                  <a:pt x="231785" y="172474"/>
                </a:lnTo>
                <a:lnTo>
                  <a:pt x="231675" y="166394"/>
                </a:lnTo>
                <a:lnTo>
                  <a:pt x="232556" y="160435"/>
                </a:lnTo>
                <a:lnTo>
                  <a:pt x="234095" y="154558"/>
                </a:lnTo>
                <a:lnTo>
                  <a:pt x="236074" y="148735"/>
                </a:lnTo>
                <a:lnTo>
                  <a:pt x="238345" y="142947"/>
                </a:lnTo>
                <a:lnTo>
                  <a:pt x="240812" y="137184"/>
                </a:lnTo>
                <a:lnTo>
                  <a:pt x="246092" y="125701"/>
                </a:lnTo>
                <a:lnTo>
                  <a:pt x="251615" y="114247"/>
                </a:lnTo>
                <a:lnTo>
                  <a:pt x="255374" y="107573"/>
                </a:lnTo>
                <a:lnTo>
                  <a:pt x="259784" y="100267"/>
                </a:lnTo>
                <a:lnTo>
                  <a:pt x="264630" y="92538"/>
                </a:lnTo>
                <a:lnTo>
                  <a:pt x="269765" y="85480"/>
                </a:lnTo>
                <a:lnTo>
                  <a:pt x="275094" y="78871"/>
                </a:lnTo>
                <a:lnTo>
                  <a:pt x="280551" y="72559"/>
                </a:lnTo>
                <a:lnTo>
                  <a:pt x="288952" y="65494"/>
                </a:lnTo>
                <a:lnTo>
                  <a:pt x="299315" y="57926"/>
                </a:lnTo>
                <a:lnTo>
                  <a:pt x="310985" y="50023"/>
                </a:lnTo>
                <a:lnTo>
                  <a:pt x="319719" y="43802"/>
                </a:lnTo>
                <a:lnTo>
                  <a:pt x="326494" y="38703"/>
                </a:lnTo>
                <a:lnTo>
                  <a:pt x="331963" y="34351"/>
                </a:lnTo>
                <a:lnTo>
                  <a:pt x="337514" y="30497"/>
                </a:lnTo>
                <a:lnTo>
                  <a:pt x="343119" y="26974"/>
                </a:lnTo>
                <a:lnTo>
                  <a:pt x="348761" y="23674"/>
                </a:lnTo>
                <a:lnTo>
                  <a:pt x="360110" y="20007"/>
                </a:lnTo>
                <a:lnTo>
                  <a:pt x="371505" y="18377"/>
                </a:lnTo>
                <a:lnTo>
                  <a:pt x="382919" y="17652"/>
                </a:lnTo>
                <a:lnTo>
                  <a:pt x="395504" y="17245"/>
                </a:lnTo>
                <a:lnTo>
                  <a:pt x="404697" y="19689"/>
                </a:lnTo>
                <a:lnTo>
                  <a:pt x="409816" y="21675"/>
                </a:lnTo>
                <a:lnTo>
                  <a:pt x="413228" y="23951"/>
                </a:lnTo>
                <a:lnTo>
                  <a:pt x="415503" y="26421"/>
                </a:lnTo>
                <a:lnTo>
                  <a:pt x="418983" y="31705"/>
                </a:lnTo>
                <a:lnTo>
                  <a:pt x="423705" y="37229"/>
                </a:lnTo>
                <a:lnTo>
                  <a:pt x="426298" y="40988"/>
                </a:lnTo>
                <a:lnTo>
                  <a:pt x="428980" y="45399"/>
                </a:lnTo>
                <a:lnTo>
                  <a:pt x="431719" y="50245"/>
                </a:lnTo>
                <a:lnTo>
                  <a:pt x="433545" y="55380"/>
                </a:lnTo>
                <a:lnTo>
                  <a:pt x="434763" y="60708"/>
                </a:lnTo>
                <a:lnTo>
                  <a:pt x="435575" y="66166"/>
                </a:lnTo>
                <a:lnTo>
                  <a:pt x="435164" y="75519"/>
                </a:lnTo>
                <a:lnTo>
                  <a:pt x="433936" y="87470"/>
                </a:lnTo>
                <a:lnTo>
                  <a:pt x="432167" y="101152"/>
                </a:lnTo>
                <a:lnTo>
                  <a:pt x="431938" y="112178"/>
                </a:lnTo>
                <a:lnTo>
                  <a:pt x="432739" y="121434"/>
                </a:lnTo>
                <a:lnTo>
                  <a:pt x="434226" y="129509"/>
                </a:lnTo>
                <a:lnTo>
                  <a:pt x="434264" y="136798"/>
                </a:lnTo>
                <a:lnTo>
                  <a:pt x="433337" y="143562"/>
                </a:lnTo>
                <a:lnTo>
                  <a:pt x="431767" y="149977"/>
                </a:lnTo>
                <a:lnTo>
                  <a:pt x="430720" y="156158"/>
                </a:lnTo>
                <a:lnTo>
                  <a:pt x="430021" y="162184"/>
                </a:lnTo>
                <a:lnTo>
                  <a:pt x="429557" y="168106"/>
                </a:lnTo>
                <a:lnTo>
                  <a:pt x="429246" y="173007"/>
                </a:lnTo>
                <a:lnTo>
                  <a:pt x="428902" y="180992"/>
                </a:lnTo>
                <a:lnTo>
                  <a:pt x="429762" y="184455"/>
                </a:lnTo>
                <a:lnTo>
                  <a:pt x="433258" y="190843"/>
                </a:lnTo>
                <a:lnTo>
                  <a:pt x="435447" y="196857"/>
                </a:lnTo>
                <a:lnTo>
                  <a:pt x="436852" y="203927"/>
                </a:lnTo>
                <a:lnTo>
                  <a:pt x="437920" y="204508"/>
                </a:lnTo>
                <a:lnTo>
                  <a:pt x="441646" y="205153"/>
                </a:lnTo>
                <a:lnTo>
                  <a:pt x="443021" y="206277"/>
                </a:lnTo>
                <a:lnTo>
                  <a:pt x="443937" y="207979"/>
                </a:lnTo>
                <a:lnTo>
                  <a:pt x="445771" y="21424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353"/>
          <p:cNvSpPr/>
          <p:nvPr/>
        </p:nvSpPr>
        <p:spPr>
          <a:xfrm>
            <a:off x="8005745" y="3351847"/>
            <a:ext cx="205356" cy="179902"/>
          </a:xfrm>
          <a:custGeom>
            <a:avLst/>
            <a:gdLst/>
            <a:ahLst/>
            <a:cxnLst/>
            <a:rect l="0" t="0" r="0" b="0"/>
            <a:pathLst>
              <a:path w="205356" h="179902">
                <a:moveTo>
                  <a:pt x="46689" y="17145"/>
                </a:moveTo>
                <a:lnTo>
                  <a:pt x="37588" y="21696"/>
                </a:lnTo>
                <a:lnTo>
                  <a:pt x="34906" y="23989"/>
                </a:lnTo>
                <a:lnTo>
                  <a:pt x="33119" y="26470"/>
                </a:lnTo>
                <a:lnTo>
                  <a:pt x="31927" y="29077"/>
                </a:lnTo>
                <a:lnTo>
                  <a:pt x="25700" y="41847"/>
                </a:lnTo>
                <a:lnTo>
                  <a:pt x="23171" y="45995"/>
                </a:lnTo>
                <a:lnTo>
                  <a:pt x="20534" y="49714"/>
                </a:lnTo>
                <a:lnTo>
                  <a:pt x="17822" y="53145"/>
                </a:lnTo>
                <a:lnTo>
                  <a:pt x="15062" y="58290"/>
                </a:lnTo>
                <a:lnTo>
                  <a:pt x="12270" y="64578"/>
                </a:lnTo>
                <a:lnTo>
                  <a:pt x="9455" y="71627"/>
                </a:lnTo>
                <a:lnTo>
                  <a:pt x="6626" y="78231"/>
                </a:lnTo>
                <a:lnTo>
                  <a:pt x="944" y="90649"/>
                </a:lnTo>
                <a:lnTo>
                  <a:pt x="0" y="96628"/>
                </a:lnTo>
                <a:lnTo>
                  <a:pt x="323" y="102519"/>
                </a:lnTo>
                <a:lnTo>
                  <a:pt x="1491" y="108351"/>
                </a:lnTo>
                <a:lnTo>
                  <a:pt x="2270" y="113191"/>
                </a:lnTo>
                <a:lnTo>
                  <a:pt x="2789" y="117371"/>
                </a:lnTo>
                <a:lnTo>
                  <a:pt x="3135" y="121110"/>
                </a:lnTo>
                <a:lnTo>
                  <a:pt x="3366" y="125507"/>
                </a:lnTo>
                <a:lnTo>
                  <a:pt x="3622" y="135474"/>
                </a:lnTo>
                <a:lnTo>
                  <a:pt x="4643" y="140798"/>
                </a:lnTo>
                <a:lnTo>
                  <a:pt x="6276" y="146253"/>
                </a:lnTo>
                <a:lnTo>
                  <a:pt x="8317" y="151794"/>
                </a:lnTo>
                <a:lnTo>
                  <a:pt x="10631" y="156441"/>
                </a:lnTo>
                <a:lnTo>
                  <a:pt x="13126" y="160492"/>
                </a:lnTo>
                <a:lnTo>
                  <a:pt x="15741" y="164144"/>
                </a:lnTo>
                <a:lnTo>
                  <a:pt x="18438" y="166580"/>
                </a:lnTo>
                <a:lnTo>
                  <a:pt x="21188" y="168203"/>
                </a:lnTo>
                <a:lnTo>
                  <a:pt x="23973" y="169286"/>
                </a:lnTo>
                <a:lnTo>
                  <a:pt x="27735" y="170960"/>
                </a:lnTo>
                <a:lnTo>
                  <a:pt x="36995" y="175360"/>
                </a:lnTo>
                <a:lnTo>
                  <a:pt x="41179" y="176914"/>
                </a:lnTo>
                <a:lnTo>
                  <a:pt x="44921" y="177950"/>
                </a:lnTo>
                <a:lnTo>
                  <a:pt x="48368" y="178641"/>
                </a:lnTo>
                <a:lnTo>
                  <a:pt x="52572" y="179101"/>
                </a:lnTo>
                <a:lnTo>
                  <a:pt x="57279" y="179409"/>
                </a:lnTo>
                <a:lnTo>
                  <a:pt x="66636" y="179750"/>
                </a:lnTo>
                <a:lnTo>
                  <a:pt x="73969" y="179901"/>
                </a:lnTo>
                <a:lnTo>
                  <a:pt x="77258" y="178989"/>
                </a:lnTo>
                <a:lnTo>
                  <a:pt x="83453" y="175436"/>
                </a:lnTo>
                <a:lnTo>
                  <a:pt x="89297" y="173155"/>
                </a:lnTo>
                <a:lnTo>
                  <a:pt x="97002" y="170682"/>
                </a:lnTo>
                <a:lnTo>
                  <a:pt x="105949" y="168080"/>
                </a:lnTo>
                <a:lnTo>
                  <a:pt x="112866" y="164441"/>
                </a:lnTo>
                <a:lnTo>
                  <a:pt x="118430" y="160110"/>
                </a:lnTo>
                <a:lnTo>
                  <a:pt x="123091" y="155317"/>
                </a:lnTo>
                <a:lnTo>
                  <a:pt x="128105" y="151170"/>
                </a:lnTo>
                <a:lnTo>
                  <a:pt x="133351" y="147452"/>
                </a:lnTo>
                <a:lnTo>
                  <a:pt x="138754" y="144022"/>
                </a:lnTo>
                <a:lnTo>
                  <a:pt x="144262" y="140782"/>
                </a:lnTo>
                <a:lnTo>
                  <a:pt x="149837" y="137670"/>
                </a:lnTo>
                <a:lnTo>
                  <a:pt x="155459" y="134642"/>
                </a:lnTo>
                <a:lnTo>
                  <a:pt x="160160" y="130719"/>
                </a:lnTo>
                <a:lnTo>
                  <a:pt x="164247" y="126198"/>
                </a:lnTo>
                <a:lnTo>
                  <a:pt x="167924" y="121280"/>
                </a:lnTo>
                <a:lnTo>
                  <a:pt x="171327" y="117049"/>
                </a:lnTo>
                <a:lnTo>
                  <a:pt x="174549" y="113275"/>
                </a:lnTo>
                <a:lnTo>
                  <a:pt x="177650" y="109806"/>
                </a:lnTo>
                <a:lnTo>
                  <a:pt x="186174" y="100873"/>
                </a:lnTo>
                <a:lnTo>
                  <a:pt x="191114" y="95824"/>
                </a:lnTo>
                <a:lnTo>
                  <a:pt x="194408" y="91505"/>
                </a:lnTo>
                <a:lnTo>
                  <a:pt x="196603" y="87673"/>
                </a:lnTo>
                <a:lnTo>
                  <a:pt x="198067" y="84166"/>
                </a:lnTo>
                <a:lnTo>
                  <a:pt x="199995" y="78018"/>
                </a:lnTo>
                <a:lnTo>
                  <a:pt x="204678" y="61028"/>
                </a:lnTo>
                <a:lnTo>
                  <a:pt x="205355" y="54020"/>
                </a:lnTo>
                <a:lnTo>
                  <a:pt x="204854" y="48396"/>
                </a:lnTo>
                <a:lnTo>
                  <a:pt x="203567" y="43694"/>
                </a:lnTo>
                <a:lnTo>
                  <a:pt x="201757" y="39607"/>
                </a:lnTo>
                <a:lnTo>
                  <a:pt x="199599" y="35929"/>
                </a:lnTo>
                <a:lnTo>
                  <a:pt x="197207" y="32525"/>
                </a:lnTo>
                <a:lnTo>
                  <a:pt x="193707" y="29304"/>
                </a:lnTo>
                <a:lnTo>
                  <a:pt x="189469" y="26203"/>
                </a:lnTo>
                <a:lnTo>
                  <a:pt x="184738" y="23184"/>
                </a:lnTo>
                <a:lnTo>
                  <a:pt x="177775" y="20218"/>
                </a:lnTo>
                <a:lnTo>
                  <a:pt x="169321" y="17289"/>
                </a:lnTo>
                <a:lnTo>
                  <a:pt x="159878" y="14383"/>
                </a:lnTo>
                <a:lnTo>
                  <a:pt x="151675" y="12446"/>
                </a:lnTo>
                <a:lnTo>
                  <a:pt x="144304" y="11155"/>
                </a:lnTo>
                <a:lnTo>
                  <a:pt x="137482" y="10294"/>
                </a:lnTo>
                <a:lnTo>
                  <a:pt x="131031" y="9721"/>
                </a:lnTo>
                <a:lnTo>
                  <a:pt x="124825" y="9338"/>
                </a:lnTo>
                <a:lnTo>
                  <a:pt x="118783" y="9083"/>
                </a:lnTo>
                <a:lnTo>
                  <a:pt x="111895" y="7960"/>
                </a:lnTo>
                <a:lnTo>
                  <a:pt x="104448" y="6260"/>
                </a:lnTo>
                <a:lnTo>
                  <a:pt x="96625" y="4173"/>
                </a:lnTo>
                <a:lnTo>
                  <a:pt x="89505" y="2782"/>
                </a:lnTo>
                <a:lnTo>
                  <a:pt x="82854" y="1855"/>
                </a:lnTo>
                <a:lnTo>
                  <a:pt x="76513" y="1237"/>
                </a:lnTo>
                <a:lnTo>
                  <a:pt x="70382" y="824"/>
                </a:lnTo>
                <a:lnTo>
                  <a:pt x="64390" y="550"/>
                </a:lnTo>
                <a:lnTo>
                  <a:pt x="51699" y="244"/>
                </a:lnTo>
                <a:lnTo>
                  <a:pt x="382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354"/>
          <p:cNvSpPr/>
          <p:nvPr/>
        </p:nvSpPr>
        <p:spPr>
          <a:xfrm>
            <a:off x="6913836" y="4029075"/>
            <a:ext cx="701402" cy="393795"/>
          </a:xfrm>
          <a:custGeom>
            <a:avLst/>
            <a:gdLst/>
            <a:ahLst/>
            <a:cxnLst/>
            <a:rect l="0" t="0" r="0" b="0"/>
            <a:pathLst>
              <a:path w="701402" h="393795">
                <a:moveTo>
                  <a:pt x="15601" y="0"/>
                </a:moveTo>
                <a:lnTo>
                  <a:pt x="11050" y="9101"/>
                </a:lnTo>
                <a:lnTo>
                  <a:pt x="8757" y="17498"/>
                </a:lnTo>
                <a:lnTo>
                  <a:pt x="6276" y="28810"/>
                </a:lnTo>
                <a:lnTo>
                  <a:pt x="3669" y="42067"/>
                </a:lnTo>
                <a:lnTo>
                  <a:pt x="1932" y="60429"/>
                </a:lnTo>
                <a:lnTo>
                  <a:pt x="773" y="82196"/>
                </a:lnTo>
                <a:lnTo>
                  <a:pt x="0" y="106232"/>
                </a:lnTo>
                <a:lnTo>
                  <a:pt x="438" y="125114"/>
                </a:lnTo>
                <a:lnTo>
                  <a:pt x="1682" y="140559"/>
                </a:lnTo>
                <a:lnTo>
                  <a:pt x="3465" y="153713"/>
                </a:lnTo>
                <a:lnTo>
                  <a:pt x="6557" y="165341"/>
                </a:lnTo>
                <a:lnTo>
                  <a:pt x="10525" y="175949"/>
                </a:lnTo>
                <a:lnTo>
                  <a:pt x="15075" y="185879"/>
                </a:lnTo>
                <a:lnTo>
                  <a:pt x="20013" y="193452"/>
                </a:lnTo>
                <a:lnTo>
                  <a:pt x="30579" y="204406"/>
                </a:lnTo>
                <a:lnTo>
                  <a:pt x="39086" y="209910"/>
                </a:lnTo>
                <a:lnTo>
                  <a:pt x="46041" y="212356"/>
                </a:lnTo>
                <a:lnTo>
                  <a:pt x="58268" y="213926"/>
                </a:lnTo>
                <a:lnTo>
                  <a:pt x="61190" y="214054"/>
                </a:lnTo>
                <a:lnTo>
                  <a:pt x="78957" y="209685"/>
                </a:lnTo>
                <a:lnTo>
                  <a:pt x="89162" y="204953"/>
                </a:lnTo>
                <a:lnTo>
                  <a:pt x="93216" y="202358"/>
                </a:lnTo>
                <a:lnTo>
                  <a:pt x="100262" y="194394"/>
                </a:lnTo>
                <a:lnTo>
                  <a:pt x="107520" y="184505"/>
                </a:lnTo>
                <a:lnTo>
                  <a:pt x="117097" y="173759"/>
                </a:lnTo>
                <a:lnTo>
                  <a:pt x="127703" y="162634"/>
                </a:lnTo>
                <a:lnTo>
                  <a:pt x="133198" y="157000"/>
                </a:lnTo>
                <a:lnTo>
                  <a:pt x="138767" y="149434"/>
                </a:lnTo>
                <a:lnTo>
                  <a:pt x="144384" y="140580"/>
                </a:lnTo>
                <a:lnTo>
                  <a:pt x="154753" y="122487"/>
                </a:lnTo>
                <a:lnTo>
                  <a:pt x="162536" y="108096"/>
                </a:lnTo>
                <a:lnTo>
                  <a:pt x="169171" y="97890"/>
                </a:lnTo>
                <a:lnTo>
                  <a:pt x="175294" y="89227"/>
                </a:lnTo>
                <a:lnTo>
                  <a:pt x="181191" y="79026"/>
                </a:lnTo>
                <a:lnTo>
                  <a:pt x="184447" y="68142"/>
                </a:lnTo>
                <a:lnTo>
                  <a:pt x="185315" y="62573"/>
                </a:lnTo>
                <a:lnTo>
                  <a:pt x="188820" y="53845"/>
                </a:lnTo>
                <a:lnTo>
                  <a:pt x="191087" y="50184"/>
                </a:lnTo>
                <a:lnTo>
                  <a:pt x="193607" y="41036"/>
                </a:lnTo>
                <a:lnTo>
                  <a:pt x="194728" y="31573"/>
                </a:lnTo>
                <a:lnTo>
                  <a:pt x="195226" y="24192"/>
                </a:lnTo>
                <a:lnTo>
                  <a:pt x="195447" y="32977"/>
                </a:lnTo>
                <a:lnTo>
                  <a:pt x="195589" y="63770"/>
                </a:lnTo>
                <a:lnTo>
                  <a:pt x="196553" y="75851"/>
                </a:lnTo>
                <a:lnTo>
                  <a:pt x="201508" y="123545"/>
                </a:lnTo>
                <a:lnTo>
                  <a:pt x="202404" y="134751"/>
                </a:lnTo>
                <a:lnTo>
                  <a:pt x="203001" y="144126"/>
                </a:lnTo>
                <a:lnTo>
                  <a:pt x="204352" y="153234"/>
                </a:lnTo>
                <a:lnTo>
                  <a:pt x="206205" y="162163"/>
                </a:lnTo>
                <a:lnTo>
                  <a:pt x="208393" y="170974"/>
                </a:lnTo>
                <a:lnTo>
                  <a:pt x="209851" y="178752"/>
                </a:lnTo>
                <a:lnTo>
                  <a:pt x="210824" y="185843"/>
                </a:lnTo>
                <a:lnTo>
                  <a:pt x="211472" y="192475"/>
                </a:lnTo>
                <a:lnTo>
                  <a:pt x="211905" y="198802"/>
                </a:lnTo>
                <a:lnTo>
                  <a:pt x="212384" y="210911"/>
                </a:lnTo>
                <a:lnTo>
                  <a:pt x="212735" y="276941"/>
                </a:lnTo>
                <a:lnTo>
                  <a:pt x="211794" y="286545"/>
                </a:lnTo>
                <a:lnTo>
                  <a:pt x="210214" y="294852"/>
                </a:lnTo>
                <a:lnTo>
                  <a:pt x="208208" y="302295"/>
                </a:lnTo>
                <a:lnTo>
                  <a:pt x="205979" y="313106"/>
                </a:lnTo>
                <a:lnTo>
                  <a:pt x="204036" y="324896"/>
                </a:lnTo>
                <a:lnTo>
                  <a:pt x="199997" y="346011"/>
                </a:lnTo>
                <a:lnTo>
                  <a:pt x="197587" y="354498"/>
                </a:lnTo>
                <a:lnTo>
                  <a:pt x="192369" y="366470"/>
                </a:lnTo>
                <a:lnTo>
                  <a:pt x="188691" y="370996"/>
                </a:lnTo>
                <a:lnTo>
                  <a:pt x="179525" y="378564"/>
                </a:lnTo>
                <a:lnTo>
                  <a:pt x="163655" y="388180"/>
                </a:lnTo>
                <a:lnTo>
                  <a:pt x="155063" y="391599"/>
                </a:lnTo>
                <a:lnTo>
                  <a:pt x="147116" y="393119"/>
                </a:lnTo>
                <a:lnTo>
                  <a:pt x="137235" y="393794"/>
                </a:lnTo>
                <a:lnTo>
                  <a:pt x="126493" y="391555"/>
                </a:lnTo>
                <a:lnTo>
                  <a:pt x="113176" y="386907"/>
                </a:lnTo>
                <a:lnTo>
                  <a:pt x="106319" y="381550"/>
                </a:lnTo>
                <a:lnTo>
                  <a:pt x="95468" y="371207"/>
                </a:lnTo>
                <a:lnTo>
                  <a:pt x="89833" y="365641"/>
                </a:lnTo>
                <a:lnTo>
                  <a:pt x="87949" y="360918"/>
                </a:lnTo>
                <a:lnTo>
                  <a:pt x="86693" y="354912"/>
                </a:lnTo>
                <a:lnTo>
                  <a:pt x="85856" y="348050"/>
                </a:lnTo>
                <a:lnTo>
                  <a:pt x="86250" y="342524"/>
                </a:lnTo>
                <a:lnTo>
                  <a:pt x="87466" y="337886"/>
                </a:lnTo>
                <a:lnTo>
                  <a:pt x="91356" y="329241"/>
                </a:lnTo>
                <a:lnTo>
                  <a:pt x="96260" y="319049"/>
                </a:lnTo>
                <a:lnTo>
                  <a:pt x="99854" y="312712"/>
                </a:lnTo>
                <a:lnTo>
                  <a:pt x="104155" y="305630"/>
                </a:lnTo>
                <a:lnTo>
                  <a:pt x="108927" y="298050"/>
                </a:lnTo>
                <a:lnTo>
                  <a:pt x="115918" y="291093"/>
                </a:lnTo>
                <a:lnTo>
                  <a:pt x="124389" y="284549"/>
                </a:lnTo>
                <a:lnTo>
                  <a:pt x="133846" y="278282"/>
                </a:lnTo>
                <a:lnTo>
                  <a:pt x="149435" y="266238"/>
                </a:lnTo>
                <a:lnTo>
                  <a:pt x="162713" y="254536"/>
                </a:lnTo>
                <a:lnTo>
                  <a:pt x="174965" y="242984"/>
                </a:lnTo>
                <a:lnTo>
                  <a:pt x="186759" y="234040"/>
                </a:lnTo>
                <a:lnTo>
                  <a:pt x="201209" y="224032"/>
                </a:lnTo>
                <a:lnTo>
                  <a:pt x="223506" y="206885"/>
                </a:lnTo>
                <a:lnTo>
                  <a:pt x="233261" y="199836"/>
                </a:lnTo>
                <a:lnTo>
                  <a:pt x="249182" y="189463"/>
                </a:lnTo>
                <a:lnTo>
                  <a:pt x="262607" y="179138"/>
                </a:lnTo>
                <a:lnTo>
                  <a:pt x="275877" y="168199"/>
                </a:lnTo>
                <a:lnTo>
                  <a:pt x="291299" y="156988"/>
                </a:lnTo>
                <a:lnTo>
                  <a:pt x="301318" y="148473"/>
                </a:lnTo>
                <a:lnTo>
                  <a:pt x="312759" y="138034"/>
                </a:lnTo>
                <a:lnTo>
                  <a:pt x="325149" y="126313"/>
                </a:lnTo>
                <a:lnTo>
                  <a:pt x="334361" y="116594"/>
                </a:lnTo>
                <a:lnTo>
                  <a:pt x="341456" y="108209"/>
                </a:lnTo>
                <a:lnTo>
                  <a:pt x="347137" y="100714"/>
                </a:lnTo>
                <a:lnTo>
                  <a:pt x="350925" y="93812"/>
                </a:lnTo>
                <a:lnTo>
                  <a:pt x="353451" y="87307"/>
                </a:lnTo>
                <a:lnTo>
                  <a:pt x="355134" y="81064"/>
                </a:lnTo>
                <a:lnTo>
                  <a:pt x="358161" y="74045"/>
                </a:lnTo>
                <a:lnTo>
                  <a:pt x="362085" y="66508"/>
                </a:lnTo>
                <a:lnTo>
                  <a:pt x="366605" y="58626"/>
                </a:lnTo>
                <a:lnTo>
                  <a:pt x="371628" y="47328"/>
                </a:lnTo>
                <a:lnTo>
                  <a:pt x="374456" y="35613"/>
                </a:lnTo>
                <a:lnTo>
                  <a:pt x="374852" y="32314"/>
                </a:lnTo>
                <a:lnTo>
                  <a:pt x="374164" y="29163"/>
                </a:lnTo>
                <a:lnTo>
                  <a:pt x="370860" y="23121"/>
                </a:lnTo>
                <a:lnTo>
                  <a:pt x="360788" y="11146"/>
                </a:lnTo>
                <a:lnTo>
                  <a:pt x="360025" y="10288"/>
                </a:lnTo>
                <a:lnTo>
                  <a:pt x="358565" y="9716"/>
                </a:lnTo>
                <a:lnTo>
                  <a:pt x="354402" y="9081"/>
                </a:lnTo>
                <a:lnTo>
                  <a:pt x="351959" y="9864"/>
                </a:lnTo>
                <a:lnTo>
                  <a:pt x="346703" y="13273"/>
                </a:lnTo>
                <a:lnTo>
                  <a:pt x="334616" y="24176"/>
                </a:lnTo>
                <a:lnTo>
                  <a:pt x="325343" y="33287"/>
                </a:lnTo>
                <a:lnTo>
                  <a:pt x="321155" y="40289"/>
                </a:lnTo>
                <a:lnTo>
                  <a:pt x="317412" y="48767"/>
                </a:lnTo>
                <a:lnTo>
                  <a:pt x="313963" y="58229"/>
                </a:lnTo>
                <a:lnTo>
                  <a:pt x="311664" y="66441"/>
                </a:lnTo>
                <a:lnTo>
                  <a:pt x="310132" y="73821"/>
                </a:lnTo>
                <a:lnTo>
                  <a:pt x="309109" y="80647"/>
                </a:lnTo>
                <a:lnTo>
                  <a:pt x="308429" y="87102"/>
                </a:lnTo>
                <a:lnTo>
                  <a:pt x="307672" y="99354"/>
                </a:lnTo>
                <a:lnTo>
                  <a:pt x="307335" y="118770"/>
                </a:lnTo>
                <a:lnTo>
                  <a:pt x="307245" y="130614"/>
                </a:lnTo>
                <a:lnTo>
                  <a:pt x="308138" y="139464"/>
                </a:lnTo>
                <a:lnTo>
                  <a:pt x="309686" y="146316"/>
                </a:lnTo>
                <a:lnTo>
                  <a:pt x="312993" y="156469"/>
                </a:lnTo>
                <a:lnTo>
                  <a:pt x="314463" y="164157"/>
                </a:lnTo>
                <a:lnTo>
                  <a:pt x="317656" y="170748"/>
                </a:lnTo>
                <a:lnTo>
                  <a:pt x="327467" y="182741"/>
                </a:lnTo>
                <a:lnTo>
                  <a:pt x="330192" y="184692"/>
                </a:lnTo>
                <a:lnTo>
                  <a:pt x="338577" y="188391"/>
                </a:lnTo>
                <a:lnTo>
                  <a:pt x="344249" y="192632"/>
                </a:lnTo>
                <a:lnTo>
                  <a:pt x="348047" y="194143"/>
                </a:lnTo>
                <a:lnTo>
                  <a:pt x="357348" y="195824"/>
                </a:lnTo>
                <a:lnTo>
                  <a:pt x="361542" y="195319"/>
                </a:lnTo>
                <a:lnTo>
                  <a:pt x="365291" y="194030"/>
                </a:lnTo>
                <a:lnTo>
                  <a:pt x="368743" y="192218"/>
                </a:lnTo>
                <a:lnTo>
                  <a:pt x="377658" y="190205"/>
                </a:lnTo>
                <a:lnTo>
                  <a:pt x="382702" y="189668"/>
                </a:lnTo>
                <a:lnTo>
                  <a:pt x="387018" y="188358"/>
                </a:lnTo>
                <a:lnTo>
                  <a:pt x="408388" y="176757"/>
                </a:lnTo>
                <a:lnTo>
                  <a:pt x="424306" y="165654"/>
                </a:lnTo>
                <a:lnTo>
                  <a:pt x="442267" y="154289"/>
                </a:lnTo>
                <a:lnTo>
                  <a:pt x="445777" y="151436"/>
                </a:lnTo>
                <a:lnTo>
                  <a:pt x="452219" y="143187"/>
                </a:lnTo>
                <a:lnTo>
                  <a:pt x="458255" y="133171"/>
                </a:lnTo>
                <a:lnTo>
                  <a:pt x="464114" y="122370"/>
                </a:lnTo>
                <a:lnTo>
                  <a:pt x="472767" y="110129"/>
                </a:lnTo>
                <a:lnTo>
                  <a:pt x="478501" y="101016"/>
                </a:lnTo>
                <a:lnTo>
                  <a:pt x="484224" y="90616"/>
                </a:lnTo>
                <a:lnTo>
                  <a:pt x="489943" y="79643"/>
                </a:lnTo>
                <a:lnTo>
                  <a:pt x="493120" y="70957"/>
                </a:lnTo>
                <a:lnTo>
                  <a:pt x="493967" y="67307"/>
                </a:lnTo>
                <a:lnTo>
                  <a:pt x="497448" y="60711"/>
                </a:lnTo>
                <a:lnTo>
                  <a:pt x="499709" y="57619"/>
                </a:lnTo>
                <a:lnTo>
                  <a:pt x="502223" y="51643"/>
                </a:lnTo>
                <a:lnTo>
                  <a:pt x="502894" y="48716"/>
                </a:lnTo>
                <a:lnTo>
                  <a:pt x="506178" y="42924"/>
                </a:lnTo>
                <a:lnTo>
                  <a:pt x="511497" y="35995"/>
                </a:lnTo>
                <a:lnTo>
                  <a:pt x="511933" y="36379"/>
                </a:lnTo>
                <a:lnTo>
                  <a:pt x="512418" y="39346"/>
                </a:lnTo>
                <a:lnTo>
                  <a:pt x="513500" y="40518"/>
                </a:lnTo>
                <a:lnTo>
                  <a:pt x="515174" y="41299"/>
                </a:lnTo>
                <a:lnTo>
                  <a:pt x="517242" y="41820"/>
                </a:lnTo>
                <a:lnTo>
                  <a:pt x="518621" y="44072"/>
                </a:lnTo>
                <a:lnTo>
                  <a:pt x="521514" y="56344"/>
                </a:lnTo>
                <a:lnTo>
                  <a:pt x="525567" y="66634"/>
                </a:lnTo>
                <a:lnTo>
                  <a:pt x="528002" y="77557"/>
                </a:lnTo>
                <a:lnTo>
                  <a:pt x="530037" y="89715"/>
                </a:lnTo>
                <a:lnTo>
                  <a:pt x="531914" y="96957"/>
                </a:lnTo>
                <a:lnTo>
                  <a:pt x="534117" y="104643"/>
                </a:lnTo>
                <a:lnTo>
                  <a:pt x="535586" y="111672"/>
                </a:lnTo>
                <a:lnTo>
                  <a:pt x="536565" y="118263"/>
                </a:lnTo>
                <a:lnTo>
                  <a:pt x="537218" y="124562"/>
                </a:lnTo>
                <a:lnTo>
                  <a:pt x="537944" y="136640"/>
                </a:lnTo>
                <a:lnTo>
                  <a:pt x="538137" y="142529"/>
                </a:lnTo>
                <a:lnTo>
                  <a:pt x="538409" y="173570"/>
                </a:lnTo>
                <a:lnTo>
                  <a:pt x="537495" y="182388"/>
                </a:lnTo>
                <a:lnTo>
                  <a:pt x="535933" y="189219"/>
                </a:lnTo>
                <a:lnTo>
                  <a:pt x="531133" y="202476"/>
                </a:lnTo>
                <a:lnTo>
                  <a:pt x="529787" y="203564"/>
                </a:lnTo>
                <a:lnTo>
                  <a:pt x="527936" y="204289"/>
                </a:lnTo>
                <a:lnTo>
                  <a:pt x="521435" y="205095"/>
                </a:lnTo>
                <a:lnTo>
                  <a:pt x="501711" y="205549"/>
                </a:lnTo>
                <a:lnTo>
                  <a:pt x="485968" y="205654"/>
                </a:lnTo>
                <a:lnTo>
                  <a:pt x="479673" y="204730"/>
                </a:lnTo>
                <a:lnTo>
                  <a:pt x="459419" y="198351"/>
                </a:lnTo>
                <a:lnTo>
                  <a:pt x="458165" y="198909"/>
                </a:lnTo>
                <a:lnTo>
                  <a:pt x="458281" y="200233"/>
                </a:lnTo>
                <a:lnTo>
                  <a:pt x="459311" y="202069"/>
                </a:lnTo>
                <a:lnTo>
                  <a:pt x="460951" y="203293"/>
                </a:lnTo>
                <a:lnTo>
                  <a:pt x="462995" y="204108"/>
                </a:lnTo>
                <a:lnTo>
                  <a:pt x="468760" y="205015"/>
                </a:lnTo>
                <a:lnTo>
                  <a:pt x="484621" y="206477"/>
                </a:lnTo>
                <a:lnTo>
                  <a:pt x="502502" y="210195"/>
                </a:lnTo>
                <a:lnTo>
                  <a:pt x="518069" y="209942"/>
                </a:lnTo>
                <a:lnTo>
                  <a:pt x="532290" y="207607"/>
                </a:lnTo>
                <a:lnTo>
                  <a:pt x="548136" y="206570"/>
                </a:lnTo>
                <a:lnTo>
                  <a:pt x="564704" y="203569"/>
                </a:lnTo>
                <a:lnTo>
                  <a:pt x="581592" y="199059"/>
                </a:lnTo>
                <a:lnTo>
                  <a:pt x="598622" y="193881"/>
                </a:lnTo>
                <a:lnTo>
                  <a:pt x="610022" y="189261"/>
                </a:lnTo>
                <a:lnTo>
                  <a:pt x="623337" y="183324"/>
                </a:lnTo>
                <a:lnTo>
                  <a:pt x="667566" y="162365"/>
                </a:lnTo>
                <a:lnTo>
                  <a:pt x="683862" y="152143"/>
                </a:lnTo>
                <a:lnTo>
                  <a:pt x="691383" y="143501"/>
                </a:lnTo>
                <a:lnTo>
                  <a:pt x="696949" y="134263"/>
                </a:lnTo>
                <a:lnTo>
                  <a:pt x="698433" y="130466"/>
                </a:lnTo>
                <a:lnTo>
                  <a:pt x="701401" y="11144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355"/>
          <p:cNvSpPr/>
          <p:nvPr/>
        </p:nvSpPr>
        <p:spPr>
          <a:xfrm>
            <a:off x="7392352" y="4809378"/>
            <a:ext cx="385764" cy="230371"/>
          </a:xfrm>
          <a:custGeom>
            <a:avLst/>
            <a:gdLst/>
            <a:ahLst/>
            <a:cxnLst/>
            <a:rect l="0" t="0" r="0" b="0"/>
            <a:pathLst>
              <a:path w="385764" h="230371">
                <a:moveTo>
                  <a:pt x="0" y="94092"/>
                </a:moveTo>
                <a:lnTo>
                  <a:pt x="36634" y="94092"/>
                </a:lnTo>
                <a:lnTo>
                  <a:pt x="47283" y="91234"/>
                </a:lnTo>
                <a:lnTo>
                  <a:pt x="60097" y="86472"/>
                </a:lnTo>
                <a:lnTo>
                  <a:pt x="74355" y="80439"/>
                </a:lnTo>
                <a:lnTo>
                  <a:pt x="110517" y="63576"/>
                </a:lnTo>
                <a:lnTo>
                  <a:pt x="168515" y="35359"/>
                </a:lnTo>
                <a:lnTo>
                  <a:pt x="176161" y="31124"/>
                </a:lnTo>
                <a:lnTo>
                  <a:pt x="182212" y="27348"/>
                </a:lnTo>
                <a:lnTo>
                  <a:pt x="192426" y="20613"/>
                </a:lnTo>
                <a:lnTo>
                  <a:pt x="203315" y="14445"/>
                </a:lnTo>
                <a:lnTo>
                  <a:pt x="211965" y="11068"/>
                </a:lnTo>
                <a:lnTo>
                  <a:pt x="222190" y="9167"/>
                </a:lnTo>
                <a:lnTo>
                  <a:pt x="233791" y="8604"/>
                </a:lnTo>
                <a:lnTo>
                  <a:pt x="238728" y="8525"/>
                </a:lnTo>
                <a:lnTo>
                  <a:pt x="242972" y="9425"/>
                </a:lnTo>
                <a:lnTo>
                  <a:pt x="250228" y="12965"/>
                </a:lnTo>
                <a:lnTo>
                  <a:pt x="253496" y="16194"/>
                </a:lnTo>
                <a:lnTo>
                  <a:pt x="256628" y="20253"/>
                </a:lnTo>
                <a:lnTo>
                  <a:pt x="259667" y="24863"/>
                </a:lnTo>
                <a:lnTo>
                  <a:pt x="261694" y="28889"/>
                </a:lnTo>
                <a:lnTo>
                  <a:pt x="263946" y="35903"/>
                </a:lnTo>
                <a:lnTo>
                  <a:pt x="263594" y="44822"/>
                </a:lnTo>
                <a:lnTo>
                  <a:pt x="262407" y="57435"/>
                </a:lnTo>
                <a:lnTo>
                  <a:pt x="260663" y="72511"/>
                </a:lnTo>
                <a:lnTo>
                  <a:pt x="259501" y="84467"/>
                </a:lnTo>
                <a:lnTo>
                  <a:pt x="258725" y="94343"/>
                </a:lnTo>
                <a:lnTo>
                  <a:pt x="258209" y="102831"/>
                </a:lnTo>
                <a:lnTo>
                  <a:pt x="256912" y="111348"/>
                </a:lnTo>
                <a:lnTo>
                  <a:pt x="255095" y="119883"/>
                </a:lnTo>
                <a:lnTo>
                  <a:pt x="252930" y="128431"/>
                </a:lnTo>
                <a:lnTo>
                  <a:pt x="250535" y="136987"/>
                </a:lnTo>
                <a:lnTo>
                  <a:pt x="242614" y="163634"/>
                </a:lnTo>
                <a:lnTo>
                  <a:pt x="234234" y="194283"/>
                </a:lnTo>
                <a:lnTo>
                  <a:pt x="228564" y="212916"/>
                </a:lnTo>
                <a:lnTo>
                  <a:pt x="226671" y="219981"/>
                </a:lnTo>
                <a:lnTo>
                  <a:pt x="225409" y="225642"/>
                </a:lnTo>
                <a:lnTo>
                  <a:pt x="224569" y="230370"/>
                </a:lnTo>
                <a:lnTo>
                  <a:pt x="224007" y="227806"/>
                </a:lnTo>
                <a:lnTo>
                  <a:pt x="223633" y="220382"/>
                </a:lnTo>
                <a:lnTo>
                  <a:pt x="223383" y="209718"/>
                </a:lnTo>
                <a:lnTo>
                  <a:pt x="224170" y="199751"/>
                </a:lnTo>
                <a:lnTo>
                  <a:pt x="225647" y="190248"/>
                </a:lnTo>
                <a:lnTo>
                  <a:pt x="227584" y="181056"/>
                </a:lnTo>
                <a:lnTo>
                  <a:pt x="231733" y="169213"/>
                </a:lnTo>
                <a:lnTo>
                  <a:pt x="237356" y="155603"/>
                </a:lnTo>
                <a:lnTo>
                  <a:pt x="271463" y="79043"/>
                </a:lnTo>
                <a:lnTo>
                  <a:pt x="280036" y="63104"/>
                </a:lnTo>
                <a:lnTo>
                  <a:pt x="287656" y="51526"/>
                </a:lnTo>
                <a:lnTo>
                  <a:pt x="294640" y="42854"/>
                </a:lnTo>
                <a:lnTo>
                  <a:pt x="300249" y="35169"/>
                </a:lnTo>
                <a:lnTo>
                  <a:pt x="304942" y="28140"/>
                </a:lnTo>
                <a:lnTo>
                  <a:pt x="309022" y="21549"/>
                </a:lnTo>
                <a:lnTo>
                  <a:pt x="313647" y="16202"/>
                </a:lnTo>
                <a:lnTo>
                  <a:pt x="318636" y="11685"/>
                </a:lnTo>
                <a:lnTo>
                  <a:pt x="328306" y="5079"/>
                </a:lnTo>
                <a:lnTo>
                  <a:pt x="335778" y="2143"/>
                </a:lnTo>
                <a:lnTo>
                  <a:pt x="347384" y="258"/>
                </a:lnTo>
                <a:lnTo>
                  <a:pt x="349656" y="0"/>
                </a:lnTo>
                <a:lnTo>
                  <a:pt x="360036" y="4406"/>
                </a:lnTo>
                <a:lnTo>
                  <a:pt x="363848" y="7631"/>
                </a:lnTo>
                <a:lnTo>
                  <a:pt x="367344" y="11687"/>
                </a:lnTo>
                <a:lnTo>
                  <a:pt x="370626" y="16295"/>
                </a:lnTo>
                <a:lnTo>
                  <a:pt x="372814" y="21272"/>
                </a:lnTo>
                <a:lnTo>
                  <a:pt x="374273" y="26495"/>
                </a:lnTo>
                <a:lnTo>
                  <a:pt x="375245" y="31882"/>
                </a:lnTo>
                <a:lnTo>
                  <a:pt x="375893" y="41189"/>
                </a:lnTo>
                <a:lnTo>
                  <a:pt x="376326" y="53108"/>
                </a:lnTo>
                <a:lnTo>
                  <a:pt x="377020" y="95098"/>
                </a:lnTo>
                <a:lnTo>
                  <a:pt x="377186" y="154787"/>
                </a:lnTo>
                <a:lnTo>
                  <a:pt x="378140" y="158368"/>
                </a:lnTo>
                <a:lnTo>
                  <a:pt x="379728" y="161708"/>
                </a:lnTo>
                <a:lnTo>
                  <a:pt x="385763" y="17124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356"/>
          <p:cNvSpPr/>
          <p:nvPr/>
        </p:nvSpPr>
        <p:spPr>
          <a:xfrm>
            <a:off x="7872570" y="4766463"/>
            <a:ext cx="171117" cy="212766"/>
          </a:xfrm>
          <a:custGeom>
            <a:avLst/>
            <a:gdLst/>
            <a:ahLst/>
            <a:cxnLst/>
            <a:rect l="0" t="0" r="0" b="0"/>
            <a:pathLst>
              <a:path w="171117" h="212766">
                <a:moveTo>
                  <a:pt x="59849" y="34137"/>
                </a:moveTo>
                <a:lnTo>
                  <a:pt x="40537" y="53449"/>
                </a:lnTo>
                <a:lnTo>
                  <a:pt x="36497" y="60347"/>
                </a:lnTo>
                <a:lnTo>
                  <a:pt x="31899" y="69708"/>
                </a:lnTo>
                <a:lnTo>
                  <a:pt x="22662" y="89951"/>
                </a:lnTo>
                <a:lnTo>
                  <a:pt x="12106" y="112058"/>
                </a:lnTo>
                <a:lnTo>
                  <a:pt x="5928" y="124648"/>
                </a:lnTo>
                <a:lnTo>
                  <a:pt x="3899" y="130672"/>
                </a:lnTo>
                <a:lnTo>
                  <a:pt x="2547" y="136594"/>
                </a:lnTo>
                <a:lnTo>
                  <a:pt x="1645" y="142447"/>
                </a:lnTo>
                <a:lnTo>
                  <a:pt x="1044" y="149205"/>
                </a:lnTo>
                <a:lnTo>
                  <a:pt x="644" y="156569"/>
                </a:lnTo>
                <a:lnTo>
                  <a:pt x="199" y="171419"/>
                </a:lnTo>
                <a:lnTo>
                  <a:pt x="0" y="184368"/>
                </a:lnTo>
                <a:lnTo>
                  <a:pt x="900" y="189536"/>
                </a:lnTo>
                <a:lnTo>
                  <a:pt x="2453" y="193934"/>
                </a:lnTo>
                <a:lnTo>
                  <a:pt x="7237" y="203285"/>
                </a:lnTo>
                <a:lnTo>
                  <a:pt x="10431" y="207103"/>
                </a:lnTo>
                <a:lnTo>
                  <a:pt x="12616" y="209455"/>
                </a:lnTo>
                <a:lnTo>
                  <a:pt x="15026" y="211023"/>
                </a:lnTo>
                <a:lnTo>
                  <a:pt x="20242" y="212765"/>
                </a:lnTo>
                <a:lnTo>
                  <a:pt x="23920" y="212278"/>
                </a:lnTo>
                <a:lnTo>
                  <a:pt x="28276" y="211000"/>
                </a:lnTo>
                <a:lnTo>
                  <a:pt x="33086" y="209195"/>
                </a:lnTo>
                <a:lnTo>
                  <a:pt x="37244" y="207993"/>
                </a:lnTo>
                <a:lnTo>
                  <a:pt x="40970" y="207191"/>
                </a:lnTo>
                <a:lnTo>
                  <a:pt x="44406" y="206656"/>
                </a:lnTo>
                <a:lnTo>
                  <a:pt x="48601" y="205347"/>
                </a:lnTo>
                <a:lnTo>
                  <a:pt x="53303" y="203522"/>
                </a:lnTo>
                <a:lnTo>
                  <a:pt x="58342" y="201353"/>
                </a:lnTo>
                <a:lnTo>
                  <a:pt x="69023" y="196403"/>
                </a:lnTo>
                <a:lnTo>
                  <a:pt x="74537" y="193748"/>
                </a:lnTo>
                <a:lnTo>
                  <a:pt x="79166" y="190075"/>
                </a:lnTo>
                <a:lnTo>
                  <a:pt x="83205" y="185720"/>
                </a:lnTo>
                <a:lnTo>
                  <a:pt x="86850" y="180912"/>
                </a:lnTo>
                <a:lnTo>
                  <a:pt x="110183" y="151392"/>
                </a:lnTo>
                <a:lnTo>
                  <a:pt x="119122" y="138977"/>
                </a:lnTo>
                <a:lnTo>
                  <a:pt x="127940" y="125937"/>
                </a:lnTo>
                <a:lnTo>
                  <a:pt x="136676" y="112482"/>
                </a:lnTo>
                <a:lnTo>
                  <a:pt x="143453" y="100655"/>
                </a:lnTo>
                <a:lnTo>
                  <a:pt x="148922" y="89912"/>
                </a:lnTo>
                <a:lnTo>
                  <a:pt x="161172" y="63680"/>
                </a:lnTo>
                <a:lnTo>
                  <a:pt x="164546" y="56690"/>
                </a:lnTo>
                <a:lnTo>
                  <a:pt x="166795" y="50125"/>
                </a:lnTo>
                <a:lnTo>
                  <a:pt x="168294" y="43843"/>
                </a:lnTo>
                <a:lnTo>
                  <a:pt x="169294" y="37750"/>
                </a:lnTo>
                <a:lnTo>
                  <a:pt x="169959" y="32735"/>
                </a:lnTo>
                <a:lnTo>
                  <a:pt x="170404" y="28440"/>
                </a:lnTo>
                <a:lnTo>
                  <a:pt x="170700" y="24624"/>
                </a:lnTo>
                <a:lnTo>
                  <a:pt x="170897" y="21127"/>
                </a:lnTo>
                <a:lnTo>
                  <a:pt x="171116" y="14702"/>
                </a:lnTo>
                <a:lnTo>
                  <a:pt x="169270" y="11655"/>
                </a:lnTo>
                <a:lnTo>
                  <a:pt x="166134" y="8672"/>
                </a:lnTo>
                <a:lnTo>
                  <a:pt x="162139" y="5730"/>
                </a:lnTo>
                <a:lnTo>
                  <a:pt x="157570" y="3769"/>
                </a:lnTo>
                <a:lnTo>
                  <a:pt x="152619" y="2462"/>
                </a:lnTo>
                <a:lnTo>
                  <a:pt x="147413" y="1590"/>
                </a:lnTo>
                <a:lnTo>
                  <a:pt x="142991" y="1009"/>
                </a:lnTo>
                <a:lnTo>
                  <a:pt x="139089" y="621"/>
                </a:lnTo>
                <a:lnTo>
                  <a:pt x="135536" y="363"/>
                </a:lnTo>
                <a:lnTo>
                  <a:pt x="131262" y="191"/>
                </a:lnTo>
                <a:lnTo>
                  <a:pt x="121433" y="0"/>
                </a:lnTo>
                <a:lnTo>
                  <a:pt x="115193" y="901"/>
                </a:lnTo>
                <a:lnTo>
                  <a:pt x="108176" y="2455"/>
                </a:lnTo>
                <a:lnTo>
                  <a:pt x="100639" y="4443"/>
                </a:lnTo>
                <a:lnTo>
                  <a:pt x="93711" y="6721"/>
                </a:lnTo>
                <a:lnTo>
                  <a:pt x="87186" y="9192"/>
                </a:lnTo>
                <a:lnTo>
                  <a:pt x="80932" y="11792"/>
                </a:lnTo>
                <a:lnTo>
                  <a:pt x="73904" y="13525"/>
                </a:lnTo>
                <a:lnTo>
                  <a:pt x="66361" y="14680"/>
                </a:lnTo>
                <a:lnTo>
                  <a:pt x="58476" y="15451"/>
                </a:lnTo>
                <a:lnTo>
                  <a:pt x="51313" y="17870"/>
                </a:lnTo>
                <a:lnTo>
                  <a:pt x="44634" y="21387"/>
                </a:lnTo>
                <a:lnTo>
                  <a:pt x="38276" y="25637"/>
                </a:lnTo>
                <a:lnTo>
                  <a:pt x="32132" y="29422"/>
                </a:lnTo>
                <a:lnTo>
                  <a:pt x="26131" y="32899"/>
                </a:lnTo>
                <a:lnTo>
                  <a:pt x="8414" y="4270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63762"/>
          </a:xfrm>
        </p:spPr>
        <p:txBody>
          <a:bodyPr>
            <a:noAutofit/>
          </a:bodyPr>
          <a:lstStyle/>
          <a:p>
            <a:pPr lvl="0"/>
            <a:r>
              <a:rPr lang="en-US" sz="2800" dirty="0" smtClean="0"/>
              <a:t>A bag contains 4 red marbles, 16 yellow marbles, 5 purple marbles, 16 blue marbles, and 10 green marbles. What is the probability of pulling out a red or a green marble?</a:t>
            </a:r>
            <a:endParaRPr lang="en-US" sz="2800" dirty="0"/>
          </a:p>
        </p:txBody>
      </p:sp>
      <p:sp>
        <p:nvSpPr>
          <p:cNvPr id="6" name="SMARTPenAnnotation2344"/>
          <p:cNvSpPr/>
          <p:nvPr/>
        </p:nvSpPr>
        <p:spPr>
          <a:xfrm>
            <a:off x="2111692" y="3660562"/>
            <a:ext cx="1714501" cy="68476"/>
          </a:xfrm>
          <a:custGeom>
            <a:avLst/>
            <a:gdLst/>
            <a:ahLst/>
            <a:cxnLst/>
            <a:rect l="0" t="0" r="0" b="0"/>
            <a:pathLst>
              <a:path w="1714501" h="68476">
                <a:moveTo>
                  <a:pt x="0" y="68475"/>
                </a:moveTo>
                <a:lnTo>
                  <a:pt x="40302" y="68475"/>
                </a:lnTo>
                <a:lnTo>
                  <a:pt x="45918" y="67522"/>
                </a:lnTo>
                <a:lnTo>
                  <a:pt x="51567" y="65935"/>
                </a:lnTo>
                <a:lnTo>
                  <a:pt x="57238" y="63925"/>
                </a:lnTo>
                <a:lnTo>
                  <a:pt x="62924" y="62583"/>
                </a:lnTo>
                <a:lnTo>
                  <a:pt x="80027" y="60697"/>
                </a:lnTo>
                <a:lnTo>
                  <a:pt x="123194" y="60060"/>
                </a:lnTo>
                <a:lnTo>
                  <a:pt x="216012" y="59912"/>
                </a:lnTo>
                <a:lnTo>
                  <a:pt x="227828" y="58956"/>
                </a:lnTo>
                <a:lnTo>
                  <a:pt x="258737" y="55354"/>
                </a:lnTo>
                <a:lnTo>
                  <a:pt x="273456" y="54013"/>
                </a:lnTo>
                <a:lnTo>
                  <a:pt x="299971" y="52522"/>
                </a:lnTo>
                <a:lnTo>
                  <a:pt x="316186" y="51173"/>
                </a:lnTo>
                <a:lnTo>
                  <a:pt x="354522" y="47133"/>
                </a:lnTo>
                <a:lnTo>
                  <a:pt x="418945" y="39503"/>
                </a:lnTo>
                <a:lnTo>
                  <a:pt x="438364" y="37730"/>
                </a:lnTo>
                <a:lnTo>
                  <a:pt x="472641" y="35761"/>
                </a:lnTo>
                <a:lnTo>
                  <a:pt x="513910" y="34886"/>
                </a:lnTo>
                <a:lnTo>
                  <a:pt x="561779" y="33544"/>
                </a:lnTo>
                <a:lnTo>
                  <a:pt x="614805" y="29773"/>
                </a:lnTo>
                <a:lnTo>
                  <a:pt x="638470" y="27433"/>
                </a:lnTo>
                <a:lnTo>
                  <a:pt x="680005" y="22294"/>
                </a:lnTo>
                <a:lnTo>
                  <a:pt x="698129" y="20543"/>
                </a:lnTo>
                <a:lnTo>
                  <a:pt x="730967" y="18597"/>
                </a:lnTo>
                <a:lnTo>
                  <a:pt x="780780" y="17501"/>
                </a:lnTo>
                <a:lnTo>
                  <a:pt x="797698" y="16395"/>
                </a:lnTo>
                <a:lnTo>
                  <a:pt x="814691" y="14705"/>
                </a:lnTo>
                <a:lnTo>
                  <a:pt x="831735" y="12626"/>
                </a:lnTo>
                <a:lnTo>
                  <a:pt x="847860" y="11240"/>
                </a:lnTo>
                <a:lnTo>
                  <a:pt x="878477" y="9700"/>
                </a:lnTo>
                <a:lnTo>
                  <a:pt x="1081568" y="8576"/>
                </a:lnTo>
                <a:lnTo>
                  <a:pt x="1156124" y="8500"/>
                </a:lnTo>
                <a:lnTo>
                  <a:pt x="1175562" y="7536"/>
                </a:lnTo>
                <a:lnTo>
                  <a:pt x="1193283" y="5942"/>
                </a:lnTo>
                <a:lnTo>
                  <a:pt x="1209859" y="3926"/>
                </a:lnTo>
                <a:lnTo>
                  <a:pt x="1236150" y="2583"/>
                </a:lnTo>
                <a:lnTo>
                  <a:pt x="1334536" y="692"/>
                </a:lnTo>
                <a:lnTo>
                  <a:pt x="1425939" y="0"/>
                </a:lnTo>
                <a:lnTo>
                  <a:pt x="1481475" y="2482"/>
                </a:lnTo>
                <a:lnTo>
                  <a:pt x="1562588" y="6694"/>
                </a:lnTo>
                <a:lnTo>
                  <a:pt x="1615595" y="8117"/>
                </a:lnTo>
                <a:lnTo>
                  <a:pt x="1677084" y="8459"/>
                </a:lnTo>
                <a:lnTo>
                  <a:pt x="1682888" y="9414"/>
                </a:lnTo>
                <a:lnTo>
                  <a:pt x="1688663" y="11004"/>
                </a:lnTo>
                <a:lnTo>
                  <a:pt x="1700812" y="15252"/>
                </a:lnTo>
                <a:lnTo>
                  <a:pt x="1714500" y="170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345"/>
          <p:cNvSpPr/>
          <p:nvPr/>
        </p:nvSpPr>
        <p:spPr>
          <a:xfrm>
            <a:off x="2261826" y="3807381"/>
            <a:ext cx="664254" cy="605884"/>
          </a:xfrm>
          <a:custGeom>
            <a:avLst/>
            <a:gdLst/>
            <a:ahLst/>
            <a:cxnLst/>
            <a:rect l="0" t="0" r="0" b="0"/>
            <a:pathLst>
              <a:path w="664254" h="605884">
                <a:moveTo>
                  <a:pt x="664253" y="7381"/>
                </a:moveTo>
                <a:lnTo>
                  <a:pt x="651518" y="1489"/>
                </a:lnTo>
                <a:lnTo>
                  <a:pt x="644941" y="0"/>
                </a:lnTo>
                <a:lnTo>
                  <a:pt x="626781" y="3713"/>
                </a:lnTo>
                <a:lnTo>
                  <a:pt x="607854" y="10845"/>
                </a:lnTo>
                <a:lnTo>
                  <a:pt x="596007" y="13683"/>
                </a:lnTo>
                <a:lnTo>
                  <a:pt x="579629" y="16849"/>
                </a:lnTo>
                <a:lnTo>
                  <a:pt x="550125" y="24607"/>
                </a:lnTo>
                <a:lnTo>
                  <a:pt x="537686" y="28390"/>
                </a:lnTo>
                <a:lnTo>
                  <a:pt x="518784" y="35134"/>
                </a:lnTo>
                <a:lnTo>
                  <a:pt x="504033" y="38766"/>
                </a:lnTo>
                <a:lnTo>
                  <a:pt x="490174" y="41332"/>
                </a:lnTo>
                <a:lnTo>
                  <a:pt x="474490" y="45648"/>
                </a:lnTo>
                <a:lnTo>
                  <a:pt x="457994" y="48201"/>
                </a:lnTo>
                <a:lnTo>
                  <a:pt x="442090" y="49336"/>
                </a:lnTo>
                <a:lnTo>
                  <a:pt x="428672" y="49840"/>
                </a:lnTo>
                <a:lnTo>
                  <a:pt x="418616" y="50927"/>
                </a:lnTo>
                <a:lnTo>
                  <a:pt x="392204" y="54675"/>
                </a:lnTo>
                <a:lnTo>
                  <a:pt x="380017" y="56055"/>
                </a:lnTo>
                <a:lnTo>
                  <a:pt x="369035" y="56976"/>
                </a:lnTo>
                <a:lnTo>
                  <a:pt x="358856" y="57589"/>
                </a:lnTo>
                <a:lnTo>
                  <a:pt x="327226" y="58271"/>
                </a:lnTo>
                <a:lnTo>
                  <a:pt x="308124" y="58452"/>
                </a:lnTo>
                <a:lnTo>
                  <a:pt x="292531" y="57621"/>
                </a:lnTo>
                <a:lnTo>
                  <a:pt x="279279" y="56115"/>
                </a:lnTo>
                <a:lnTo>
                  <a:pt x="258839" y="52853"/>
                </a:lnTo>
                <a:lnTo>
                  <a:pt x="241024" y="51017"/>
                </a:lnTo>
                <a:lnTo>
                  <a:pt x="220960" y="50396"/>
                </a:lnTo>
                <a:lnTo>
                  <a:pt x="212094" y="50274"/>
                </a:lnTo>
                <a:lnTo>
                  <a:pt x="208341" y="52797"/>
                </a:lnTo>
                <a:lnTo>
                  <a:pt x="206007" y="54803"/>
                </a:lnTo>
                <a:lnTo>
                  <a:pt x="204451" y="57093"/>
                </a:lnTo>
                <a:lnTo>
                  <a:pt x="202722" y="62178"/>
                </a:lnTo>
                <a:lnTo>
                  <a:pt x="201748" y="70395"/>
                </a:lnTo>
                <a:lnTo>
                  <a:pt x="200659" y="73203"/>
                </a:lnTo>
                <a:lnTo>
                  <a:pt x="196909" y="78863"/>
                </a:lnTo>
                <a:lnTo>
                  <a:pt x="194607" y="87094"/>
                </a:lnTo>
                <a:lnTo>
                  <a:pt x="193312" y="102437"/>
                </a:lnTo>
                <a:lnTo>
                  <a:pt x="193009" y="115351"/>
                </a:lnTo>
                <a:lnTo>
                  <a:pt x="192874" y="133790"/>
                </a:lnTo>
                <a:lnTo>
                  <a:pt x="190274" y="152145"/>
                </a:lnTo>
                <a:lnTo>
                  <a:pt x="186896" y="168876"/>
                </a:lnTo>
                <a:lnTo>
                  <a:pt x="185394" y="182662"/>
                </a:lnTo>
                <a:lnTo>
                  <a:pt x="183089" y="193767"/>
                </a:lnTo>
                <a:lnTo>
                  <a:pt x="179647" y="207839"/>
                </a:lnTo>
                <a:lnTo>
                  <a:pt x="175448" y="223887"/>
                </a:lnTo>
                <a:lnTo>
                  <a:pt x="172648" y="236491"/>
                </a:lnTo>
                <a:lnTo>
                  <a:pt x="170781" y="246799"/>
                </a:lnTo>
                <a:lnTo>
                  <a:pt x="167755" y="263332"/>
                </a:lnTo>
                <a:lnTo>
                  <a:pt x="163235" y="277030"/>
                </a:lnTo>
                <a:lnTo>
                  <a:pt x="155335" y="300002"/>
                </a:lnTo>
                <a:lnTo>
                  <a:pt x="151513" y="315804"/>
                </a:lnTo>
                <a:lnTo>
                  <a:pt x="151929" y="319677"/>
                </a:lnTo>
                <a:lnTo>
                  <a:pt x="153159" y="323211"/>
                </a:lnTo>
                <a:lnTo>
                  <a:pt x="154931" y="326519"/>
                </a:lnTo>
                <a:lnTo>
                  <a:pt x="157065" y="327772"/>
                </a:lnTo>
                <a:lnTo>
                  <a:pt x="159440" y="327655"/>
                </a:lnTo>
                <a:lnTo>
                  <a:pt x="165546" y="325174"/>
                </a:lnTo>
                <a:lnTo>
                  <a:pt x="166046" y="324018"/>
                </a:lnTo>
                <a:lnTo>
                  <a:pt x="166603" y="320194"/>
                </a:lnTo>
                <a:lnTo>
                  <a:pt x="171931" y="312779"/>
                </a:lnTo>
                <a:lnTo>
                  <a:pt x="182553" y="302181"/>
                </a:lnTo>
                <a:lnTo>
                  <a:pt x="199974" y="287946"/>
                </a:lnTo>
                <a:lnTo>
                  <a:pt x="215337" y="277174"/>
                </a:lnTo>
                <a:lnTo>
                  <a:pt x="229468" y="269212"/>
                </a:lnTo>
                <a:lnTo>
                  <a:pt x="245273" y="262498"/>
                </a:lnTo>
                <a:lnTo>
                  <a:pt x="279338" y="248812"/>
                </a:lnTo>
                <a:lnTo>
                  <a:pt x="300775" y="240731"/>
                </a:lnTo>
                <a:lnTo>
                  <a:pt x="319828" y="234917"/>
                </a:lnTo>
                <a:lnTo>
                  <a:pt x="337820" y="232333"/>
                </a:lnTo>
                <a:lnTo>
                  <a:pt x="355342" y="231185"/>
                </a:lnTo>
                <a:lnTo>
                  <a:pt x="374559" y="231627"/>
                </a:lnTo>
                <a:lnTo>
                  <a:pt x="386352" y="233078"/>
                </a:lnTo>
                <a:lnTo>
                  <a:pt x="398976" y="234999"/>
                </a:lnTo>
                <a:lnTo>
                  <a:pt x="412154" y="238184"/>
                </a:lnTo>
                <a:lnTo>
                  <a:pt x="425702" y="242212"/>
                </a:lnTo>
                <a:lnTo>
                  <a:pt x="439497" y="246802"/>
                </a:lnTo>
                <a:lnTo>
                  <a:pt x="459904" y="256983"/>
                </a:lnTo>
                <a:lnTo>
                  <a:pt x="476277" y="266905"/>
                </a:lnTo>
                <a:lnTo>
                  <a:pt x="493078" y="274490"/>
                </a:lnTo>
                <a:lnTo>
                  <a:pt x="499654" y="278799"/>
                </a:lnTo>
                <a:lnTo>
                  <a:pt x="509501" y="288666"/>
                </a:lnTo>
                <a:lnTo>
                  <a:pt x="519592" y="301942"/>
                </a:lnTo>
                <a:lnTo>
                  <a:pt x="529475" y="316414"/>
                </a:lnTo>
                <a:lnTo>
                  <a:pt x="537042" y="329197"/>
                </a:lnTo>
                <a:lnTo>
                  <a:pt x="543580" y="346308"/>
                </a:lnTo>
                <a:lnTo>
                  <a:pt x="546657" y="356205"/>
                </a:lnTo>
                <a:lnTo>
                  <a:pt x="550076" y="374821"/>
                </a:lnTo>
                <a:lnTo>
                  <a:pt x="550643" y="391668"/>
                </a:lnTo>
                <a:lnTo>
                  <a:pt x="547720" y="405505"/>
                </a:lnTo>
                <a:lnTo>
                  <a:pt x="540719" y="424006"/>
                </a:lnTo>
                <a:lnTo>
                  <a:pt x="535372" y="438293"/>
                </a:lnTo>
                <a:lnTo>
                  <a:pt x="528868" y="453215"/>
                </a:lnTo>
                <a:lnTo>
                  <a:pt x="519627" y="466197"/>
                </a:lnTo>
                <a:lnTo>
                  <a:pt x="503715" y="484216"/>
                </a:lnTo>
                <a:lnTo>
                  <a:pt x="482384" y="506170"/>
                </a:lnTo>
                <a:lnTo>
                  <a:pt x="466265" y="519895"/>
                </a:lnTo>
                <a:lnTo>
                  <a:pt x="446719" y="533298"/>
                </a:lnTo>
                <a:lnTo>
                  <a:pt x="433505" y="540872"/>
                </a:lnTo>
                <a:lnTo>
                  <a:pt x="418981" y="548779"/>
                </a:lnTo>
                <a:lnTo>
                  <a:pt x="406441" y="555003"/>
                </a:lnTo>
                <a:lnTo>
                  <a:pt x="395224" y="560105"/>
                </a:lnTo>
                <a:lnTo>
                  <a:pt x="384888" y="564459"/>
                </a:lnTo>
                <a:lnTo>
                  <a:pt x="333934" y="584238"/>
                </a:lnTo>
                <a:lnTo>
                  <a:pt x="318311" y="589120"/>
                </a:lnTo>
                <a:lnTo>
                  <a:pt x="305038" y="592375"/>
                </a:lnTo>
                <a:lnTo>
                  <a:pt x="293331" y="594544"/>
                </a:lnTo>
                <a:lnTo>
                  <a:pt x="260004" y="599495"/>
                </a:lnTo>
                <a:lnTo>
                  <a:pt x="240449" y="602149"/>
                </a:lnTo>
                <a:lnTo>
                  <a:pt x="224555" y="603918"/>
                </a:lnTo>
                <a:lnTo>
                  <a:pt x="211101" y="605097"/>
                </a:lnTo>
                <a:lnTo>
                  <a:pt x="199274" y="605883"/>
                </a:lnTo>
                <a:lnTo>
                  <a:pt x="182817" y="605455"/>
                </a:lnTo>
                <a:lnTo>
                  <a:pt x="163274" y="604217"/>
                </a:lnTo>
                <a:lnTo>
                  <a:pt x="141672" y="602439"/>
                </a:lnTo>
                <a:lnTo>
                  <a:pt x="122508" y="599349"/>
                </a:lnTo>
                <a:lnTo>
                  <a:pt x="104970" y="595384"/>
                </a:lnTo>
                <a:lnTo>
                  <a:pt x="88515" y="590835"/>
                </a:lnTo>
                <a:lnTo>
                  <a:pt x="76593" y="587803"/>
                </a:lnTo>
                <a:lnTo>
                  <a:pt x="60806" y="584434"/>
                </a:lnTo>
                <a:lnTo>
                  <a:pt x="42013" y="577986"/>
                </a:lnTo>
                <a:lnTo>
                  <a:pt x="32737" y="572769"/>
                </a:lnTo>
                <a:lnTo>
                  <a:pt x="25440" y="568227"/>
                </a:lnTo>
                <a:lnTo>
                  <a:pt x="5502" y="560521"/>
                </a:lnTo>
                <a:lnTo>
                  <a:pt x="0" y="558021"/>
                </a:lnTo>
                <a:lnTo>
                  <a:pt x="4171" y="55602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346"/>
          <p:cNvSpPr/>
          <p:nvPr/>
        </p:nvSpPr>
        <p:spPr>
          <a:xfrm>
            <a:off x="3029054" y="3840479"/>
            <a:ext cx="33719" cy="565787"/>
          </a:xfrm>
          <a:custGeom>
            <a:avLst/>
            <a:gdLst/>
            <a:ahLst/>
            <a:cxnLst/>
            <a:rect l="0" t="0" r="0" b="0"/>
            <a:pathLst>
              <a:path w="33719" h="565787">
                <a:moveTo>
                  <a:pt x="8468" y="0"/>
                </a:moveTo>
                <a:lnTo>
                  <a:pt x="3917" y="4552"/>
                </a:lnTo>
                <a:lnTo>
                  <a:pt x="2577" y="6845"/>
                </a:lnTo>
                <a:lnTo>
                  <a:pt x="1683" y="9326"/>
                </a:lnTo>
                <a:lnTo>
                  <a:pt x="690" y="14622"/>
                </a:lnTo>
                <a:lnTo>
                  <a:pt x="52" y="28324"/>
                </a:lnTo>
                <a:lnTo>
                  <a:pt x="0" y="33170"/>
                </a:lnTo>
                <a:lnTo>
                  <a:pt x="918" y="38306"/>
                </a:lnTo>
                <a:lnTo>
                  <a:pt x="2482" y="43635"/>
                </a:lnTo>
                <a:lnTo>
                  <a:pt x="4478" y="49093"/>
                </a:lnTo>
                <a:lnTo>
                  <a:pt x="5808" y="55589"/>
                </a:lnTo>
                <a:lnTo>
                  <a:pt x="6695" y="62777"/>
                </a:lnTo>
                <a:lnTo>
                  <a:pt x="7286" y="70426"/>
                </a:lnTo>
                <a:lnTo>
                  <a:pt x="8632" y="78384"/>
                </a:lnTo>
                <a:lnTo>
                  <a:pt x="10483" y="86546"/>
                </a:lnTo>
                <a:lnTo>
                  <a:pt x="12669" y="94845"/>
                </a:lnTo>
                <a:lnTo>
                  <a:pt x="14126" y="103235"/>
                </a:lnTo>
                <a:lnTo>
                  <a:pt x="15097" y="111686"/>
                </a:lnTo>
                <a:lnTo>
                  <a:pt x="15745" y="120178"/>
                </a:lnTo>
                <a:lnTo>
                  <a:pt x="17129" y="127743"/>
                </a:lnTo>
                <a:lnTo>
                  <a:pt x="19005" y="134693"/>
                </a:lnTo>
                <a:lnTo>
                  <a:pt x="21207" y="141231"/>
                </a:lnTo>
                <a:lnTo>
                  <a:pt x="23628" y="149399"/>
                </a:lnTo>
                <a:lnTo>
                  <a:pt x="28858" y="168635"/>
                </a:lnTo>
                <a:lnTo>
                  <a:pt x="30634" y="185766"/>
                </a:lnTo>
                <a:lnTo>
                  <a:pt x="31818" y="207664"/>
                </a:lnTo>
                <a:lnTo>
                  <a:pt x="33133" y="259936"/>
                </a:lnTo>
                <a:lnTo>
                  <a:pt x="33718" y="318092"/>
                </a:lnTo>
                <a:lnTo>
                  <a:pt x="32921" y="344459"/>
                </a:lnTo>
                <a:lnTo>
                  <a:pt x="31438" y="368705"/>
                </a:lnTo>
                <a:lnTo>
                  <a:pt x="28202" y="409614"/>
                </a:lnTo>
                <a:lnTo>
                  <a:pt x="26763" y="437321"/>
                </a:lnTo>
                <a:lnTo>
                  <a:pt x="26124" y="459160"/>
                </a:lnTo>
                <a:lnTo>
                  <a:pt x="25954" y="468985"/>
                </a:lnTo>
                <a:lnTo>
                  <a:pt x="24888" y="479344"/>
                </a:lnTo>
                <a:lnTo>
                  <a:pt x="23225" y="490060"/>
                </a:lnTo>
                <a:lnTo>
                  <a:pt x="21163" y="501015"/>
                </a:lnTo>
                <a:lnTo>
                  <a:pt x="19789" y="510223"/>
                </a:lnTo>
                <a:lnTo>
                  <a:pt x="18873" y="518266"/>
                </a:lnTo>
                <a:lnTo>
                  <a:pt x="17855" y="532283"/>
                </a:lnTo>
                <a:lnTo>
                  <a:pt x="17148" y="553554"/>
                </a:lnTo>
                <a:lnTo>
                  <a:pt x="16160" y="555726"/>
                </a:lnTo>
                <a:lnTo>
                  <a:pt x="14548" y="558127"/>
                </a:lnTo>
                <a:lnTo>
                  <a:pt x="8468" y="56578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347"/>
          <p:cNvSpPr/>
          <p:nvPr/>
        </p:nvSpPr>
        <p:spPr>
          <a:xfrm>
            <a:off x="2488882" y="2888932"/>
            <a:ext cx="42863" cy="540069"/>
          </a:xfrm>
          <a:custGeom>
            <a:avLst/>
            <a:gdLst/>
            <a:ahLst/>
            <a:cxnLst/>
            <a:rect l="0" t="0" r="0" b="0"/>
            <a:pathLst>
              <a:path w="42863" h="540069">
                <a:moveTo>
                  <a:pt x="0" y="0"/>
                </a:moveTo>
                <a:lnTo>
                  <a:pt x="4551" y="9102"/>
                </a:lnTo>
                <a:lnTo>
                  <a:pt x="5891" y="14640"/>
                </a:lnTo>
                <a:lnTo>
                  <a:pt x="6785" y="21190"/>
                </a:lnTo>
                <a:lnTo>
                  <a:pt x="7381" y="28414"/>
                </a:lnTo>
                <a:lnTo>
                  <a:pt x="8731" y="35135"/>
                </a:lnTo>
                <a:lnTo>
                  <a:pt x="10583" y="41521"/>
                </a:lnTo>
                <a:lnTo>
                  <a:pt x="12770" y="47683"/>
                </a:lnTo>
                <a:lnTo>
                  <a:pt x="14228" y="53696"/>
                </a:lnTo>
                <a:lnTo>
                  <a:pt x="15201" y="59610"/>
                </a:lnTo>
                <a:lnTo>
                  <a:pt x="15849" y="65458"/>
                </a:lnTo>
                <a:lnTo>
                  <a:pt x="19109" y="87195"/>
                </a:lnTo>
                <a:lnTo>
                  <a:pt x="21312" y="100993"/>
                </a:lnTo>
                <a:lnTo>
                  <a:pt x="22780" y="113048"/>
                </a:lnTo>
                <a:lnTo>
                  <a:pt x="23759" y="123943"/>
                </a:lnTo>
                <a:lnTo>
                  <a:pt x="24412" y="134064"/>
                </a:lnTo>
                <a:lnTo>
                  <a:pt x="25137" y="152929"/>
                </a:lnTo>
                <a:lnTo>
                  <a:pt x="25460" y="177506"/>
                </a:lnTo>
                <a:lnTo>
                  <a:pt x="25707" y="311195"/>
                </a:lnTo>
                <a:lnTo>
                  <a:pt x="26663" y="324621"/>
                </a:lnTo>
                <a:lnTo>
                  <a:pt x="28253" y="336429"/>
                </a:lnTo>
                <a:lnTo>
                  <a:pt x="30265" y="347158"/>
                </a:lnTo>
                <a:lnTo>
                  <a:pt x="31607" y="356216"/>
                </a:lnTo>
                <a:lnTo>
                  <a:pt x="32501" y="364160"/>
                </a:lnTo>
                <a:lnTo>
                  <a:pt x="33495" y="379019"/>
                </a:lnTo>
                <a:lnTo>
                  <a:pt x="33937" y="395148"/>
                </a:lnTo>
                <a:lnTo>
                  <a:pt x="34281" y="517113"/>
                </a:lnTo>
                <a:lnTo>
                  <a:pt x="35236" y="522860"/>
                </a:lnTo>
                <a:lnTo>
                  <a:pt x="36826" y="527643"/>
                </a:lnTo>
                <a:lnTo>
                  <a:pt x="42862" y="54006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348"/>
          <p:cNvSpPr/>
          <p:nvPr/>
        </p:nvSpPr>
        <p:spPr>
          <a:xfrm>
            <a:off x="2721680" y="2923222"/>
            <a:ext cx="453003" cy="201135"/>
          </a:xfrm>
          <a:custGeom>
            <a:avLst/>
            <a:gdLst/>
            <a:ahLst/>
            <a:cxnLst/>
            <a:rect l="0" t="0" r="0" b="0"/>
            <a:pathLst>
              <a:path w="453003" h="201135">
                <a:moveTo>
                  <a:pt x="50095" y="0"/>
                </a:moveTo>
                <a:lnTo>
                  <a:pt x="59196" y="4551"/>
                </a:lnTo>
                <a:lnTo>
                  <a:pt x="61877" y="6844"/>
                </a:lnTo>
                <a:lnTo>
                  <a:pt x="63665" y="9325"/>
                </a:lnTo>
                <a:lnTo>
                  <a:pt x="64856" y="11932"/>
                </a:lnTo>
                <a:lnTo>
                  <a:pt x="64698" y="16527"/>
                </a:lnTo>
                <a:lnTo>
                  <a:pt x="63640" y="22448"/>
                </a:lnTo>
                <a:lnTo>
                  <a:pt x="61982" y="29253"/>
                </a:lnTo>
                <a:lnTo>
                  <a:pt x="59925" y="35695"/>
                </a:lnTo>
                <a:lnTo>
                  <a:pt x="57601" y="41894"/>
                </a:lnTo>
                <a:lnTo>
                  <a:pt x="55098" y="47932"/>
                </a:lnTo>
                <a:lnTo>
                  <a:pt x="52478" y="55767"/>
                </a:lnTo>
                <a:lnTo>
                  <a:pt x="49778" y="64801"/>
                </a:lnTo>
                <a:lnTo>
                  <a:pt x="47026" y="74633"/>
                </a:lnTo>
                <a:lnTo>
                  <a:pt x="44239" y="83093"/>
                </a:lnTo>
                <a:lnTo>
                  <a:pt x="41428" y="90638"/>
                </a:lnTo>
                <a:lnTo>
                  <a:pt x="38602" y="97573"/>
                </a:lnTo>
                <a:lnTo>
                  <a:pt x="35765" y="104101"/>
                </a:lnTo>
                <a:lnTo>
                  <a:pt x="30074" y="116435"/>
                </a:lnTo>
                <a:lnTo>
                  <a:pt x="15802" y="145637"/>
                </a:lnTo>
                <a:lnTo>
                  <a:pt x="12946" y="151384"/>
                </a:lnTo>
                <a:lnTo>
                  <a:pt x="11041" y="156168"/>
                </a:lnTo>
                <a:lnTo>
                  <a:pt x="9771" y="160309"/>
                </a:lnTo>
                <a:lnTo>
                  <a:pt x="8925" y="164023"/>
                </a:lnTo>
                <a:lnTo>
                  <a:pt x="7408" y="168404"/>
                </a:lnTo>
                <a:lnTo>
                  <a:pt x="5444" y="173229"/>
                </a:lnTo>
                <a:lnTo>
                  <a:pt x="0" y="185560"/>
                </a:lnTo>
                <a:lnTo>
                  <a:pt x="505" y="187524"/>
                </a:lnTo>
                <a:lnTo>
                  <a:pt x="3607" y="192247"/>
                </a:lnTo>
                <a:lnTo>
                  <a:pt x="8161" y="197521"/>
                </a:lnTo>
                <a:lnTo>
                  <a:pt x="10709" y="200260"/>
                </a:lnTo>
                <a:lnTo>
                  <a:pt x="13360" y="201134"/>
                </a:lnTo>
                <a:lnTo>
                  <a:pt x="16080" y="200765"/>
                </a:lnTo>
                <a:lnTo>
                  <a:pt x="18845" y="199566"/>
                </a:lnTo>
                <a:lnTo>
                  <a:pt x="31840" y="197878"/>
                </a:lnTo>
                <a:lnTo>
                  <a:pt x="42299" y="197483"/>
                </a:lnTo>
                <a:lnTo>
                  <a:pt x="54250" y="196355"/>
                </a:lnTo>
                <a:lnTo>
                  <a:pt x="61437" y="194721"/>
                </a:lnTo>
                <a:lnTo>
                  <a:pt x="69086" y="192679"/>
                </a:lnTo>
                <a:lnTo>
                  <a:pt x="82665" y="190410"/>
                </a:lnTo>
                <a:lnTo>
                  <a:pt x="96003" y="188449"/>
                </a:lnTo>
                <a:lnTo>
                  <a:pt x="103560" y="186593"/>
                </a:lnTo>
                <a:lnTo>
                  <a:pt x="120530" y="181990"/>
                </a:lnTo>
                <a:lnTo>
                  <a:pt x="140772" y="176770"/>
                </a:lnTo>
                <a:lnTo>
                  <a:pt x="150551" y="174997"/>
                </a:lnTo>
                <a:lnTo>
                  <a:pt x="159928" y="173814"/>
                </a:lnTo>
                <a:lnTo>
                  <a:pt x="169037" y="173026"/>
                </a:lnTo>
                <a:lnTo>
                  <a:pt x="178919" y="171548"/>
                </a:lnTo>
                <a:lnTo>
                  <a:pt x="189318" y="169611"/>
                </a:lnTo>
                <a:lnTo>
                  <a:pt x="200060" y="167366"/>
                </a:lnTo>
                <a:lnTo>
                  <a:pt x="211031" y="165870"/>
                </a:lnTo>
                <a:lnTo>
                  <a:pt x="222156" y="164873"/>
                </a:lnTo>
                <a:lnTo>
                  <a:pt x="233382" y="164208"/>
                </a:lnTo>
                <a:lnTo>
                  <a:pt x="246581" y="162812"/>
                </a:lnTo>
                <a:lnTo>
                  <a:pt x="276487" y="158721"/>
                </a:lnTo>
                <a:lnTo>
                  <a:pt x="290558" y="157249"/>
                </a:lnTo>
                <a:lnTo>
                  <a:pt x="303748" y="156268"/>
                </a:lnTo>
                <a:lnTo>
                  <a:pt x="326660" y="155177"/>
                </a:lnTo>
                <a:lnTo>
                  <a:pt x="343192" y="154693"/>
                </a:lnTo>
                <a:lnTo>
                  <a:pt x="379029" y="154382"/>
                </a:lnTo>
                <a:lnTo>
                  <a:pt x="406790" y="154339"/>
                </a:lnTo>
                <a:lnTo>
                  <a:pt x="417432" y="153375"/>
                </a:lnTo>
                <a:lnTo>
                  <a:pt x="425479" y="151780"/>
                </a:lnTo>
                <a:lnTo>
                  <a:pt x="453002" y="14573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349"/>
          <p:cNvSpPr/>
          <p:nvPr/>
        </p:nvSpPr>
        <p:spPr>
          <a:xfrm>
            <a:off x="3028950" y="2897505"/>
            <a:ext cx="24599" cy="539111"/>
          </a:xfrm>
          <a:custGeom>
            <a:avLst/>
            <a:gdLst/>
            <a:ahLst/>
            <a:cxnLst/>
            <a:rect l="0" t="0" r="0" b="0"/>
            <a:pathLst>
              <a:path w="24599" h="539111">
                <a:moveTo>
                  <a:pt x="0" y="0"/>
                </a:moveTo>
                <a:lnTo>
                  <a:pt x="0" y="31244"/>
                </a:lnTo>
                <a:lnTo>
                  <a:pt x="952" y="43689"/>
                </a:lnTo>
                <a:lnTo>
                  <a:pt x="4550" y="80377"/>
                </a:lnTo>
                <a:lnTo>
                  <a:pt x="5891" y="97399"/>
                </a:lnTo>
                <a:lnTo>
                  <a:pt x="6785" y="112558"/>
                </a:lnTo>
                <a:lnTo>
                  <a:pt x="7380" y="126473"/>
                </a:lnTo>
                <a:lnTo>
                  <a:pt x="8730" y="139561"/>
                </a:lnTo>
                <a:lnTo>
                  <a:pt x="10582" y="152095"/>
                </a:lnTo>
                <a:lnTo>
                  <a:pt x="12770" y="164262"/>
                </a:lnTo>
                <a:lnTo>
                  <a:pt x="14228" y="176183"/>
                </a:lnTo>
                <a:lnTo>
                  <a:pt x="15200" y="187940"/>
                </a:lnTo>
                <a:lnTo>
                  <a:pt x="15848" y="199588"/>
                </a:lnTo>
                <a:lnTo>
                  <a:pt x="16568" y="222691"/>
                </a:lnTo>
                <a:lnTo>
                  <a:pt x="16761" y="234185"/>
                </a:lnTo>
                <a:lnTo>
                  <a:pt x="17841" y="246611"/>
                </a:lnTo>
                <a:lnTo>
                  <a:pt x="19514" y="259657"/>
                </a:lnTo>
                <a:lnTo>
                  <a:pt x="21582" y="273117"/>
                </a:lnTo>
                <a:lnTo>
                  <a:pt x="22007" y="285901"/>
                </a:lnTo>
                <a:lnTo>
                  <a:pt x="21339" y="298233"/>
                </a:lnTo>
                <a:lnTo>
                  <a:pt x="19941" y="310264"/>
                </a:lnTo>
                <a:lnTo>
                  <a:pt x="19009" y="322095"/>
                </a:lnTo>
                <a:lnTo>
                  <a:pt x="18387" y="333793"/>
                </a:lnTo>
                <a:lnTo>
                  <a:pt x="17973" y="345401"/>
                </a:lnTo>
                <a:lnTo>
                  <a:pt x="18649" y="362664"/>
                </a:lnTo>
                <a:lnTo>
                  <a:pt x="24039" y="441031"/>
                </a:lnTo>
                <a:lnTo>
                  <a:pt x="24598" y="454040"/>
                </a:lnTo>
                <a:lnTo>
                  <a:pt x="24019" y="465571"/>
                </a:lnTo>
                <a:lnTo>
                  <a:pt x="22680" y="476115"/>
                </a:lnTo>
                <a:lnTo>
                  <a:pt x="20834" y="486003"/>
                </a:lnTo>
                <a:lnTo>
                  <a:pt x="19604" y="493547"/>
                </a:lnTo>
                <a:lnTo>
                  <a:pt x="18784" y="499529"/>
                </a:lnTo>
                <a:lnTo>
                  <a:pt x="18238" y="504469"/>
                </a:lnTo>
                <a:lnTo>
                  <a:pt x="18826" y="509668"/>
                </a:lnTo>
                <a:lnTo>
                  <a:pt x="20171" y="515038"/>
                </a:lnTo>
                <a:lnTo>
                  <a:pt x="22019" y="520523"/>
                </a:lnTo>
                <a:lnTo>
                  <a:pt x="22299" y="525133"/>
                </a:lnTo>
                <a:lnTo>
                  <a:pt x="21533" y="529159"/>
                </a:lnTo>
                <a:lnTo>
                  <a:pt x="17530" y="539110"/>
                </a:lnTo>
                <a:lnTo>
                  <a:pt x="17144" y="5314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350"/>
          <p:cNvSpPr/>
          <p:nvPr/>
        </p:nvSpPr>
        <p:spPr>
          <a:xfrm>
            <a:off x="8198593" y="1375331"/>
            <a:ext cx="496274" cy="433101"/>
          </a:xfrm>
          <a:custGeom>
            <a:avLst/>
            <a:gdLst/>
            <a:ahLst/>
            <a:cxnLst/>
            <a:rect l="0" t="0" r="0" b="0"/>
            <a:pathLst>
              <a:path w="496274" h="433101">
                <a:moveTo>
                  <a:pt x="445344" y="47704"/>
                </a:moveTo>
                <a:lnTo>
                  <a:pt x="436243" y="38602"/>
                </a:lnTo>
                <a:lnTo>
                  <a:pt x="432609" y="35921"/>
                </a:lnTo>
                <a:lnTo>
                  <a:pt x="417394" y="29078"/>
                </a:lnTo>
                <a:lnTo>
                  <a:pt x="408156" y="24185"/>
                </a:lnTo>
                <a:lnTo>
                  <a:pt x="400876" y="18836"/>
                </a:lnTo>
                <a:lnTo>
                  <a:pt x="386845" y="13284"/>
                </a:lnTo>
                <a:lnTo>
                  <a:pt x="377770" y="10469"/>
                </a:lnTo>
                <a:lnTo>
                  <a:pt x="362606" y="7343"/>
                </a:lnTo>
                <a:lnTo>
                  <a:pt x="349517" y="5953"/>
                </a:lnTo>
                <a:lnTo>
                  <a:pt x="337348" y="5335"/>
                </a:lnTo>
                <a:lnTo>
                  <a:pt x="329532" y="4218"/>
                </a:lnTo>
                <a:lnTo>
                  <a:pt x="320511" y="2521"/>
                </a:lnTo>
                <a:lnTo>
                  <a:pt x="310687" y="437"/>
                </a:lnTo>
                <a:lnTo>
                  <a:pt x="297471" y="0"/>
                </a:lnTo>
                <a:lnTo>
                  <a:pt x="281991" y="661"/>
                </a:lnTo>
                <a:lnTo>
                  <a:pt x="265005" y="2054"/>
                </a:lnTo>
                <a:lnTo>
                  <a:pt x="250823" y="2983"/>
                </a:lnTo>
                <a:lnTo>
                  <a:pt x="227446" y="4015"/>
                </a:lnTo>
                <a:lnTo>
                  <a:pt x="218163" y="5243"/>
                </a:lnTo>
                <a:lnTo>
                  <a:pt x="202770" y="9147"/>
                </a:lnTo>
                <a:lnTo>
                  <a:pt x="189579" y="14057"/>
                </a:lnTo>
                <a:lnTo>
                  <a:pt x="176413" y="19415"/>
                </a:lnTo>
                <a:lnTo>
                  <a:pt x="161037" y="24971"/>
                </a:lnTo>
                <a:lnTo>
                  <a:pt x="147217" y="28075"/>
                </a:lnTo>
                <a:lnTo>
                  <a:pt x="134726" y="30407"/>
                </a:lnTo>
                <a:lnTo>
                  <a:pt x="122825" y="34619"/>
                </a:lnTo>
                <a:lnTo>
                  <a:pt x="111185" y="39666"/>
                </a:lnTo>
                <a:lnTo>
                  <a:pt x="99661" y="45084"/>
                </a:lnTo>
                <a:lnTo>
                  <a:pt x="71021" y="59165"/>
                </a:lnTo>
                <a:lnTo>
                  <a:pt x="58420" y="67715"/>
                </a:lnTo>
                <a:lnTo>
                  <a:pt x="44143" y="81045"/>
                </a:lnTo>
                <a:lnTo>
                  <a:pt x="35002" y="89934"/>
                </a:lnTo>
                <a:lnTo>
                  <a:pt x="27955" y="97765"/>
                </a:lnTo>
                <a:lnTo>
                  <a:pt x="22305" y="104890"/>
                </a:lnTo>
                <a:lnTo>
                  <a:pt x="14439" y="116935"/>
                </a:lnTo>
                <a:lnTo>
                  <a:pt x="10943" y="125463"/>
                </a:lnTo>
                <a:lnTo>
                  <a:pt x="4424" y="144721"/>
                </a:lnTo>
                <a:lnTo>
                  <a:pt x="1730" y="157815"/>
                </a:lnTo>
                <a:lnTo>
                  <a:pt x="1012" y="163974"/>
                </a:lnTo>
                <a:lnTo>
                  <a:pt x="532" y="173794"/>
                </a:lnTo>
                <a:lnTo>
                  <a:pt x="0" y="199946"/>
                </a:lnTo>
                <a:lnTo>
                  <a:pt x="811" y="211111"/>
                </a:lnTo>
                <a:lnTo>
                  <a:pt x="2303" y="220459"/>
                </a:lnTo>
                <a:lnTo>
                  <a:pt x="4251" y="228597"/>
                </a:lnTo>
                <a:lnTo>
                  <a:pt x="6503" y="236879"/>
                </a:lnTo>
                <a:lnTo>
                  <a:pt x="11543" y="253701"/>
                </a:lnTo>
                <a:lnTo>
                  <a:pt x="13268" y="261235"/>
                </a:lnTo>
                <a:lnTo>
                  <a:pt x="15186" y="274687"/>
                </a:lnTo>
                <a:lnTo>
                  <a:pt x="18578" y="284475"/>
                </a:lnTo>
                <a:lnTo>
                  <a:pt x="25842" y="297881"/>
                </a:lnTo>
                <a:lnTo>
                  <a:pt x="36829" y="319477"/>
                </a:lnTo>
                <a:lnTo>
                  <a:pt x="45327" y="331852"/>
                </a:lnTo>
                <a:lnTo>
                  <a:pt x="53876" y="341552"/>
                </a:lnTo>
                <a:lnTo>
                  <a:pt x="62126" y="352610"/>
                </a:lnTo>
                <a:lnTo>
                  <a:pt x="71190" y="365145"/>
                </a:lnTo>
                <a:lnTo>
                  <a:pt x="78394" y="373891"/>
                </a:lnTo>
                <a:lnTo>
                  <a:pt x="87310" y="380953"/>
                </a:lnTo>
                <a:lnTo>
                  <a:pt x="105580" y="392824"/>
                </a:lnTo>
                <a:lnTo>
                  <a:pt x="119077" y="401115"/>
                </a:lnTo>
                <a:lnTo>
                  <a:pt x="143322" y="411426"/>
                </a:lnTo>
                <a:lnTo>
                  <a:pt x="150652" y="414010"/>
                </a:lnTo>
                <a:lnTo>
                  <a:pt x="159348" y="416685"/>
                </a:lnTo>
                <a:lnTo>
                  <a:pt x="168955" y="419422"/>
                </a:lnTo>
                <a:lnTo>
                  <a:pt x="177265" y="421245"/>
                </a:lnTo>
                <a:lnTo>
                  <a:pt x="191578" y="423272"/>
                </a:lnTo>
                <a:lnTo>
                  <a:pt x="204290" y="424173"/>
                </a:lnTo>
                <a:lnTo>
                  <a:pt x="216288" y="425526"/>
                </a:lnTo>
                <a:lnTo>
                  <a:pt x="227972" y="429302"/>
                </a:lnTo>
                <a:lnTo>
                  <a:pt x="239514" y="431615"/>
                </a:lnTo>
                <a:lnTo>
                  <a:pt x="250994" y="432644"/>
                </a:lnTo>
                <a:lnTo>
                  <a:pt x="262446" y="433100"/>
                </a:lnTo>
                <a:lnTo>
                  <a:pt x="276426" y="430763"/>
                </a:lnTo>
                <a:lnTo>
                  <a:pt x="284155" y="428807"/>
                </a:lnTo>
                <a:lnTo>
                  <a:pt x="292164" y="426550"/>
                </a:lnTo>
                <a:lnTo>
                  <a:pt x="308684" y="421502"/>
                </a:lnTo>
                <a:lnTo>
                  <a:pt x="334050" y="413305"/>
                </a:lnTo>
                <a:lnTo>
                  <a:pt x="346033" y="407678"/>
                </a:lnTo>
                <a:lnTo>
                  <a:pt x="360674" y="399155"/>
                </a:lnTo>
                <a:lnTo>
                  <a:pt x="371518" y="392499"/>
                </a:lnTo>
                <a:lnTo>
                  <a:pt x="382688" y="383191"/>
                </a:lnTo>
                <a:lnTo>
                  <a:pt x="395135" y="371791"/>
                </a:lnTo>
                <a:lnTo>
                  <a:pt x="409407" y="357831"/>
                </a:lnTo>
                <a:lnTo>
                  <a:pt x="415671" y="349705"/>
                </a:lnTo>
                <a:lnTo>
                  <a:pt x="422704" y="339525"/>
                </a:lnTo>
                <a:lnTo>
                  <a:pt x="430251" y="327976"/>
                </a:lnTo>
                <a:lnTo>
                  <a:pt x="437187" y="318372"/>
                </a:lnTo>
                <a:lnTo>
                  <a:pt x="443715" y="310064"/>
                </a:lnTo>
                <a:lnTo>
                  <a:pt x="449973" y="302621"/>
                </a:lnTo>
                <a:lnTo>
                  <a:pt x="459467" y="289270"/>
                </a:lnTo>
                <a:lnTo>
                  <a:pt x="466861" y="276986"/>
                </a:lnTo>
                <a:lnTo>
                  <a:pt x="473322" y="265177"/>
                </a:lnTo>
                <a:lnTo>
                  <a:pt x="476379" y="258408"/>
                </a:lnTo>
                <a:lnTo>
                  <a:pt x="479369" y="251038"/>
                </a:lnTo>
                <a:lnTo>
                  <a:pt x="482315" y="243268"/>
                </a:lnTo>
                <a:lnTo>
                  <a:pt x="485231" y="233325"/>
                </a:lnTo>
                <a:lnTo>
                  <a:pt x="488128" y="221933"/>
                </a:lnTo>
                <a:lnTo>
                  <a:pt x="491012" y="209577"/>
                </a:lnTo>
                <a:lnTo>
                  <a:pt x="492934" y="196577"/>
                </a:lnTo>
                <a:lnTo>
                  <a:pt x="494216" y="183147"/>
                </a:lnTo>
                <a:lnTo>
                  <a:pt x="495640" y="158383"/>
                </a:lnTo>
                <a:lnTo>
                  <a:pt x="496273" y="141027"/>
                </a:lnTo>
                <a:lnTo>
                  <a:pt x="494536" y="130874"/>
                </a:lnTo>
                <a:lnTo>
                  <a:pt x="491475" y="119343"/>
                </a:lnTo>
                <a:lnTo>
                  <a:pt x="487527" y="106893"/>
                </a:lnTo>
                <a:lnTo>
                  <a:pt x="483945" y="97641"/>
                </a:lnTo>
                <a:lnTo>
                  <a:pt x="477422" y="84820"/>
                </a:lnTo>
                <a:lnTo>
                  <a:pt x="468808" y="73407"/>
                </a:lnTo>
                <a:lnTo>
                  <a:pt x="458631" y="62937"/>
                </a:lnTo>
                <a:lnTo>
                  <a:pt x="442190" y="50736"/>
                </a:lnTo>
                <a:lnTo>
                  <a:pt x="430925" y="40796"/>
                </a:lnTo>
                <a:lnTo>
                  <a:pt x="417028" y="30029"/>
                </a:lnTo>
                <a:lnTo>
                  <a:pt x="402278" y="19846"/>
                </a:lnTo>
                <a:lnTo>
                  <a:pt x="389374" y="12145"/>
                </a:lnTo>
                <a:lnTo>
                  <a:pt x="374748" y="8087"/>
                </a:lnTo>
                <a:lnTo>
                  <a:pt x="359676" y="5331"/>
                </a:lnTo>
                <a:lnTo>
                  <a:pt x="346628" y="931"/>
                </a:lnTo>
                <a:lnTo>
                  <a:pt x="340481" y="330"/>
                </a:lnTo>
                <a:lnTo>
                  <a:pt x="328571" y="2201"/>
                </a:lnTo>
                <a:lnTo>
                  <a:pt x="314388" y="3668"/>
                </a:lnTo>
                <a:lnTo>
                  <a:pt x="306605" y="4059"/>
                </a:lnTo>
                <a:lnTo>
                  <a:pt x="298559" y="5272"/>
                </a:lnTo>
                <a:lnTo>
                  <a:pt x="290337" y="7033"/>
                </a:lnTo>
                <a:lnTo>
                  <a:pt x="265322" y="134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29600" cy="2240280"/>
          </a:xfrm>
        </p:spPr>
        <p:txBody>
          <a:bodyPr>
            <a:noAutofit/>
          </a:bodyPr>
          <a:lstStyle/>
          <a:p>
            <a:pPr marL="342900" marR="0" lvl="0" indent="-342900">
              <a:spcBef>
                <a:spcPts val="0"/>
              </a:spcBef>
              <a:spcAft>
                <a:spcPts val="6000"/>
              </a:spcAft>
            </a:pPr>
            <a:r>
              <a:rPr lang="en-US" sz="2800" dirty="0" smtClean="0">
                <a:latin typeface="Calibri"/>
                <a:ea typeface="Calibri"/>
                <a:cs typeface="Times New Roman"/>
              </a:rPr>
              <a:t>You have a jar filled with cookies. You have 10 </a:t>
            </a:r>
            <a:r>
              <a:rPr lang="en-US" sz="2800" dirty="0" err="1" smtClean="0">
                <a:latin typeface="Calibri"/>
                <a:ea typeface="Calibri"/>
                <a:cs typeface="Times New Roman"/>
              </a:rPr>
              <a:t>snickerdoodles</a:t>
            </a:r>
            <a:r>
              <a:rPr lang="en-US" sz="2800" dirty="0" smtClean="0">
                <a:latin typeface="Calibri"/>
                <a:ea typeface="Calibri"/>
                <a:cs typeface="Times New Roman"/>
              </a:rPr>
              <a:t>, 5 chocolate chip, and 5 sugar cookies. What is the probability that you will select a </a:t>
            </a:r>
            <a:r>
              <a:rPr lang="en-US" sz="2800" dirty="0" err="1" smtClean="0">
                <a:latin typeface="Calibri"/>
                <a:ea typeface="Calibri"/>
                <a:cs typeface="Times New Roman"/>
              </a:rPr>
              <a:t>snickerdoodle</a:t>
            </a:r>
            <a:r>
              <a:rPr lang="en-US" sz="2800" dirty="0" smtClean="0">
                <a:latin typeface="Calibri"/>
                <a:ea typeface="Calibri"/>
                <a:cs typeface="Times New Roman"/>
              </a:rPr>
              <a:t> and then a sugar cookie</a:t>
            </a:r>
            <a:r>
              <a:rPr lang="en-US" sz="2800" dirty="0" smtClean="0">
                <a:latin typeface="Calibri"/>
                <a:ea typeface="Calibri"/>
                <a:cs typeface="Times New Roman"/>
              </a:rPr>
              <a:t>?</a:t>
            </a:r>
            <a:endParaRPr lang="en-US" sz="2800" dirty="0"/>
          </a:p>
        </p:txBody>
      </p:sp>
      <p:sp>
        <p:nvSpPr>
          <p:cNvPr id="4" name="SMARTPenAnnotation2315"/>
          <p:cNvSpPr/>
          <p:nvPr/>
        </p:nvSpPr>
        <p:spPr>
          <a:xfrm>
            <a:off x="1245869" y="3231842"/>
            <a:ext cx="1105854" cy="42854"/>
          </a:xfrm>
          <a:custGeom>
            <a:avLst/>
            <a:gdLst/>
            <a:ahLst/>
            <a:cxnLst/>
            <a:rect l="0" t="0" r="0" b="0"/>
            <a:pathLst>
              <a:path w="1105854" h="42854">
                <a:moveTo>
                  <a:pt x="0" y="42853"/>
                </a:moveTo>
                <a:lnTo>
                  <a:pt x="32102" y="41900"/>
                </a:lnTo>
                <a:lnTo>
                  <a:pt x="42356" y="40312"/>
                </a:lnTo>
                <a:lnTo>
                  <a:pt x="53955" y="38302"/>
                </a:lnTo>
                <a:lnTo>
                  <a:pt x="65498" y="36961"/>
                </a:lnTo>
                <a:lnTo>
                  <a:pt x="77003" y="36067"/>
                </a:lnTo>
                <a:lnTo>
                  <a:pt x="108858" y="34810"/>
                </a:lnTo>
                <a:lnTo>
                  <a:pt x="133154" y="33563"/>
                </a:lnTo>
                <a:lnTo>
                  <a:pt x="190266" y="28458"/>
                </a:lnTo>
                <a:lnTo>
                  <a:pt x="205902" y="27541"/>
                </a:lnTo>
                <a:lnTo>
                  <a:pt x="220135" y="26930"/>
                </a:lnTo>
                <a:lnTo>
                  <a:pt x="234387" y="25570"/>
                </a:lnTo>
                <a:lnTo>
                  <a:pt x="248651" y="23711"/>
                </a:lnTo>
                <a:lnTo>
                  <a:pt x="262922" y="21519"/>
                </a:lnTo>
                <a:lnTo>
                  <a:pt x="277199" y="20058"/>
                </a:lnTo>
                <a:lnTo>
                  <a:pt x="291480" y="19083"/>
                </a:lnTo>
                <a:lnTo>
                  <a:pt x="320999" y="18001"/>
                </a:lnTo>
                <a:lnTo>
                  <a:pt x="353169" y="17520"/>
                </a:lnTo>
                <a:lnTo>
                  <a:pt x="531019" y="11320"/>
                </a:lnTo>
                <a:lnTo>
                  <a:pt x="679098" y="8427"/>
                </a:lnTo>
                <a:lnTo>
                  <a:pt x="868233" y="1289"/>
                </a:lnTo>
                <a:lnTo>
                  <a:pt x="940841" y="247"/>
                </a:lnTo>
                <a:lnTo>
                  <a:pt x="1035273" y="0"/>
                </a:lnTo>
                <a:lnTo>
                  <a:pt x="1043560" y="949"/>
                </a:lnTo>
                <a:lnTo>
                  <a:pt x="1050989" y="2534"/>
                </a:lnTo>
                <a:lnTo>
                  <a:pt x="1105853" y="85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316"/>
          <p:cNvSpPr/>
          <p:nvPr/>
        </p:nvSpPr>
        <p:spPr>
          <a:xfrm>
            <a:off x="1267008" y="3396303"/>
            <a:ext cx="501785" cy="477963"/>
          </a:xfrm>
          <a:custGeom>
            <a:avLst/>
            <a:gdLst/>
            <a:ahLst/>
            <a:cxnLst/>
            <a:rect l="0" t="0" r="0" b="0"/>
            <a:pathLst>
              <a:path w="501785" h="477963">
                <a:moveTo>
                  <a:pt x="167456" y="58414"/>
                </a:moveTo>
                <a:lnTo>
                  <a:pt x="172007" y="44762"/>
                </a:lnTo>
                <a:lnTo>
                  <a:pt x="174837" y="31721"/>
                </a:lnTo>
                <a:lnTo>
                  <a:pt x="177139" y="28236"/>
                </a:lnTo>
                <a:lnTo>
                  <a:pt x="184777" y="21824"/>
                </a:lnTo>
                <a:lnTo>
                  <a:pt x="189481" y="19733"/>
                </a:lnTo>
                <a:lnTo>
                  <a:pt x="205203" y="15838"/>
                </a:lnTo>
                <a:lnTo>
                  <a:pt x="216300" y="11551"/>
                </a:lnTo>
                <a:lnTo>
                  <a:pt x="225737" y="9075"/>
                </a:lnTo>
                <a:lnTo>
                  <a:pt x="237742" y="6471"/>
                </a:lnTo>
                <a:lnTo>
                  <a:pt x="251461" y="3783"/>
                </a:lnTo>
                <a:lnTo>
                  <a:pt x="263465" y="1991"/>
                </a:lnTo>
                <a:lnTo>
                  <a:pt x="274324" y="796"/>
                </a:lnTo>
                <a:lnTo>
                  <a:pt x="284422" y="0"/>
                </a:lnTo>
                <a:lnTo>
                  <a:pt x="294963" y="421"/>
                </a:lnTo>
                <a:lnTo>
                  <a:pt x="305801" y="1655"/>
                </a:lnTo>
                <a:lnTo>
                  <a:pt x="316836" y="3430"/>
                </a:lnTo>
                <a:lnTo>
                  <a:pt x="327050" y="5565"/>
                </a:lnTo>
                <a:lnTo>
                  <a:pt x="336718" y="7941"/>
                </a:lnTo>
                <a:lnTo>
                  <a:pt x="346020" y="10478"/>
                </a:lnTo>
                <a:lnTo>
                  <a:pt x="361435" y="15837"/>
                </a:lnTo>
                <a:lnTo>
                  <a:pt x="368213" y="18599"/>
                </a:lnTo>
                <a:lnTo>
                  <a:pt x="377494" y="24251"/>
                </a:lnTo>
                <a:lnTo>
                  <a:pt x="388444" y="31829"/>
                </a:lnTo>
                <a:lnTo>
                  <a:pt x="400507" y="40690"/>
                </a:lnTo>
                <a:lnTo>
                  <a:pt x="409501" y="48503"/>
                </a:lnTo>
                <a:lnTo>
                  <a:pt x="422034" y="62264"/>
                </a:lnTo>
                <a:lnTo>
                  <a:pt x="426710" y="69553"/>
                </a:lnTo>
                <a:lnTo>
                  <a:pt x="430780" y="77270"/>
                </a:lnTo>
                <a:lnTo>
                  <a:pt x="434445" y="85272"/>
                </a:lnTo>
                <a:lnTo>
                  <a:pt x="436889" y="93464"/>
                </a:lnTo>
                <a:lnTo>
                  <a:pt x="438518" y="101784"/>
                </a:lnTo>
                <a:lnTo>
                  <a:pt x="439604" y="110188"/>
                </a:lnTo>
                <a:lnTo>
                  <a:pt x="439376" y="119600"/>
                </a:lnTo>
                <a:lnTo>
                  <a:pt x="438271" y="129684"/>
                </a:lnTo>
                <a:lnTo>
                  <a:pt x="436582" y="140217"/>
                </a:lnTo>
                <a:lnTo>
                  <a:pt x="434504" y="150097"/>
                </a:lnTo>
                <a:lnTo>
                  <a:pt x="432165" y="159541"/>
                </a:lnTo>
                <a:lnTo>
                  <a:pt x="429654" y="168695"/>
                </a:lnTo>
                <a:lnTo>
                  <a:pt x="426075" y="177654"/>
                </a:lnTo>
                <a:lnTo>
                  <a:pt x="421784" y="186485"/>
                </a:lnTo>
                <a:lnTo>
                  <a:pt x="411936" y="204870"/>
                </a:lnTo>
                <a:lnTo>
                  <a:pt x="401209" y="225741"/>
                </a:lnTo>
                <a:lnTo>
                  <a:pt x="394729" y="236640"/>
                </a:lnTo>
                <a:lnTo>
                  <a:pt x="387552" y="247716"/>
                </a:lnTo>
                <a:lnTo>
                  <a:pt x="379909" y="258911"/>
                </a:lnTo>
                <a:lnTo>
                  <a:pt x="363797" y="281508"/>
                </a:lnTo>
                <a:lnTo>
                  <a:pt x="355500" y="292869"/>
                </a:lnTo>
                <a:lnTo>
                  <a:pt x="343302" y="307110"/>
                </a:lnTo>
                <a:lnTo>
                  <a:pt x="328502" y="323271"/>
                </a:lnTo>
                <a:lnTo>
                  <a:pt x="311967" y="340713"/>
                </a:lnTo>
                <a:lnTo>
                  <a:pt x="297135" y="355199"/>
                </a:lnTo>
                <a:lnTo>
                  <a:pt x="283436" y="367713"/>
                </a:lnTo>
                <a:lnTo>
                  <a:pt x="270494" y="378913"/>
                </a:lnTo>
                <a:lnTo>
                  <a:pt x="258055" y="388285"/>
                </a:lnTo>
                <a:lnTo>
                  <a:pt x="245953" y="396438"/>
                </a:lnTo>
                <a:lnTo>
                  <a:pt x="234075" y="403779"/>
                </a:lnTo>
                <a:lnTo>
                  <a:pt x="222347" y="410577"/>
                </a:lnTo>
                <a:lnTo>
                  <a:pt x="199155" y="423211"/>
                </a:lnTo>
                <a:lnTo>
                  <a:pt x="185731" y="431152"/>
                </a:lnTo>
                <a:lnTo>
                  <a:pt x="155576" y="450136"/>
                </a:lnTo>
                <a:lnTo>
                  <a:pt x="141439" y="456722"/>
                </a:lnTo>
                <a:lnTo>
                  <a:pt x="128204" y="461113"/>
                </a:lnTo>
                <a:lnTo>
                  <a:pt x="115570" y="464040"/>
                </a:lnTo>
                <a:lnTo>
                  <a:pt x="105243" y="466944"/>
                </a:lnTo>
                <a:lnTo>
                  <a:pt x="96454" y="469832"/>
                </a:lnTo>
                <a:lnTo>
                  <a:pt x="88689" y="472710"/>
                </a:lnTo>
                <a:lnTo>
                  <a:pt x="80655" y="474629"/>
                </a:lnTo>
                <a:lnTo>
                  <a:pt x="72441" y="475908"/>
                </a:lnTo>
                <a:lnTo>
                  <a:pt x="57600" y="477329"/>
                </a:lnTo>
                <a:lnTo>
                  <a:pt x="47829" y="477962"/>
                </a:lnTo>
                <a:lnTo>
                  <a:pt x="37771" y="475702"/>
                </a:lnTo>
                <a:lnTo>
                  <a:pt x="27903" y="471523"/>
                </a:lnTo>
                <a:lnTo>
                  <a:pt x="16993" y="463815"/>
                </a:lnTo>
                <a:lnTo>
                  <a:pt x="10731" y="458302"/>
                </a:lnTo>
                <a:lnTo>
                  <a:pt x="8681" y="455499"/>
                </a:lnTo>
                <a:lnTo>
                  <a:pt x="4842" y="447002"/>
                </a:lnTo>
                <a:lnTo>
                  <a:pt x="568" y="441305"/>
                </a:lnTo>
                <a:lnTo>
                  <a:pt x="0" y="437500"/>
                </a:lnTo>
                <a:lnTo>
                  <a:pt x="1909" y="428192"/>
                </a:lnTo>
                <a:lnTo>
                  <a:pt x="5932" y="415165"/>
                </a:lnTo>
                <a:lnTo>
                  <a:pt x="8339" y="407690"/>
                </a:lnTo>
                <a:lnTo>
                  <a:pt x="11848" y="401755"/>
                </a:lnTo>
                <a:lnTo>
                  <a:pt x="25889" y="387898"/>
                </a:lnTo>
                <a:lnTo>
                  <a:pt x="36592" y="377572"/>
                </a:lnTo>
                <a:lnTo>
                  <a:pt x="50240" y="366632"/>
                </a:lnTo>
                <a:lnTo>
                  <a:pt x="65830" y="355420"/>
                </a:lnTo>
                <a:lnTo>
                  <a:pt x="82284" y="344086"/>
                </a:lnTo>
                <a:lnTo>
                  <a:pt x="91625" y="338398"/>
                </a:lnTo>
                <a:lnTo>
                  <a:pt x="101662" y="332700"/>
                </a:lnTo>
                <a:lnTo>
                  <a:pt x="112163" y="326996"/>
                </a:lnTo>
                <a:lnTo>
                  <a:pt x="125832" y="321289"/>
                </a:lnTo>
                <a:lnTo>
                  <a:pt x="141612" y="315579"/>
                </a:lnTo>
                <a:lnTo>
                  <a:pt x="196641" y="297278"/>
                </a:lnTo>
                <a:lnTo>
                  <a:pt x="207868" y="293857"/>
                </a:lnTo>
                <a:lnTo>
                  <a:pt x="230502" y="287515"/>
                </a:lnTo>
                <a:lnTo>
                  <a:pt x="240919" y="285443"/>
                </a:lnTo>
                <a:lnTo>
                  <a:pt x="250722" y="284062"/>
                </a:lnTo>
                <a:lnTo>
                  <a:pt x="260114" y="283141"/>
                </a:lnTo>
                <a:lnTo>
                  <a:pt x="270186" y="283480"/>
                </a:lnTo>
                <a:lnTo>
                  <a:pt x="280710" y="284657"/>
                </a:lnTo>
                <a:lnTo>
                  <a:pt x="291536" y="286396"/>
                </a:lnTo>
                <a:lnTo>
                  <a:pt x="301612" y="287554"/>
                </a:lnTo>
                <a:lnTo>
                  <a:pt x="311186" y="288327"/>
                </a:lnTo>
                <a:lnTo>
                  <a:pt x="320426" y="288842"/>
                </a:lnTo>
                <a:lnTo>
                  <a:pt x="329444" y="291090"/>
                </a:lnTo>
                <a:lnTo>
                  <a:pt x="338313" y="294494"/>
                </a:lnTo>
                <a:lnTo>
                  <a:pt x="368528" y="309094"/>
                </a:lnTo>
                <a:lnTo>
                  <a:pt x="380964" y="317783"/>
                </a:lnTo>
                <a:lnTo>
                  <a:pt x="392841" y="327994"/>
                </a:lnTo>
                <a:lnTo>
                  <a:pt x="404470" y="338882"/>
                </a:lnTo>
                <a:lnTo>
                  <a:pt x="417176" y="351172"/>
                </a:lnTo>
                <a:lnTo>
                  <a:pt x="426398" y="365376"/>
                </a:lnTo>
                <a:lnTo>
                  <a:pt x="431524" y="374498"/>
                </a:lnTo>
                <a:lnTo>
                  <a:pt x="436847" y="382484"/>
                </a:lnTo>
                <a:lnTo>
                  <a:pt x="447840" y="396438"/>
                </a:lnTo>
                <a:lnTo>
                  <a:pt x="460189" y="410453"/>
                </a:lnTo>
                <a:lnTo>
                  <a:pt x="469880" y="420638"/>
                </a:lnTo>
                <a:lnTo>
                  <a:pt x="472895" y="422769"/>
                </a:lnTo>
                <a:lnTo>
                  <a:pt x="481688" y="426721"/>
                </a:lnTo>
                <a:lnTo>
                  <a:pt x="490326" y="432549"/>
                </a:lnTo>
                <a:lnTo>
                  <a:pt x="501784" y="43560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317"/>
          <p:cNvSpPr/>
          <p:nvPr/>
        </p:nvSpPr>
        <p:spPr>
          <a:xfrm>
            <a:off x="1820642" y="3403295"/>
            <a:ext cx="349238" cy="359985"/>
          </a:xfrm>
          <a:custGeom>
            <a:avLst/>
            <a:gdLst/>
            <a:ahLst/>
            <a:cxnLst/>
            <a:rect l="0" t="0" r="0" b="0"/>
            <a:pathLst>
              <a:path w="349238" h="359985">
                <a:moveTo>
                  <a:pt x="102455" y="77140"/>
                </a:moveTo>
                <a:lnTo>
                  <a:pt x="97904" y="68038"/>
                </a:lnTo>
                <a:lnTo>
                  <a:pt x="95670" y="61029"/>
                </a:lnTo>
                <a:lnTo>
                  <a:pt x="95074" y="57827"/>
                </a:lnTo>
                <a:lnTo>
                  <a:pt x="91872" y="51728"/>
                </a:lnTo>
                <a:lnTo>
                  <a:pt x="89685" y="48769"/>
                </a:lnTo>
                <a:lnTo>
                  <a:pt x="82174" y="42941"/>
                </a:lnTo>
                <a:lnTo>
                  <a:pt x="77504" y="40053"/>
                </a:lnTo>
                <a:lnTo>
                  <a:pt x="73439" y="39080"/>
                </a:lnTo>
                <a:lnTo>
                  <a:pt x="69776" y="39384"/>
                </a:lnTo>
                <a:lnTo>
                  <a:pt x="66381" y="40539"/>
                </a:lnTo>
                <a:lnTo>
                  <a:pt x="60070" y="44363"/>
                </a:lnTo>
                <a:lnTo>
                  <a:pt x="57053" y="46716"/>
                </a:lnTo>
                <a:lnTo>
                  <a:pt x="55042" y="49237"/>
                </a:lnTo>
                <a:lnTo>
                  <a:pt x="53701" y="51870"/>
                </a:lnTo>
                <a:lnTo>
                  <a:pt x="52807" y="54578"/>
                </a:lnTo>
                <a:lnTo>
                  <a:pt x="49274" y="60128"/>
                </a:lnTo>
                <a:lnTo>
                  <a:pt x="42624" y="68626"/>
                </a:lnTo>
                <a:lnTo>
                  <a:pt x="30144" y="85103"/>
                </a:lnTo>
                <a:lnTo>
                  <a:pt x="24720" y="92926"/>
                </a:lnTo>
                <a:lnTo>
                  <a:pt x="20152" y="100046"/>
                </a:lnTo>
                <a:lnTo>
                  <a:pt x="16154" y="106698"/>
                </a:lnTo>
                <a:lnTo>
                  <a:pt x="13488" y="113038"/>
                </a:lnTo>
                <a:lnTo>
                  <a:pt x="11711" y="119169"/>
                </a:lnTo>
                <a:lnTo>
                  <a:pt x="10527" y="125162"/>
                </a:lnTo>
                <a:lnTo>
                  <a:pt x="8785" y="131062"/>
                </a:lnTo>
                <a:lnTo>
                  <a:pt x="6670" y="136900"/>
                </a:lnTo>
                <a:lnTo>
                  <a:pt x="4309" y="142698"/>
                </a:lnTo>
                <a:lnTo>
                  <a:pt x="2734" y="151325"/>
                </a:lnTo>
                <a:lnTo>
                  <a:pt x="1684" y="161839"/>
                </a:lnTo>
                <a:lnTo>
                  <a:pt x="984" y="173611"/>
                </a:lnTo>
                <a:lnTo>
                  <a:pt x="207" y="194311"/>
                </a:lnTo>
                <a:lnTo>
                  <a:pt x="0" y="203831"/>
                </a:lnTo>
                <a:lnTo>
                  <a:pt x="1766" y="216846"/>
                </a:lnTo>
                <a:lnTo>
                  <a:pt x="4849" y="232190"/>
                </a:lnTo>
                <a:lnTo>
                  <a:pt x="8810" y="249086"/>
                </a:lnTo>
                <a:lnTo>
                  <a:pt x="11450" y="262256"/>
                </a:lnTo>
                <a:lnTo>
                  <a:pt x="13210" y="272941"/>
                </a:lnTo>
                <a:lnTo>
                  <a:pt x="14383" y="281968"/>
                </a:lnTo>
                <a:lnTo>
                  <a:pt x="17070" y="288940"/>
                </a:lnTo>
                <a:lnTo>
                  <a:pt x="20767" y="294540"/>
                </a:lnTo>
                <a:lnTo>
                  <a:pt x="29002" y="304254"/>
                </a:lnTo>
                <a:lnTo>
                  <a:pt x="35836" y="314922"/>
                </a:lnTo>
                <a:lnTo>
                  <a:pt x="42049" y="326013"/>
                </a:lnTo>
                <a:lnTo>
                  <a:pt x="45040" y="331638"/>
                </a:lnTo>
                <a:lnTo>
                  <a:pt x="53442" y="340428"/>
                </a:lnTo>
                <a:lnTo>
                  <a:pt x="63526" y="347509"/>
                </a:lnTo>
                <a:lnTo>
                  <a:pt x="74358" y="353831"/>
                </a:lnTo>
                <a:lnTo>
                  <a:pt x="79914" y="355898"/>
                </a:lnTo>
                <a:lnTo>
                  <a:pt x="85523" y="357276"/>
                </a:lnTo>
                <a:lnTo>
                  <a:pt x="91167" y="358195"/>
                </a:lnTo>
                <a:lnTo>
                  <a:pt x="96834" y="358807"/>
                </a:lnTo>
                <a:lnTo>
                  <a:pt x="102518" y="359216"/>
                </a:lnTo>
                <a:lnTo>
                  <a:pt x="108212" y="359488"/>
                </a:lnTo>
                <a:lnTo>
                  <a:pt x="122159" y="359790"/>
                </a:lnTo>
                <a:lnTo>
                  <a:pt x="149845" y="359984"/>
                </a:lnTo>
                <a:lnTo>
                  <a:pt x="155956" y="359048"/>
                </a:lnTo>
                <a:lnTo>
                  <a:pt x="161935" y="357471"/>
                </a:lnTo>
                <a:lnTo>
                  <a:pt x="189769" y="348096"/>
                </a:lnTo>
                <a:lnTo>
                  <a:pt x="196859" y="345407"/>
                </a:lnTo>
                <a:lnTo>
                  <a:pt x="203491" y="342662"/>
                </a:lnTo>
                <a:lnTo>
                  <a:pt x="209817" y="339880"/>
                </a:lnTo>
                <a:lnTo>
                  <a:pt x="216892" y="337072"/>
                </a:lnTo>
                <a:lnTo>
                  <a:pt x="232373" y="331413"/>
                </a:lnTo>
                <a:lnTo>
                  <a:pt x="239550" y="327617"/>
                </a:lnTo>
                <a:lnTo>
                  <a:pt x="246239" y="323182"/>
                </a:lnTo>
                <a:lnTo>
                  <a:pt x="252603" y="318321"/>
                </a:lnTo>
                <a:lnTo>
                  <a:pt x="258752" y="313175"/>
                </a:lnTo>
                <a:lnTo>
                  <a:pt x="264755" y="307839"/>
                </a:lnTo>
                <a:lnTo>
                  <a:pt x="270663" y="302376"/>
                </a:lnTo>
                <a:lnTo>
                  <a:pt x="292629" y="281037"/>
                </a:lnTo>
                <a:lnTo>
                  <a:pt x="298770" y="274031"/>
                </a:lnTo>
                <a:lnTo>
                  <a:pt x="303817" y="267456"/>
                </a:lnTo>
                <a:lnTo>
                  <a:pt x="323311" y="238664"/>
                </a:lnTo>
                <a:lnTo>
                  <a:pt x="327797" y="231495"/>
                </a:lnTo>
                <a:lnTo>
                  <a:pt x="331741" y="224811"/>
                </a:lnTo>
                <a:lnTo>
                  <a:pt x="335322" y="218449"/>
                </a:lnTo>
                <a:lnTo>
                  <a:pt x="338662" y="209446"/>
                </a:lnTo>
                <a:lnTo>
                  <a:pt x="341842" y="198682"/>
                </a:lnTo>
                <a:lnTo>
                  <a:pt x="344913" y="186742"/>
                </a:lnTo>
                <a:lnTo>
                  <a:pt x="346961" y="175926"/>
                </a:lnTo>
                <a:lnTo>
                  <a:pt x="348327" y="165857"/>
                </a:lnTo>
                <a:lnTo>
                  <a:pt x="349237" y="156287"/>
                </a:lnTo>
                <a:lnTo>
                  <a:pt x="348891" y="146097"/>
                </a:lnTo>
                <a:lnTo>
                  <a:pt x="347708" y="135494"/>
                </a:lnTo>
                <a:lnTo>
                  <a:pt x="345967" y="124615"/>
                </a:lnTo>
                <a:lnTo>
                  <a:pt x="342901" y="113552"/>
                </a:lnTo>
                <a:lnTo>
                  <a:pt x="338953" y="102367"/>
                </a:lnTo>
                <a:lnTo>
                  <a:pt x="334415" y="91101"/>
                </a:lnTo>
                <a:lnTo>
                  <a:pt x="329485" y="81684"/>
                </a:lnTo>
                <a:lnTo>
                  <a:pt x="324293" y="73502"/>
                </a:lnTo>
                <a:lnTo>
                  <a:pt x="318927" y="66142"/>
                </a:lnTo>
                <a:lnTo>
                  <a:pt x="313445" y="60283"/>
                </a:lnTo>
                <a:lnTo>
                  <a:pt x="307885" y="55424"/>
                </a:lnTo>
                <a:lnTo>
                  <a:pt x="302273" y="51233"/>
                </a:lnTo>
                <a:lnTo>
                  <a:pt x="296627" y="46533"/>
                </a:lnTo>
                <a:lnTo>
                  <a:pt x="290958" y="41495"/>
                </a:lnTo>
                <a:lnTo>
                  <a:pt x="285274" y="36232"/>
                </a:lnTo>
                <a:lnTo>
                  <a:pt x="278626" y="31770"/>
                </a:lnTo>
                <a:lnTo>
                  <a:pt x="271338" y="27844"/>
                </a:lnTo>
                <a:lnTo>
                  <a:pt x="256571" y="20940"/>
                </a:lnTo>
                <a:lnTo>
                  <a:pt x="243659" y="14697"/>
                </a:lnTo>
                <a:lnTo>
                  <a:pt x="236596" y="11699"/>
                </a:lnTo>
                <a:lnTo>
                  <a:pt x="229030" y="8747"/>
                </a:lnTo>
                <a:lnTo>
                  <a:pt x="221128" y="5827"/>
                </a:lnTo>
                <a:lnTo>
                  <a:pt x="213003" y="3881"/>
                </a:lnTo>
                <a:lnTo>
                  <a:pt x="204729" y="2583"/>
                </a:lnTo>
                <a:lnTo>
                  <a:pt x="196355" y="1718"/>
                </a:lnTo>
                <a:lnTo>
                  <a:pt x="188867" y="1141"/>
                </a:lnTo>
                <a:lnTo>
                  <a:pt x="181971" y="756"/>
                </a:lnTo>
                <a:lnTo>
                  <a:pt x="175468" y="500"/>
                </a:lnTo>
                <a:lnTo>
                  <a:pt x="160623" y="215"/>
                </a:lnTo>
                <a:lnTo>
                  <a:pt x="106898" y="0"/>
                </a:lnTo>
                <a:lnTo>
                  <a:pt x="99702" y="949"/>
                </a:lnTo>
                <a:lnTo>
                  <a:pt x="92047" y="2533"/>
                </a:lnTo>
                <a:lnTo>
                  <a:pt x="84086" y="4542"/>
                </a:lnTo>
                <a:lnTo>
                  <a:pt x="76874" y="6834"/>
                </a:lnTo>
                <a:lnTo>
                  <a:pt x="70161" y="9314"/>
                </a:lnTo>
                <a:lnTo>
                  <a:pt x="63781" y="11920"/>
                </a:lnTo>
                <a:lnTo>
                  <a:pt x="57622" y="14610"/>
                </a:lnTo>
                <a:lnTo>
                  <a:pt x="45699" y="20139"/>
                </a:lnTo>
                <a:lnTo>
                  <a:pt x="39853" y="21994"/>
                </a:lnTo>
                <a:lnTo>
                  <a:pt x="34050" y="23231"/>
                </a:lnTo>
                <a:lnTo>
                  <a:pt x="16730" y="2570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318"/>
          <p:cNvSpPr/>
          <p:nvPr/>
        </p:nvSpPr>
        <p:spPr>
          <a:xfrm>
            <a:off x="1332786" y="2597467"/>
            <a:ext cx="84534" cy="509516"/>
          </a:xfrm>
          <a:custGeom>
            <a:avLst/>
            <a:gdLst/>
            <a:ahLst/>
            <a:cxnLst/>
            <a:rect l="0" t="0" r="0" b="0"/>
            <a:pathLst>
              <a:path w="84534" h="509516">
                <a:moveTo>
                  <a:pt x="7381" y="0"/>
                </a:moveTo>
                <a:lnTo>
                  <a:pt x="2830" y="13653"/>
                </a:lnTo>
                <a:lnTo>
                  <a:pt x="596" y="22895"/>
                </a:lnTo>
                <a:lnTo>
                  <a:pt x="0" y="26694"/>
                </a:lnTo>
                <a:lnTo>
                  <a:pt x="1878" y="35994"/>
                </a:lnTo>
                <a:lnTo>
                  <a:pt x="3712" y="41141"/>
                </a:lnTo>
                <a:lnTo>
                  <a:pt x="5751" y="57020"/>
                </a:lnTo>
                <a:lnTo>
                  <a:pt x="6294" y="66588"/>
                </a:lnTo>
                <a:lnTo>
                  <a:pt x="6898" y="100080"/>
                </a:lnTo>
                <a:lnTo>
                  <a:pt x="7059" y="121012"/>
                </a:lnTo>
                <a:lnTo>
                  <a:pt x="8119" y="141635"/>
                </a:lnTo>
                <a:lnTo>
                  <a:pt x="9778" y="162051"/>
                </a:lnTo>
                <a:lnTo>
                  <a:pt x="11836" y="182329"/>
                </a:lnTo>
                <a:lnTo>
                  <a:pt x="14161" y="198705"/>
                </a:lnTo>
                <a:lnTo>
                  <a:pt x="16664" y="212480"/>
                </a:lnTo>
                <a:lnTo>
                  <a:pt x="19285" y="224521"/>
                </a:lnTo>
                <a:lnTo>
                  <a:pt x="21032" y="236358"/>
                </a:lnTo>
                <a:lnTo>
                  <a:pt x="22196" y="248060"/>
                </a:lnTo>
                <a:lnTo>
                  <a:pt x="22973" y="259671"/>
                </a:lnTo>
                <a:lnTo>
                  <a:pt x="23836" y="280192"/>
                </a:lnTo>
                <a:lnTo>
                  <a:pt x="24066" y="289665"/>
                </a:lnTo>
                <a:lnTo>
                  <a:pt x="26124" y="298837"/>
                </a:lnTo>
                <a:lnTo>
                  <a:pt x="29402" y="307810"/>
                </a:lnTo>
                <a:lnTo>
                  <a:pt x="33491" y="316649"/>
                </a:lnTo>
                <a:lnTo>
                  <a:pt x="37170" y="325399"/>
                </a:lnTo>
                <a:lnTo>
                  <a:pt x="40576" y="334091"/>
                </a:lnTo>
                <a:lnTo>
                  <a:pt x="43798" y="342742"/>
                </a:lnTo>
                <a:lnTo>
                  <a:pt x="45947" y="351367"/>
                </a:lnTo>
                <a:lnTo>
                  <a:pt x="47379" y="359975"/>
                </a:lnTo>
                <a:lnTo>
                  <a:pt x="48334" y="368571"/>
                </a:lnTo>
                <a:lnTo>
                  <a:pt x="49923" y="376206"/>
                </a:lnTo>
                <a:lnTo>
                  <a:pt x="51935" y="383202"/>
                </a:lnTo>
                <a:lnTo>
                  <a:pt x="62008" y="412668"/>
                </a:lnTo>
                <a:lnTo>
                  <a:pt x="63801" y="419892"/>
                </a:lnTo>
                <a:lnTo>
                  <a:pt x="65794" y="432999"/>
                </a:lnTo>
                <a:lnTo>
                  <a:pt x="66325" y="441066"/>
                </a:lnTo>
                <a:lnTo>
                  <a:pt x="66680" y="450254"/>
                </a:lnTo>
                <a:lnTo>
                  <a:pt x="67295" y="482979"/>
                </a:lnTo>
                <a:lnTo>
                  <a:pt x="67347" y="490248"/>
                </a:lnTo>
                <a:lnTo>
                  <a:pt x="68313" y="493519"/>
                </a:lnTo>
                <a:lnTo>
                  <a:pt x="69910" y="496653"/>
                </a:lnTo>
                <a:lnTo>
                  <a:pt x="71927" y="499694"/>
                </a:lnTo>
                <a:lnTo>
                  <a:pt x="74168" y="505614"/>
                </a:lnTo>
                <a:lnTo>
                  <a:pt x="74766" y="508526"/>
                </a:lnTo>
                <a:lnTo>
                  <a:pt x="76117" y="509515"/>
                </a:lnTo>
                <a:lnTo>
                  <a:pt x="77970" y="509222"/>
                </a:lnTo>
                <a:lnTo>
                  <a:pt x="84533" y="50577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319"/>
          <p:cNvSpPr/>
          <p:nvPr/>
        </p:nvSpPr>
        <p:spPr>
          <a:xfrm>
            <a:off x="1549957" y="2641705"/>
            <a:ext cx="516595" cy="374100"/>
          </a:xfrm>
          <a:custGeom>
            <a:avLst/>
            <a:gdLst/>
            <a:ahLst/>
            <a:cxnLst/>
            <a:rect l="0" t="0" r="0" b="0"/>
            <a:pathLst>
              <a:path w="516595" h="374100">
                <a:moveTo>
                  <a:pt x="98820" y="24342"/>
                </a:moveTo>
                <a:lnTo>
                  <a:pt x="94269" y="24342"/>
                </a:lnTo>
                <a:lnTo>
                  <a:pt x="92928" y="25295"/>
                </a:lnTo>
                <a:lnTo>
                  <a:pt x="92035" y="26882"/>
                </a:lnTo>
                <a:lnTo>
                  <a:pt x="91439" y="28893"/>
                </a:lnTo>
                <a:lnTo>
                  <a:pt x="89137" y="31186"/>
                </a:lnTo>
                <a:lnTo>
                  <a:pt x="81499" y="36274"/>
                </a:lnTo>
                <a:lnTo>
                  <a:pt x="78700" y="39917"/>
                </a:lnTo>
                <a:lnTo>
                  <a:pt x="76834" y="44250"/>
                </a:lnTo>
                <a:lnTo>
                  <a:pt x="75590" y="49044"/>
                </a:lnTo>
                <a:lnTo>
                  <a:pt x="71668" y="56911"/>
                </a:lnTo>
                <a:lnTo>
                  <a:pt x="64845" y="67392"/>
                </a:lnTo>
                <a:lnTo>
                  <a:pt x="52288" y="87926"/>
                </a:lnTo>
                <a:lnTo>
                  <a:pt x="46843" y="98164"/>
                </a:lnTo>
                <a:lnTo>
                  <a:pt x="42261" y="107846"/>
                </a:lnTo>
                <a:lnTo>
                  <a:pt x="38254" y="117159"/>
                </a:lnTo>
                <a:lnTo>
                  <a:pt x="33678" y="126225"/>
                </a:lnTo>
                <a:lnTo>
                  <a:pt x="28722" y="135127"/>
                </a:lnTo>
                <a:lnTo>
                  <a:pt x="23513" y="143918"/>
                </a:lnTo>
                <a:lnTo>
                  <a:pt x="19088" y="152637"/>
                </a:lnTo>
                <a:lnTo>
                  <a:pt x="15185" y="161307"/>
                </a:lnTo>
                <a:lnTo>
                  <a:pt x="11631" y="169945"/>
                </a:lnTo>
                <a:lnTo>
                  <a:pt x="9261" y="178561"/>
                </a:lnTo>
                <a:lnTo>
                  <a:pt x="7682" y="187162"/>
                </a:lnTo>
                <a:lnTo>
                  <a:pt x="6629" y="195754"/>
                </a:lnTo>
                <a:lnTo>
                  <a:pt x="4974" y="204339"/>
                </a:lnTo>
                <a:lnTo>
                  <a:pt x="2918" y="212920"/>
                </a:lnTo>
                <a:lnTo>
                  <a:pt x="596" y="221498"/>
                </a:lnTo>
                <a:lnTo>
                  <a:pt x="0" y="232932"/>
                </a:lnTo>
                <a:lnTo>
                  <a:pt x="555" y="246270"/>
                </a:lnTo>
                <a:lnTo>
                  <a:pt x="1877" y="260876"/>
                </a:lnTo>
                <a:lnTo>
                  <a:pt x="3711" y="274424"/>
                </a:lnTo>
                <a:lnTo>
                  <a:pt x="5887" y="287266"/>
                </a:lnTo>
                <a:lnTo>
                  <a:pt x="8289" y="299637"/>
                </a:lnTo>
                <a:lnTo>
                  <a:pt x="10844" y="309790"/>
                </a:lnTo>
                <a:lnTo>
                  <a:pt x="13499" y="318463"/>
                </a:lnTo>
                <a:lnTo>
                  <a:pt x="16222" y="326150"/>
                </a:lnTo>
                <a:lnTo>
                  <a:pt x="19942" y="332227"/>
                </a:lnTo>
                <a:lnTo>
                  <a:pt x="29156" y="341520"/>
                </a:lnTo>
                <a:lnTo>
                  <a:pt x="42141" y="348825"/>
                </a:lnTo>
                <a:lnTo>
                  <a:pt x="56484" y="355247"/>
                </a:lnTo>
                <a:lnTo>
                  <a:pt x="69209" y="361276"/>
                </a:lnTo>
                <a:lnTo>
                  <a:pt x="83754" y="367130"/>
                </a:lnTo>
                <a:lnTo>
                  <a:pt x="91634" y="370025"/>
                </a:lnTo>
                <a:lnTo>
                  <a:pt x="100697" y="371955"/>
                </a:lnTo>
                <a:lnTo>
                  <a:pt x="110549" y="373242"/>
                </a:lnTo>
                <a:lnTo>
                  <a:pt x="120927" y="374099"/>
                </a:lnTo>
                <a:lnTo>
                  <a:pt x="131655" y="373719"/>
                </a:lnTo>
                <a:lnTo>
                  <a:pt x="142618" y="372512"/>
                </a:lnTo>
                <a:lnTo>
                  <a:pt x="153736" y="370756"/>
                </a:lnTo>
                <a:lnTo>
                  <a:pt x="205790" y="363732"/>
                </a:lnTo>
                <a:lnTo>
                  <a:pt x="222521" y="361092"/>
                </a:lnTo>
                <a:lnTo>
                  <a:pt x="237485" y="358380"/>
                </a:lnTo>
                <a:lnTo>
                  <a:pt x="251271" y="355619"/>
                </a:lnTo>
                <a:lnTo>
                  <a:pt x="265224" y="351873"/>
                </a:lnTo>
                <a:lnTo>
                  <a:pt x="279288" y="347471"/>
                </a:lnTo>
                <a:lnTo>
                  <a:pt x="293427" y="342632"/>
                </a:lnTo>
                <a:lnTo>
                  <a:pt x="321837" y="332174"/>
                </a:lnTo>
                <a:lnTo>
                  <a:pt x="336080" y="326718"/>
                </a:lnTo>
                <a:lnTo>
                  <a:pt x="348434" y="321176"/>
                </a:lnTo>
                <a:lnTo>
                  <a:pt x="359527" y="315577"/>
                </a:lnTo>
                <a:lnTo>
                  <a:pt x="416065" y="283800"/>
                </a:lnTo>
                <a:lnTo>
                  <a:pt x="430332" y="274466"/>
                </a:lnTo>
                <a:lnTo>
                  <a:pt x="442700" y="265387"/>
                </a:lnTo>
                <a:lnTo>
                  <a:pt x="453804" y="256476"/>
                </a:lnTo>
                <a:lnTo>
                  <a:pt x="463111" y="247678"/>
                </a:lnTo>
                <a:lnTo>
                  <a:pt x="471220" y="238955"/>
                </a:lnTo>
                <a:lnTo>
                  <a:pt x="478532" y="230282"/>
                </a:lnTo>
                <a:lnTo>
                  <a:pt x="485311" y="222596"/>
                </a:lnTo>
                <a:lnTo>
                  <a:pt x="497924" y="208975"/>
                </a:lnTo>
                <a:lnTo>
                  <a:pt x="503002" y="201723"/>
                </a:lnTo>
                <a:lnTo>
                  <a:pt x="507340" y="194031"/>
                </a:lnTo>
                <a:lnTo>
                  <a:pt x="511184" y="186045"/>
                </a:lnTo>
                <a:lnTo>
                  <a:pt x="513747" y="178817"/>
                </a:lnTo>
                <a:lnTo>
                  <a:pt x="515455" y="172093"/>
                </a:lnTo>
                <a:lnTo>
                  <a:pt x="516594" y="165705"/>
                </a:lnTo>
                <a:lnTo>
                  <a:pt x="516401" y="159542"/>
                </a:lnTo>
                <a:lnTo>
                  <a:pt x="515320" y="153528"/>
                </a:lnTo>
                <a:lnTo>
                  <a:pt x="513646" y="147613"/>
                </a:lnTo>
                <a:lnTo>
                  <a:pt x="510626" y="140813"/>
                </a:lnTo>
                <a:lnTo>
                  <a:pt x="506707" y="133422"/>
                </a:lnTo>
                <a:lnTo>
                  <a:pt x="502190" y="125637"/>
                </a:lnTo>
                <a:lnTo>
                  <a:pt x="496321" y="118542"/>
                </a:lnTo>
                <a:lnTo>
                  <a:pt x="489550" y="111907"/>
                </a:lnTo>
                <a:lnTo>
                  <a:pt x="482180" y="105579"/>
                </a:lnTo>
                <a:lnTo>
                  <a:pt x="473456" y="99455"/>
                </a:lnTo>
                <a:lnTo>
                  <a:pt x="463829" y="93467"/>
                </a:lnTo>
                <a:lnTo>
                  <a:pt x="453602" y="87571"/>
                </a:lnTo>
                <a:lnTo>
                  <a:pt x="434618" y="75939"/>
                </a:lnTo>
                <a:lnTo>
                  <a:pt x="425556" y="70170"/>
                </a:lnTo>
                <a:lnTo>
                  <a:pt x="414751" y="64419"/>
                </a:lnTo>
                <a:lnTo>
                  <a:pt x="402786" y="58680"/>
                </a:lnTo>
                <a:lnTo>
                  <a:pt x="390046" y="52949"/>
                </a:lnTo>
                <a:lnTo>
                  <a:pt x="376791" y="48176"/>
                </a:lnTo>
                <a:lnTo>
                  <a:pt x="363191" y="44041"/>
                </a:lnTo>
                <a:lnTo>
                  <a:pt x="349363" y="40332"/>
                </a:lnTo>
                <a:lnTo>
                  <a:pt x="335381" y="35955"/>
                </a:lnTo>
                <a:lnTo>
                  <a:pt x="321297" y="31131"/>
                </a:lnTo>
                <a:lnTo>
                  <a:pt x="307146" y="26011"/>
                </a:lnTo>
                <a:lnTo>
                  <a:pt x="292949" y="21645"/>
                </a:lnTo>
                <a:lnTo>
                  <a:pt x="278722" y="17781"/>
                </a:lnTo>
                <a:lnTo>
                  <a:pt x="264474" y="14253"/>
                </a:lnTo>
                <a:lnTo>
                  <a:pt x="250214" y="11901"/>
                </a:lnTo>
                <a:lnTo>
                  <a:pt x="235944" y="10333"/>
                </a:lnTo>
                <a:lnTo>
                  <a:pt x="221668" y="9288"/>
                </a:lnTo>
                <a:lnTo>
                  <a:pt x="207389" y="7638"/>
                </a:lnTo>
                <a:lnTo>
                  <a:pt x="193107" y="5586"/>
                </a:lnTo>
                <a:lnTo>
                  <a:pt x="178823" y="3266"/>
                </a:lnTo>
                <a:lnTo>
                  <a:pt x="164538" y="1719"/>
                </a:lnTo>
                <a:lnTo>
                  <a:pt x="150252" y="687"/>
                </a:lnTo>
                <a:lnTo>
                  <a:pt x="135965" y="0"/>
                </a:lnTo>
                <a:lnTo>
                  <a:pt x="122631" y="494"/>
                </a:lnTo>
                <a:lnTo>
                  <a:pt x="109931" y="1776"/>
                </a:lnTo>
                <a:lnTo>
                  <a:pt x="97655" y="3583"/>
                </a:lnTo>
                <a:lnTo>
                  <a:pt x="85661" y="4788"/>
                </a:lnTo>
                <a:lnTo>
                  <a:pt x="73855" y="5591"/>
                </a:lnTo>
                <a:lnTo>
                  <a:pt x="62174" y="6126"/>
                </a:lnTo>
                <a:lnTo>
                  <a:pt x="51529" y="8388"/>
                </a:lnTo>
                <a:lnTo>
                  <a:pt x="41575" y="11801"/>
                </a:lnTo>
                <a:lnTo>
                  <a:pt x="13095" y="243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320"/>
          <p:cNvSpPr/>
          <p:nvPr/>
        </p:nvSpPr>
        <p:spPr>
          <a:xfrm>
            <a:off x="2368867" y="3072590"/>
            <a:ext cx="394336" cy="22083"/>
          </a:xfrm>
          <a:custGeom>
            <a:avLst/>
            <a:gdLst/>
            <a:ahLst/>
            <a:cxnLst/>
            <a:rect l="0" t="0" r="0" b="0"/>
            <a:pathLst>
              <a:path w="394336" h="22083">
                <a:moveTo>
                  <a:pt x="0" y="22082"/>
                </a:moveTo>
                <a:lnTo>
                  <a:pt x="22754" y="22082"/>
                </a:lnTo>
                <a:lnTo>
                  <a:pt x="38982" y="21130"/>
                </a:lnTo>
                <a:lnTo>
                  <a:pt x="82413" y="17531"/>
                </a:lnTo>
                <a:lnTo>
                  <a:pt x="101614" y="15238"/>
                </a:lnTo>
                <a:lnTo>
                  <a:pt x="118225" y="12757"/>
                </a:lnTo>
                <a:lnTo>
                  <a:pt x="133109" y="10150"/>
                </a:lnTo>
                <a:lnTo>
                  <a:pt x="146842" y="8413"/>
                </a:lnTo>
                <a:lnTo>
                  <a:pt x="159807" y="7254"/>
                </a:lnTo>
                <a:lnTo>
                  <a:pt x="172261" y="6482"/>
                </a:lnTo>
                <a:lnTo>
                  <a:pt x="196258" y="5624"/>
                </a:lnTo>
                <a:lnTo>
                  <a:pt x="225338" y="5242"/>
                </a:lnTo>
                <a:lnTo>
                  <a:pt x="336905" y="4949"/>
                </a:lnTo>
                <a:lnTo>
                  <a:pt x="344618" y="3993"/>
                </a:lnTo>
                <a:lnTo>
                  <a:pt x="352618" y="2402"/>
                </a:lnTo>
                <a:lnTo>
                  <a:pt x="360809" y="390"/>
                </a:lnTo>
                <a:lnTo>
                  <a:pt x="368174" y="0"/>
                </a:lnTo>
                <a:lnTo>
                  <a:pt x="374989" y="693"/>
                </a:lnTo>
                <a:lnTo>
                  <a:pt x="394335" y="493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321"/>
          <p:cNvSpPr/>
          <p:nvPr/>
        </p:nvSpPr>
        <p:spPr>
          <a:xfrm>
            <a:off x="2446019" y="3214687"/>
            <a:ext cx="308611" cy="12718"/>
          </a:xfrm>
          <a:custGeom>
            <a:avLst/>
            <a:gdLst/>
            <a:ahLst/>
            <a:cxnLst/>
            <a:rect l="0" t="0" r="0" b="0"/>
            <a:pathLst>
              <a:path w="308611" h="12718">
                <a:moveTo>
                  <a:pt x="0" y="0"/>
                </a:moveTo>
                <a:lnTo>
                  <a:pt x="35796" y="11932"/>
                </a:lnTo>
                <a:lnTo>
                  <a:pt x="43867" y="12717"/>
                </a:lnTo>
                <a:lnTo>
                  <a:pt x="52104" y="12288"/>
                </a:lnTo>
                <a:lnTo>
                  <a:pt x="60454" y="11050"/>
                </a:lnTo>
                <a:lnTo>
                  <a:pt x="69830" y="10224"/>
                </a:lnTo>
                <a:lnTo>
                  <a:pt x="79891" y="9673"/>
                </a:lnTo>
                <a:lnTo>
                  <a:pt x="90409" y="9306"/>
                </a:lnTo>
                <a:lnTo>
                  <a:pt x="104087" y="8109"/>
                </a:lnTo>
                <a:lnTo>
                  <a:pt x="151385" y="2826"/>
                </a:lnTo>
                <a:lnTo>
                  <a:pt x="163789" y="1884"/>
                </a:lnTo>
                <a:lnTo>
                  <a:pt x="174915" y="1256"/>
                </a:lnTo>
                <a:lnTo>
                  <a:pt x="212678" y="558"/>
                </a:lnTo>
                <a:lnTo>
                  <a:pt x="30861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322"/>
          <p:cNvSpPr/>
          <p:nvPr/>
        </p:nvSpPr>
        <p:spPr>
          <a:xfrm>
            <a:off x="3234689" y="2631757"/>
            <a:ext cx="64920" cy="437199"/>
          </a:xfrm>
          <a:custGeom>
            <a:avLst/>
            <a:gdLst/>
            <a:ahLst/>
            <a:cxnLst/>
            <a:rect l="0" t="0" r="0" b="0"/>
            <a:pathLst>
              <a:path w="64920" h="437199">
                <a:moveTo>
                  <a:pt x="0" y="0"/>
                </a:moveTo>
                <a:lnTo>
                  <a:pt x="0" y="58549"/>
                </a:lnTo>
                <a:lnTo>
                  <a:pt x="953" y="73323"/>
                </a:lnTo>
                <a:lnTo>
                  <a:pt x="2540" y="86030"/>
                </a:lnTo>
                <a:lnTo>
                  <a:pt x="4551" y="97358"/>
                </a:lnTo>
                <a:lnTo>
                  <a:pt x="6844" y="107768"/>
                </a:lnTo>
                <a:lnTo>
                  <a:pt x="9326" y="117565"/>
                </a:lnTo>
                <a:lnTo>
                  <a:pt x="11932" y="126954"/>
                </a:lnTo>
                <a:lnTo>
                  <a:pt x="13670" y="136071"/>
                </a:lnTo>
                <a:lnTo>
                  <a:pt x="14828" y="145007"/>
                </a:lnTo>
                <a:lnTo>
                  <a:pt x="15601" y="153821"/>
                </a:lnTo>
                <a:lnTo>
                  <a:pt x="18999" y="181395"/>
                </a:lnTo>
                <a:lnTo>
                  <a:pt x="21239" y="198083"/>
                </a:lnTo>
                <a:lnTo>
                  <a:pt x="23684" y="212065"/>
                </a:lnTo>
                <a:lnTo>
                  <a:pt x="26267" y="224244"/>
                </a:lnTo>
                <a:lnTo>
                  <a:pt x="28942" y="235221"/>
                </a:lnTo>
                <a:lnTo>
                  <a:pt x="31677" y="245397"/>
                </a:lnTo>
                <a:lnTo>
                  <a:pt x="37257" y="264323"/>
                </a:lnTo>
                <a:lnTo>
                  <a:pt x="39125" y="273370"/>
                </a:lnTo>
                <a:lnTo>
                  <a:pt x="40371" y="282259"/>
                </a:lnTo>
                <a:lnTo>
                  <a:pt x="41202" y="291043"/>
                </a:lnTo>
                <a:lnTo>
                  <a:pt x="42708" y="299756"/>
                </a:lnTo>
                <a:lnTo>
                  <a:pt x="44665" y="308423"/>
                </a:lnTo>
                <a:lnTo>
                  <a:pt x="46921" y="317057"/>
                </a:lnTo>
                <a:lnTo>
                  <a:pt x="49379" y="330434"/>
                </a:lnTo>
                <a:lnTo>
                  <a:pt x="54649" y="365617"/>
                </a:lnTo>
                <a:lnTo>
                  <a:pt x="57626" y="388874"/>
                </a:lnTo>
                <a:lnTo>
                  <a:pt x="58949" y="402385"/>
                </a:lnTo>
                <a:lnTo>
                  <a:pt x="59695" y="415347"/>
                </a:lnTo>
                <a:lnTo>
                  <a:pt x="59869" y="422089"/>
                </a:lnTo>
                <a:lnTo>
                  <a:pt x="60867" y="424267"/>
                </a:lnTo>
                <a:lnTo>
                  <a:pt x="62486" y="425720"/>
                </a:lnTo>
                <a:lnTo>
                  <a:pt x="64517" y="426688"/>
                </a:lnTo>
                <a:lnTo>
                  <a:pt x="64919" y="428287"/>
                </a:lnTo>
                <a:lnTo>
                  <a:pt x="64235" y="430304"/>
                </a:lnTo>
                <a:lnTo>
                  <a:pt x="60008" y="43719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323"/>
          <p:cNvSpPr/>
          <p:nvPr/>
        </p:nvSpPr>
        <p:spPr>
          <a:xfrm>
            <a:off x="3037522" y="3146107"/>
            <a:ext cx="642938" cy="25719"/>
          </a:xfrm>
          <a:custGeom>
            <a:avLst/>
            <a:gdLst/>
            <a:ahLst/>
            <a:cxnLst/>
            <a:rect l="0" t="0" r="0" b="0"/>
            <a:pathLst>
              <a:path w="642938" h="25719">
                <a:moveTo>
                  <a:pt x="0" y="25718"/>
                </a:moveTo>
                <a:lnTo>
                  <a:pt x="75032" y="25718"/>
                </a:lnTo>
                <a:lnTo>
                  <a:pt x="99551" y="24765"/>
                </a:lnTo>
                <a:lnTo>
                  <a:pt x="175758" y="19826"/>
                </a:lnTo>
                <a:lnTo>
                  <a:pt x="217180" y="18337"/>
                </a:lnTo>
                <a:lnTo>
                  <a:pt x="267339" y="15135"/>
                </a:lnTo>
                <a:lnTo>
                  <a:pt x="295384" y="12947"/>
                </a:lnTo>
                <a:lnTo>
                  <a:pt x="318843" y="11489"/>
                </a:lnTo>
                <a:lnTo>
                  <a:pt x="528575" y="1958"/>
                </a:lnTo>
                <a:lnTo>
                  <a:pt x="569250" y="870"/>
                </a:lnTo>
                <a:lnTo>
                  <a:pt x="64293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324"/>
          <p:cNvSpPr/>
          <p:nvPr/>
        </p:nvSpPr>
        <p:spPr>
          <a:xfrm>
            <a:off x="3098080" y="3304115"/>
            <a:ext cx="488083" cy="377275"/>
          </a:xfrm>
          <a:custGeom>
            <a:avLst/>
            <a:gdLst/>
            <a:ahLst/>
            <a:cxnLst/>
            <a:rect l="0" t="0" r="0" b="0"/>
            <a:pathLst>
              <a:path w="488083" h="377275">
                <a:moveTo>
                  <a:pt x="68030" y="13442"/>
                </a:moveTo>
                <a:lnTo>
                  <a:pt x="81682" y="8891"/>
                </a:lnTo>
                <a:lnTo>
                  <a:pt x="93465" y="6657"/>
                </a:lnTo>
                <a:lnTo>
                  <a:pt x="106004" y="5664"/>
                </a:lnTo>
                <a:lnTo>
                  <a:pt x="121102" y="5222"/>
                </a:lnTo>
                <a:lnTo>
                  <a:pt x="129129" y="4152"/>
                </a:lnTo>
                <a:lnTo>
                  <a:pt x="137338" y="2487"/>
                </a:lnTo>
                <a:lnTo>
                  <a:pt x="145667" y="423"/>
                </a:lnTo>
                <a:lnTo>
                  <a:pt x="155031" y="0"/>
                </a:lnTo>
                <a:lnTo>
                  <a:pt x="165083" y="671"/>
                </a:lnTo>
                <a:lnTo>
                  <a:pt x="175594" y="2071"/>
                </a:lnTo>
                <a:lnTo>
                  <a:pt x="186412" y="3004"/>
                </a:lnTo>
                <a:lnTo>
                  <a:pt x="197433" y="3626"/>
                </a:lnTo>
                <a:lnTo>
                  <a:pt x="208591" y="4040"/>
                </a:lnTo>
                <a:lnTo>
                  <a:pt x="219840" y="5269"/>
                </a:lnTo>
                <a:lnTo>
                  <a:pt x="231149" y="7041"/>
                </a:lnTo>
                <a:lnTo>
                  <a:pt x="242498" y="9175"/>
                </a:lnTo>
                <a:lnTo>
                  <a:pt x="252922" y="11550"/>
                </a:lnTo>
                <a:lnTo>
                  <a:pt x="262729" y="14085"/>
                </a:lnTo>
                <a:lnTo>
                  <a:pt x="272124" y="16728"/>
                </a:lnTo>
                <a:lnTo>
                  <a:pt x="281245" y="20396"/>
                </a:lnTo>
                <a:lnTo>
                  <a:pt x="290183" y="24745"/>
                </a:lnTo>
                <a:lnTo>
                  <a:pt x="299000" y="29550"/>
                </a:lnTo>
                <a:lnTo>
                  <a:pt x="313875" y="39969"/>
                </a:lnTo>
                <a:lnTo>
                  <a:pt x="325885" y="50949"/>
                </a:lnTo>
                <a:lnTo>
                  <a:pt x="334397" y="62179"/>
                </a:lnTo>
                <a:lnTo>
                  <a:pt x="341355" y="73521"/>
                </a:lnTo>
                <a:lnTo>
                  <a:pt x="344544" y="79212"/>
                </a:lnTo>
                <a:lnTo>
                  <a:pt x="346670" y="85864"/>
                </a:lnTo>
                <a:lnTo>
                  <a:pt x="348087" y="93156"/>
                </a:lnTo>
                <a:lnTo>
                  <a:pt x="349032" y="100874"/>
                </a:lnTo>
                <a:lnTo>
                  <a:pt x="349662" y="108878"/>
                </a:lnTo>
                <a:lnTo>
                  <a:pt x="350082" y="117071"/>
                </a:lnTo>
                <a:lnTo>
                  <a:pt x="350362" y="125391"/>
                </a:lnTo>
                <a:lnTo>
                  <a:pt x="348644" y="133794"/>
                </a:lnTo>
                <a:lnTo>
                  <a:pt x="345593" y="142254"/>
                </a:lnTo>
                <a:lnTo>
                  <a:pt x="341655" y="150752"/>
                </a:lnTo>
                <a:lnTo>
                  <a:pt x="337123" y="159275"/>
                </a:lnTo>
                <a:lnTo>
                  <a:pt x="332198" y="167814"/>
                </a:lnTo>
                <a:lnTo>
                  <a:pt x="327009" y="176364"/>
                </a:lnTo>
                <a:lnTo>
                  <a:pt x="320693" y="185874"/>
                </a:lnTo>
                <a:lnTo>
                  <a:pt x="306054" y="206601"/>
                </a:lnTo>
                <a:lnTo>
                  <a:pt x="298150" y="216510"/>
                </a:lnTo>
                <a:lnTo>
                  <a:pt x="290024" y="225973"/>
                </a:lnTo>
                <a:lnTo>
                  <a:pt x="281748" y="235139"/>
                </a:lnTo>
                <a:lnTo>
                  <a:pt x="272421" y="244108"/>
                </a:lnTo>
                <a:lnTo>
                  <a:pt x="262393" y="252944"/>
                </a:lnTo>
                <a:lnTo>
                  <a:pt x="251898" y="261693"/>
                </a:lnTo>
                <a:lnTo>
                  <a:pt x="241091" y="269430"/>
                </a:lnTo>
                <a:lnTo>
                  <a:pt x="230076" y="276493"/>
                </a:lnTo>
                <a:lnTo>
                  <a:pt x="218923" y="283107"/>
                </a:lnTo>
                <a:lnTo>
                  <a:pt x="207678" y="290374"/>
                </a:lnTo>
                <a:lnTo>
                  <a:pt x="196371" y="298075"/>
                </a:lnTo>
                <a:lnTo>
                  <a:pt x="185023" y="306068"/>
                </a:lnTo>
                <a:lnTo>
                  <a:pt x="170790" y="313301"/>
                </a:lnTo>
                <a:lnTo>
                  <a:pt x="154634" y="320028"/>
                </a:lnTo>
                <a:lnTo>
                  <a:pt x="110200" y="336057"/>
                </a:lnTo>
                <a:lnTo>
                  <a:pt x="99001" y="339962"/>
                </a:lnTo>
                <a:lnTo>
                  <a:pt x="88677" y="342564"/>
                </a:lnTo>
                <a:lnTo>
                  <a:pt x="78937" y="344299"/>
                </a:lnTo>
                <a:lnTo>
                  <a:pt x="69586" y="345456"/>
                </a:lnTo>
                <a:lnTo>
                  <a:pt x="61447" y="345275"/>
                </a:lnTo>
                <a:lnTo>
                  <a:pt x="47324" y="342533"/>
                </a:lnTo>
                <a:lnTo>
                  <a:pt x="34697" y="340680"/>
                </a:lnTo>
                <a:lnTo>
                  <a:pt x="28663" y="340185"/>
                </a:lnTo>
                <a:lnTo>
                  <a:pt x="23687" y="337951"/>
                </a:lnTo>
                <a:lnTo>
                  <a:pt x="19418" y="334556"/>
                </a:lnTo>
                <a:lnTo>
                  <a:pt x="8859" y="323217"/>
                </a:lnTo>
                <a:lnTo>
                  <a:pt x="5722" y="319971"/>
                </a:lnTo>
                <a:lnTo>
                  <a:pt x="3631" y="315902"/>
                </a:lnTo>
                <a:lnTo>
                  <a:pt x="1308" y="306301"/>
                </a:lnTo>
                <a:lnTo>
                  <a:pt x="0" y="294737"/>
                </a:lnTo>
                <a:lnTo>
                  <a:pt x="2234" y="285782"/>
                </a:lnTo>
                <a:lnTo>
                  <a:pt x="4164" y="280727"/>
                </a:lnTo>
                <a:lnTo>
                  <a:pt x="13927" y="270031"/>
                </a:lnTo>
                <a:lnTo>
                  <a:pt x="20531" y="264511"/>
                </a:lnTo>
                <a:lnTo>
                  <a:pt x="32949" y="258378"/>
                </a:lnTo>
                <a:lnTo>
                  <a:pt x="45771" y="255652"/>
                </a:lnTo>
                <a:lnTo>
                  <a:pt x="60994" y="254441"/>
                </a:lnTo>
                <a:lnTo>
                  <a:pt x="77285" y="253903"/>
                </a:lnTo>
                <a:lnTo>
                  <a:pt x="85630" y="253759"/>
                </a:lnTo>
                <a:lnTo>
                  <a:pt x="94051" y="254616"/>
                </a:lnTo>
                <a:lnTo>
                  <a:pt x="102522" y="256140"/>
                </a:lnTo>
                <a:lnTo>
                  <a:pt x="111027" y="258108"/>
                </a:lnTo>
                <a:lnTo>
                  <a:pt x="124317" y="262278"/>
                </a:lnTo>
                <a:lnTo>
                  <a:pt x="159404" y="274531"/>
                </a:lnTo>
                <a:lnTo>
                  <a:pt x="175618" y="280846"/>
                </a:lnTo>
                <a:lnTo>
                  <a:pt x="190238" y="286961"/>
                </a:lnTo>
                <a:lnTo>
                  <a:pt x="203794" y="292943"/>
                </a:lnTo>
                <a:lnTo>
                  <a:pt x="229017" y="304670"/>
                </a:lnTo>
                <a:lnTo>
                  <a:pt x="241077" y="310464"/>
                </a:lnTo>
                <a:lnTo>
                  <a:pt x="252927" y="315279"/>
                </a:lnTo>
                <a:lnTo>
                  <a:pt x="264637" y="319442"/>
                </a:lnTo>
                <a:lnTo>
                  <a:pt x="276254" y="323169"/>
                </a:lnTo>
                <a:lnTo>
                  <a:pt x="287808" y="327559"/>
                </a:lnTo>
                <a:lnTo>
                  <a:pt x="299321" y="332391"/>
                </a:lnTo>
                <a:lnTo>
                  <a:pt x="310806" y="337517"/>
                </a:lnTo>
                <a:lnTo>
                  <a:pt x="321320" y="341887"/>
                </a:lnTo>
                <a:lnTo>
                  <a:pt x="331188" y="345753"/>
                </a:lnTo>
                <a:lnTo>
                  <a:pt x="340623" y="349283"/>
                </a:lnTo>
                <a:lnTo>
                  <a:pt x="348819" y="352588"/>
                </a:lnTo>
                <a:lnTo>
                  <a:pt x="363005" y="358801"/>
                </a:lnTo>
                <a:lnTo>
                  <a:pt x="374217" y="361792"/>
                </a:lnTo>
                <a:lnTo>
                  <a:pt x="388360" y="364738"/>
                </a:lnTo>
                <a:lnTo>
                  <a:pt x="404456" y="367654"/>
                </a:lnTo>
                <a:lnTo>
                  <a:pt x="417091" y="370551"/>
                </a:lnTo>
                <a:lnTo>
                  <a:pt x="427420" y="373435"/>
                </a:lnTo>
                <a:lnTo>
                  <a:pt x="436211" y="376309"/>
                </a:lnTo>
                <a:lnTo>
                  <a:pt x="443976" y="377274"/>
                </a:lnTo>
                <a:lnTo>
                  <a:pt x="457684" y="375805"/>
                </a:lnTo>
                <a:lnTo>
                  <a:pt x="470127" y="374517"/>
                </a:lnTo>
                <a:lnTo>
                  <a:pt x="488082" y="37348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325"/>
          <p:cNvSpPr/>
          <p:nvPr/>
        </p:nvSpPr>
        <p:spPr>
          <a:xfrm>
            <a:off x="5043487" y="3120390"/>
            <a:ext cx="1500189" cy="60008"/>
          </a:xfrm>
          <a:custGeom>
            <a:avLst/>
            <a:gdLst/>
            <a:ahLst/>
            <a:cxnLst/>
            <a:rect l="0" t="0" r="0" b="0"/>
            <a:pathLst>
              <a:path w="1500189" h="60008">
                <a:moveTo>
                  <a:pt x="0" y="60007"/>
                </a:moveTo>
                <a:lnTo>
                  <a:pt x="18204" y="55456"/>
                </a:lnTo>
                <a:lnTo>
                  <a:pt x="25471" y="54116"/>
                </a:lnTo>
                <a:lnTo>
                  <a:pt x="38626" y="52626"/>
                </a:lnTo>
                <a:lnTo>
                  <a:pt x="47658" y="51277"/>
                </a:lnTo>
                <a:lnTo>
                  <a:pt x="70394" y="47237"/>
                </a:lnTo>
                <a:lnTo>
                  <a:pt x="82172" y="45778"/>
                </a:lnTo>
                <a:lnTo>
                  <a:pt x="105419" y="44158"/>
                </a:lnTo>
                <a:lnTo>
                  <a:pt x="118857" y="42774"/>
                </a:lnTo>
                <a:lnTo>
                  <a:pt x="149028" y="38695"/>
                </a:lnTo>
                <a:lnTo>
                  <a:pt x="163169" y="37227"/>
                </a:lnTo>
                <a:lnTo>
                  <a:pt x="189042" y="35595"/>
                </a:lnTo>
                <a:lnTo>
                  <a:pt x="220861" y="34870"/>
                </a:lnTo>
                <a:lnTo>
                  <a:pt x="254371" y="33595"/>
                </a:lnTo>
                <a:lnTo>
                  <a:pt x="268641" y="31921"/>
                </a:lnTo>
                <a:lnTo>
                  <a:pt x="281964" y="29853"/>
                </a:lnTo>
                <a:lnTo>
                  <a:pt x="303228" y="28475"/>
                </a:lnTo>
                <a:lnTo>
                  <a:pt x="329788" y="27555"/>
                </a:lnTo>
                <a:lnTo>
                  <a:pt x="424976" y="26080"/>
                </a:lnTo>
                <a:lnTo>
                  <a:pt x="481614" y="23339"/>
                </a:lnTo>
                <a:lnTo>
                  <a:pt x="542663" y="19897"/>
                </a:lnTo>
                <a:lnTo>
                  <a:pt x="585671" y="18368"/>
                </a:lnTo>
                <a:lnTo>
                  <a:pt x="604760" y="17008"/>
                </a:lnTo>
                <a:lnTo>
                  <a:pt x="623201" y="15149"/>
                </a:lnTo>
                <a:lnTo>
                  <a:pt x="641210" y="12956"/>
                </a:lnTo>
                <a:lnTo>
                  <a:pt x="717100" y="7981"/>
                </a:lnTo>
                <a:lnTo>
                  <a:pt x="805438" y="3547"/>
                </a:lnTo>
                <a:lnTo>
                  <a:pt x="863750" y="1576"/>
                </a:lnTo>
                <a:lnTo>
                  <a:pt x="1006873" y="207"/>
                </a:lnTo>
                <a:lnTo>
                  <a:pt x="1417257" y="0"/>
                </a:lnTo>
                <a:lnTo>
                  <a:pt x="1429660" y="952"/>
                </a:lnTo>
                <a:lnTo>
                  <a:pt x="1442692" y="2540"/>
                </a:lnTo>
                <a:lnTo>
                  <a:pt x="1500188"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326"/>
          <p:cNvSpPr/>
          <p:nvPr/>
        </p:nvSpPr>
        <p:spPr>
          <a:xfrm>
            <a:off x="5523547" y="3240405"/>
            <a:ext cx="85726" cy="488633"/>
          </a:xfrm>
          <a:custGeom>
            <a:avLst/>
            <a:gdLst/>
            <a:ahLst/>
            <a:cxnLst/>
            <a:rect l="0" t="0" r="0" b="0"/>
            <a:pathLst>
              <a:path w="85726" h="488633">
                <a:moveTo>
                  <a:pt x="0" y="0"/>
                </a:moveTo>
                <a:lnTo>
                  <a:pt x="0" y="4551"/>
                </a:lnTo>
                <a:lnTo>
                  <a:pt x="2540" y="14405"/>
                </a:lnTo>
                <a:lnTo>
                  <a:pt x="4551" y="21033"/>
                </a:lnTo>
                <a:lnTo>
                  <a:pt x="16483" y="66769"/>
                </a:lnTo>
                <a:lnTo>
                  <a:pt x="41185" y="178639"/>
                </a:lnTo>
                <a:lnTo>
                  <a:pt x="49364" y="222915"/>
                </a:lnTo>
                <a:lnTo>
                  <a:pt x="63532" y="312750"/>
                </a:lnTo>
                <a:lnTo>
                  <a:pt x="68072" y="351375"/>
                </a:lnTo>
                <a:lnTo>
                  <a:pt x="71099" y="385698"/>
                </a:lnTo>
                <a:lnTo>
                  <a:pt x="85725" y="48863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327"/>
          <p:cNvSpPr/>
          <p:nvPr/>
        </p:nvSpPr>
        <p:spPr>
          <a:xfrm>
            <a:off x="5704394" y="3216275"/>
            <a:ext cx="333504" cy="469901"/>
          </a:xfrm>
          <a:custGeom>
            <a:avLst/>
            <a:gdLst/>
            <a:ahLst/>
            <a:cxnLst/>
            <a:rect l="0" t="0" r="0" b="0"/>
            <a:pathLst>
              <a:path w="333504" h="469901">
                <a:moveTo>
                  <a:pt x="282068" y="66992"/>
                </a:moveTo>
                <a:lnTo>
                  <a:pt x="277518" y="53340"/>
                </a:lnTo>
                <a:lnTo>
                  <a:pt x="275224" y="49318"/>
                </a:lnTo>
                <a:lnTo>
                  <a:pt x="272743" y="46637"/>
                </a:lnTo>
                <a:lnTo>
                  <a:pt x="270137" y="44849"/>
                </a:lnTo>
                <a:lnTo>
                  <a:pt x="268399" y="42705"/>
                </a:lnTo>
                <a:lnTo>
                  <a:pt x="267240" y="40323"/>
                </a:lnTo>
                <a:lnTo>
                  <a:pt x="266467" y="37783"/>
                </a:lnTo>
                <a:lnTo>
                  <a:pt x="263070" y="32420"/>
                </a:lnTo>
                <a:lnTo>
                  <a:pt x="253127" y="21216"/>
                </a:lnTo>
                <a:lnTo>
                  <a:pt x="250392" y="19330"/>
                </a:lnTo>
                <a:lnTo>
                  <a:pt x="244812" y="17234"/>
                </a:lnTo>
                <a:lnTo>
                  <a:pt x="228997" y="13762"/>
                </a:lnTo>
                <a:lnTo>
                  <a:pt x="218113" y="11503"/>
                </a:lnTo>
                <a:lnTo>
                  <a:pt x="208951" y="9044"/>
                </a:lnTo>
                <a:lnTo>
                  <a:pt x="200938" y="6453"/>
                </a:lnTo>
                <a:lnTo>
                  <a:pt x="193692" y="3773"/>
                </a:lnTo>
                <a:lnTo>
                  <a:pt x="186955" y="1986"/>
                </a:lnTo>
                <a:lnTo>
                  <a:pt x="180560" y="795"/>
                </a:lnTo>
                <a:lnTo>
                  <a:pt x="174391" y="0"/>
                </a:lnTo>
                <a:lnTo>
                  <a:pt x="168373" y="423"/>
                </a:lnTo>
                <a:lnTo>
                  <a:pt x="162456" y="1658"/>
                </a:lnTo>
                <a:lnTo>
                  <a:pt x="156607" y="3433"/>
                </a:lnTo>
                <a:lnTo>
                  <a:pt x="149850" y="4617"/>
                </a:lnTo>
                <a:lnTo>
                  <a:pt x="142487" y="5406"/>
                </a:lnTo>
                <a:lnTo>
                  <a:pt x="134722" y="5932"/>
                </a:lnTo>
                <a:lnTo>
                  <a:pt x="127640" y="7236"/>
                </a:lnTo>
                <a:lnTo>
                  <a:pt x="121013" y="9057"/>
                </a:lnTo>
                <a:lnTo>
                  <a:pt x="114691" y="11224"/>
                </a:lnTo>
                <a:lnTo>
                  <a:pt x="106666" y="14573"/>
                </a:lnTo>
                <a:lnTo>
                  <a:pt x="97506" y="18711"/>
                </a:lnTo>
                <a:lnTo>
                  <a:pt x="87589" y="23375"/>
                </a:lnTo>
                <a:lnTo>
                  <a:pt x="80026" y="27436"/>
                </a:lnTo>
                <a:lnTo>
                  <a:pt x="74031" y="31097"/>
                </a:lnTo>
                <a:lnTo>
                  <a:pt x="63877" y="38656"/>
                </a:lnTo>
                <a:lnTo>
                  <a:pt x="58502" y="43339"/>
                </a:lnTo>
                <a:lnTo>
                  <a:pt x="53014" y="48366"/>
                </a:lnTo>
                <a:lnTo>
                  <a:pt x="46498" y="53622"/>
                </a:lnTo>
                <a:lnTo>
                  <a:pt x="39296" y="59031"/>
                </a:lnTo>
                <a:lnTo>
                  <a:pt x="31638" y="64542"/>
                </a:lnTo>
                <a:lnTo>
                  <a:pt x="26532" y="70122"/>
                </a:lnTo>
                <a:lnTo>
                  <a:pt x="23128" y="75746"/>
                </a:lnTo>
                <a:lnTo>
                  <a:pt x="17441" y="88980"/>
                </a:lnTo>
                <a:lnTo>
                  <a:pt x="8564" y="107562"/>
                </a:lnTo>
                <a:lnTo>
                  <a:pt x="5434" y="115946"/>
                </a:lnTo>
                <a:lnTo>
                  <a:pt x="1957" y="130342"/>
                </a:lnTo>
                <a:lnTo>
                  <a:pt x="0" y="144606"/>
                </a:lnTo>
                <a:lnTo>
                  <a:pt x="2082" y="154192"/>
                </a:lnTo>
                <a:lnTo>
                  <a:pt x="6069" y="167759"/>
                </a:lnTo>
                <a:lnTo>
                  <a:pt x="6629" y="171318"/>
                </a:lnTo>
                <a:lnTo>
                  <a:pt x="9791" y="177812"/>
                </a:lnTo>
                <a:lnTo>
                  <a:pt x="16926" y="189363"/>
                </a:lnTo>
                <a:lnTo>
                  <a:pt x="21352" y="198531"/>
                </a:lnTo>
                <a:lnTo>
                  <a:pt x="23319" y="205782"/>
                </a:lnTo>
                <a:lnTo>
                  <a:pt x="24796" y="208096"/>
                </a:lnTo>
                <a:lnTo>
                  <a:pt x="26734" y="209639"/>
                </a:lnTo>
                <a:lnTo>
                  <a:pt x="36551" y="214350"/>
                </a:lnTo>
                <a:lnTo>
                  <a:pt x="56935" y="224476"/>
                </a:lnTo>
                <a:lnTo>
                  <a:pt x="62447" y="226274"/>
                </a:lnTo>
                <a:lnTo>
                  <a:pt x="68026" y="227472"/>
                </a:lnTo>
                <a:lnTo>
                  <a:pt x="73651" y="228271"/>
                </a:lnTo>
                <a:lnTo>
                  <a:pt x="78353" y="227852"/>
                </a:lnTo>
                <a:lnTo>
                  <a:pt x="82441" y="226619"/>
                </a:lnTo>
                <a:lnTo>
                  <a:pt x="86119" y="224845"/>
                </a:lnTo>
                <a:lnTo>
                  <a:pt x="95284" y="222874"/>
                </a:lnTo>
                <a:lnTo>
                  <a:pt x="100396" y="222348"/>
                </a:lnTo>
                <a:lnTo>
                  <a:pt x="104756" y="221045"/>
                </a:lnTo>
                <a:lnTo>
                  <a:pt x="112140" y="217058"/>
                </a:lnTo>
                <a:lnTo>
                  <a:pt x="118597" y="214651"/>
                </a:lnTo>
                <a:lnTo>
                  <a:pt x="121652" y="214009"/>
                </a:lnTo>
                <a:lnTo>
                  <a:pt x="128451" y="209770"/>
                </a:lnTo>
                <a:lnTo>
                  <a:pt x="137747" y="203135"/>
                </a:lnTo>
                <a:lnTo>
                  <a:pt x="148707" y="194902"/>
                </a:lnTo>
                <a:lnTo>
                  <a:pt x="156965" y="187507"/>
                </a:lnTo>
                <a:lnTo>
                  <a:pt x="163424" y="180673"/>
                </a:lnTo>
                <a:lnTo>
                  <a:pt x="173140" y="168000"/>
                </a:lnTo>
                <a:lnTo>
                  <a:pt x="180633" y="156017"/>
                </a:lnTo>
                <a:lnTo>
                  <a:pt x="187139" y="141801"/>
                </a:lnTo>
                <a:lnTo>
                  <a:pt x="190207" y="134010"/>
                </a:lnTo>
                <a:lnTo>
                  <a:pt x="194157" y="125958"/>
                </a:lnTo>
                <a:lnTo>
                  <a:pt x="198696" y="117733"/>
                </a:lnTo>
                <a:lnTo>
                  <a:pt x="203627" y="109392"/>
                </a:lnTo>
                <a:lnTo>
                  <a:pt x="209105" y="97584"/>
                </a:lnTo>
                <a:lnTo>
                  <a:pt x="214729" y="83041"/>
                </a:lnTo>
                <a:lnTo>
                  <a:pt x="217173" y="77692"/>
                </a:lnTo>
                <a:lnTo>
                  <a:pt x="218802" y="70315"/>
                </a:lnTo>
                <a:lnTo>
                  <a:pt x="219888" y="61588"/>
                </a:lnTo>
                <a:lnTo>
                  <a:pt x="221095" y="46493"/>
                </a:lnTo>
                <a:lnTo>
                  <a:pt x="221631" y="42959"/>
                </a:lnTo>
                <a:lnTo>
                  <a:pt x="231035" y="55426"/>
                </a:lnTo>
                <a:lnTo>
                  <a:pt x="235574" y="64392"/>
                </a:lnTo>
                <a:lnTo>
                  <a:pt x="237591" y="72504"/>
                </a:lnTo>
                <a:lnTo>
                  <a:pt x="238488" y="82459"/>
                </a:lnTo>
                <a:lnTo>
                  <a:pt x="240632" y="91591"/>
                </a:lnTo>
                <a:lnTo>
                  <a:pt x="243967" y="103394"/>
                </a:lnTo>
                <a:lnTo>
                  <a:pt x="248094" y="116978"/>
                </a:lnTo>
                <a:lnTo>
                  <a:pt x="250847" y="128891"/>
                </a:lnTo>
                <a:lnTo>
                  <a:pt x="252681" y="139690"/>
                </a:lnTo>
                <a:lnTo>
                  <a:pt x="253905" y="149748"/>
                </a:lnTo>
                <a:lnTo>
                  <a:pt x="255672" y="158357"/>
                </a:lnTo>
                <a:lnTo>
                  <a:pt x="260177" y="173004"/>
                </a:lnTo>
                <a:lnTo>
                  <a:pt x="261758" y="180529"/>
                </a:lnTo>
                <a:lnTo>
                  <a:pt x="262813" y="188404"/>
                </a:lnTo>
                <a:lnTo>
                  <a:pt x="263516" y="196511"/>
                </a:lnTo>
                <a:lnTo>
                  <a:pt x="264298" y="210598"/>
                </a:lnTo>
                <a:lnTo>
                  <a:pt x="264507" y="217022"/>
                </a:lnTo>
                <a:lnTo>
                  <a:pt x="265598" y="227020"/>
                </a:lnTo>
                <a:lnTo>
                  <a:pt x="269351" y="253368"/>
                </a:lnTo>
                <a:lnTo>
                  <a:pt x="271685" y="264585"/>
                </a:lnTo>
                <a:lnTo>
                  <a:pt x="274193" y="273968"/>
                </a:lnTo>
                <a:lnTo>
                  <a:pt x="285064" y="307266"/>
                </a:lnTo>
                <a:lnTo>
                  <a:pt x="309464" y="388002"/>
                </a:lnTo>
                <a:lnTo>
                  <a:pt x="311762" y="397204"/>
                </a:lnTo>
                <a:lnTo>
                  <a:pt x="313294" y="405243"/>
                </a:lnTo>
                <a:lnTo>
                  <a:pt x="315949" y="418303"/>
                </a:lnTo>
                <a:lnTo>
                  <a:pt x="321846" y="431011"/>
                </a:lnTo>
                <a:lnTo>
                  <a:pt x="324017" y="440809"/>
                </a:lnTo>
                <a:lnTo>
                  <a:pt x="324524" y="446810"/>
                </a:lnTo>
                <a:lnTo>
                  <a:pt x="325612" y="449744"/>
                </a:lnTo>
                <a:lnTo>
                  <a:pt x="330741" y="458424"/>
                </a:lnTo>
                <a:lnTo>
                  <a:pt x="333503" y="4699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328"/>
          <p:cNvSpPr/>
          <p:nvPr/>
        </p:nvSpPr>
        <p:spPr>
          <a:xfrm>
            <a:off x="5506402" y="2470105"/>
            <a:ext cx="565786" cy="487280"/>
          </a:xfrm>
          <a:custGeom>
            <a:avLst/>
            <a:gdLst/>
            <a:ahLst/>
            <a:cxnLst/>
            <a:rect l="0" t="0" r="0" b="0"/>
            <a:pathLst>
              <a:path w="565786" h="487280">
                <a:moveTo>
                  <a:pt x="565785" y="7347"/>
                </a:moveTo>
                <a:lnTo>
                  <a:pt x="529195" y="7347"/>
                </a:lnTo>
                <a:lnTo>
                  <a:pt x="520630" y="9887"/>
                </a:lnTo>
                <a:lnTo>
                  <a:pt x="510474" y="13238"/>
                </a:lnTo>
                <a:lnTo>
                  <a:pt x="494046" y="15125"/>
                </a:lnTo>
                <a:lnTo>
                  <a:pt x="482783" y="15567"/>
                </a:lnTo>
                <a:lnTo>
                  <a:pt x="468888" y="18302"/>
                </a:lnTo>
                <a:lnTo>
                  <a:pt x="461182" y="20366"/>
                </a:lnTo>
                <a:lnTo>
                  <a:pt x="450330" y="21741"/>
                </a:lnTo>
                <a:lnTo>
                  <a:pt x="437380" y="22658"/>
                </a:lnTo>
                <a:lnTo>
                  <a:pt x="411561" y="23677"/>
                </a:lnTo>
                <a:lnTo>
                  <a:pt x="393736" y="24130"/>
                </a:lnTo>
                <a:lnTo>
                  <a:pt x="382506" y="25203"/>
                </a:lnTo>
                <a:lnTo>
                  <a:pt x="369304" y="26871"/>
                </a:lnTo>
                <a:lnTo>
                  <a:pt x="354788" y="28936"/>
                </a:lnTo>
                <a:lnTo>
                  <a:pt x="342253" y="29359"/>
                </a:lnTo>
                <a:lnTo>
                  <a:pt x="331038" y="28689"/>
                </a:lnTo>
                <a:lnTo>
                  <a:pt x="320705" y="27290"/>
                </a:lnTo>
                <a:lnTo>
                  <a:pt x="310958" y="26358"/>
                </a:lnTo>
                <a:lnTo>
                  <a:pt x="301603" y="25736"/>
                </a:lnTo>
                <a:lnTo>
                  <a:pt x="284541" y="25045"/>
                </a:lnTo>
                <a:lnTo>
                  <a:pt x="270608" y="24738"/>
                </a:lnTo>
                <a:lnTo>
                  <a:pt x="247502" y="24565"/>
                </a:lnTo>
                <a:lnTo>
                  <a:pt x="233509" y="21984"/>
                </a:lnTo>
                <a:lnTo>
                  <a:pt x="220939" y="18615"/>
                </a:lnTo>
                <a:lnTo>
                  <a:pt x="204106" y="15766"/>
                </a:lnTo>
                <a:lnTo>
                  <a:pt x="191709" y="10265"/>
                </a:lnTo>
                <a:lnTo>
                  <a:pt x="177347" y="8212"/>
                </a:lnTo>
                <a:lnTo>
                  <a:pt x="169944" y="7731"/>
                </a:lnTo>
                <a:lnTo>
                  <a:pt x="155869" y="2910"/>
                </a:lnTo>
                <a:lnTo>
                  <a:pt x="144185" y="0"/>
                </a:lnTo>
                <a:lnTo>
                  <a:pt x="141843" y="544"/>
                </a:lnTo>
                <a:lnTo>
                  <a:pt x="140283" y="1859"/>
                </a:lnTo>
                <a:lnTo>
                  <a:pt x="137595" y="5861"/>
                </a:lnTo>
                <a:lnTo>
                  <a:pt x="133226" y="10814"/>
                </a:lnTo>
                <a:lnTo>
                  <a:pt x="131680" y="13468"/>
                </a:lnTo>
                <a:lnTo>
                  <a:pt x="129962" y="18958"/>
                </a:lnTo>
                <a:lnTo>
                  <a:pt x="127907" y="31195"/>
                </a:lnTo>
                <a:lnTo>
                  <a:pt x="122776" y="44682"/>
                </a:lnTo>
                <a:lnTo>
                  <a:pt x="118928" y="59896"/>
                </a:lnTo>
                <a:lnTo>
                  <a:pt x="111277" y="84042"/>
                </a:lnTo>
                <a:lnTo>
                  <a:pt x="108475" y="94672"/>
                </a:lnTo>
                <a:lnTo>
                  <a:pt x="106606" y="103664"/>
                </a:lnTo>
                <a:lnTo>
                  <a:pt x="105361" y="111563"/>
                </a:lnTo>
                <a:lnTo>
                  <a:pt x="103578" y="120639"/>
                </a:lnTo>
                <a:lnTo>
                  <a:pt x="99057" y="140884"/>
                </a:lnTo>
                <a:lnTo>
                  <a:pt x="97471" y="149712"/>
                </a:lnTo>
                <a:lnTo>
                  <a:pt x="95708" y="164600"/>
                </a:lnTo>
                <a:lnTo>
                  <a:pt x="92384" y="177567"/>
                </a:lnTo>
                <a:lnTo>
                  <a:pt x="88685" y="188728"/>
                </a:lnTo>
                <a:lnTo>
                  <a:pt x="86310" y="203654"/>
                </a:lnTo>
                <a:lnTo>
                  <a:pt x="85898" y="217912"/>
                </a:lnTo>
                <a:lnTo>
                  <a:pt x="85841" y="224876"/>
                </a:lnTo>
                <a:lnTo>
                  <a:pt x="86755" y="229519"/>
                </a:lnTo>
                <a:lnTo>
                  <a:pt x="88316" y="232614"/>
                </a:lnTo>
                <a:lnTo>
                  <a:pt x="93116" y="237582"/>
                </a:lnTo>
                <a:lnTo>
                  <a:pt x="94462" y="237989"/>
                </a:lnTo>
                <a:lnTo>
                  <a:pt x="98498" y="238442"/>
                </a:lnTo>
                <a:lnTo>
                  <a:pt x="106007" y="236104"/>
                </a:lnTo>
                <a:lnTo>
                  <a:pt x="117599" y="231889"/>
                </a:lnTo>
                <a:lnTo>
                  <a:pt x="126025" y="229432"/>
                </a:lnTo>
                <a:lnTo>
                  <a:pt x="135451" y="226841"/>
                </a:lnTo>
                <a:lnTo>
                  <a:pt x="144593" y="225114"/>
                </a:lnTo>
                <a:lnTo>
                  <a:pt x="153546" y="223962"/>
                </a:lnTo>
                <a:lnTo>
                  <a:pt x="171113" y="222683"/>
                </a:lnTo>
                <a:lnTo>
                  <a:pt x="188445" y="222114"/>
                </a:lnTo>
                <a:lnTo>
                  <a:pt x="247397" y="221700"/>
                </a:lnTo>
                <a:lnTo>
                  <a:pt x="257324" y="222639"/>
                </a:lnTo>
                <a:lnTo>
                  <a:pt x="267752" y="224217"/>
                </a:lnTo>
                <a:lnTo>
                  <a:pt x="278514" y="226222"/>
                </a:lnTo>
                <a:lnTo>
                  <a:pt x="288546" y="228511"/>
                </a:lnTo>
                <a:lnTo>
                  <a:pt x="298092" y="230990"/>
                </a:lnTo>
                <a:lnTo>
                  <a:pt x="307313" y="233595"/>
                </a:lnTo>
                <a:lnTo>
                  <a:pt x="316318" y="237236"/>
                </a:lnTo>
                <a:lnTo>
                  <a:pt x="333943" y="246363"/>
                </a:lnTo>
                <a:lnTo>
                  <a:pt x="348762" y="256769"/>
                </a:lnTo>
                <a:lnTo>
                  <a:pt x="363603" y="269649"/>
                </a:lnTo>
                <a:lnTo>
                  <a:pt x="382899" y="288073"/>
                </a:lnTo>
                <a:lnTo>
                  <a:pt x="392426" y="298320"/>
                </a:lnTo>
                <a:lnTo>
                  <a:pt x="401635" y="308962"/>
                </a:lnTo>
                <a:lnTo>
                  <a:pt x="410632" y="319866"/>
                </a:lnTo>
                <a:lnTo>
                  <a:pt x="417582" y="329041"/>
                </a:lnTo>
                <a:lnTo>
                  <a:pt x="423168" y="337062"/>
                </a:lnTo>
                <a:lnTo>
                  <a:pt x="431915" y="350102"/>
                </a:lnTo>
                <a:lnTo>
                  <a:pt x="438978" y="359073"/>
                </a:lnTo>
                <a:lnTo>
                  <a:pt x="441241" y="363751"/>
                </a:lnTo>
                <a:lnTo>
                  <a:pt x="443758" y="374029"/>
                </a:lnTo>
                <a:lnTo>
                  <a:pt x="442336" y="387487"/>
                </a:lnTo>
                <a:lnTo>
                  <a:pt x="440623" y="395076"/>
                </a:lnTo>
                <a:lnTo>
                  <a:pt x="437576" y="403945"/>
                </a:lnTo>
                <a:lnTo>
                  <a:pt x="433640" y="413669"/>
                </a:lnTo>
                <a:lnTo>
                  <a:pt x="429111" y="423961"/>
                </a:lnTo>
                <a:lnTo>
                  <a:pt x="423234" y="431775"/>
                </a:lnTo>
                <a:lnTo>
                  <a:pt x="409084" y="442996"/>
                </a:lnTo>
                <a:lnTo>
                  <a:pt x="393270" y="451159"/>
                </a:lnTo>
                <a:lnTo>
                  <a:pt x="376716" y="458914"/>
                </a:lnTo>
                <a:lnTo>
                  <a:pt x="359835" y="468711"/>
                </a:lnTo>
                <a:lnTo>
                  <a:pt x="350380" y="472086"/>
                </a:lnTo>
                <a:lnTo>
                  <a:pt x="340267" y="474335"/>
                </a:lnTo>
                <a:lnTo>
                  <a:pt x="329715" y="475835"/>
                </a:lnTo>
                <a:lnTo>
                  <a:pt x="305290" y="480041"/>
                </a:lnTo>
                <a:lnTo>
                  <a:pt x="292109" y="482497"/>
                </a:lnTo>
                <a:lnTo>
                  <a:pt x="279512" y="484134"/>
                </a:lnTo>
                <a:lnTo>
                  <a:pt x="267304" y="485225"/>
                </a:lnTo>
                <a:lnTo>
                  <a:pt x="255355" y="485952"/>
                </a:lnTo>
                <a:lnTo>
                  <a:pt x="221758" y="486760"/>
                </a:lnTo>
                <a:lnTo>
                  <a:pt x="156305" y="487279"/>
                </a:lnTo>
                <a:lnTo>
                  <a:pt x="140398" y="486369"/>
                </a:lnTo>
                <a:lnTo>
                  <a:pt x="123127" y="484810"/>
                </a:lnTo>
                <a:lnTo>
                  <a:pt x="104945" y="482818"/>
                </a:lnTo>
                <a:lnTo>
                  <a:pt x="89965" y="480538"/>
                </a:lnTo>
                <a:lnTo>
                  <a:pt x="77122" y="478065"/>
                </a:lnTo>
                <a:lnTo>
                  <a:pt x="65702" y="475464"/>
                </a:lnTo>
                <a:lnTo>
                  <a:pt x="56184" y="472777"/>
                </a:lnTo>
                <a:lnTo>
                  <a:pt x="40528" y="467253"/>
                </a:lnTo>
                <a:lnTo>
                  <a:pt x="27220" y="461622"/>
                </a:lnTo>
                <a:lnTo>
                  <a:pt x="11558" y="455637"/>
                </a:lnTo>
                <a:lnTo>
                  <a:pt x="0" y="4531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329"/>
          <p:cNvSpPr/>
          <p:nvPr/>
        </p:nvSpPr>
        <p:spPr>
          <a:xfrm>
            <a:off x="3355058" y="3987404"/>
            <a:ext cx="25365" cy="496014"/>
          </a:xfrm>
          <a:custGeom>
            <a:avLst/>
            <a:gdLst/>
            <a:ahLst/>
            <a:cxnLst/>
            <a:rect l="0" t="0" r="0" b="0"/>
            <a:pathLst>
              <a:path w="25365" h="496014">
                <a:moveTo>
                  <a:pt x="8219" y="7381"/>
                </a:moveTo>
                <a:lnTo>
                  <a:pt x="838" y="0"/>
                </a:lnTo>
                <a:lnTo>
                  <a:pt x="441" y="1507"/>
                </a:lnTo>
                <a:lnTo>
                  <a:pt x="0" y="8263"/>
                </a:lnTo>
                <a:lnTo>
                  <a:pt x="834" y="12731"/>
                </a:lnTo>
                <a:lnTo>
                  <a:pt x="2344" y="17615"/>
                </a:lnTo>
                <a:lnTo>
                  <a:pt x="4302" y="22776"/>
                </a:lnTo>
                <a:lnTo>
                  <a:pt x="5608" y="28122"/>
                </a:lnTo>
                <a:lnTo>
                  <a:pt x="6478" y="33591"/>
                </a:lnTo>
                <a:lnTo>
                  <a:pt x="7058" y="39142"/>
                </a:lnTo>
                <a:lnTo>
                  <a:pt x="7703" y="52929"/>
                </a:lnTo>
                <a:lnTo>
                  <a:pt x="7875" y="60606"/>
                </a:lnTo>
                <a:lnTo>
                  <a:pt x="8942" y="67629"/>
                </a:lnTo>
                <a:lnTo>
                  <a:pt x="10606" y="74217"/>
                </a:lnTo>
                <a:lnTo>
                  <a:pt x="12668" y="80513"/>
                </a:lnTo>
                <a:lnTo>
                  <a:pt x="14042" y="87568"/>
                </a:lnTo>
                <a:lnTo>
                  <a:pt x="14959" y="95129"/>
                </a:lnTo>
                <a:lnTo>
                  <a:pt x="15570" y="103027"/>
                </a:lnTo>
                <a:lnTo>
                  <a:pt x="16249" y="137203"/>
                </a:lnTo>
                <a:lnTo>
                  <a:pt x="16684" y="209449"/>
                </a:lnTo>
                <a:lnTo>
                  <a:pt x="15768" y="222103"/>
                </a:lnTo>
                <a:lnTo>
                  <a:pt x="14204" y="233396"/>
                </a:lnTo>
                <a:lnTo>
                  <a:pt x="12209" y="243783"/>
                </a:lnTo>
                <a:lnTo>
                  <a:pt x="10879" y="254517"/>
                </a:lnTo>
                <a:lnTo>
                  <a:pt x="9992" y="265483"/>
                </a:lnTo>
                <a:lnTo>
                  <a:pt x="9401" y="276604"/>
                </a:lnTo>
                <a:lnTo>
                  <a:pt x="9960" y="293543"/>
                </a:lnTo>
                <a:lnTo>
                  <a:pt x="11284" y="314360"/>
                </a:lnTo>
                <a:lnTo>
                  <a:pt x="14344" y="356224"/>
                </a:lnTo>
                <a:lnTo>
                  <a:pt x="15704" y="384355"/>
                </a:lnTo>
                <a:lnTo>
                  <a:pt x="16469" y="411706"/>
                </a:lnTo>
                <a:lnTo>
                  <a:pt x="16696" y="427324"/>
                </a:lnTo>
                <a:lnTo>
                  <a:pt x="17681" y="432123"/>
                </a:lnTo>
                <a:lnTo>
                  <a:pt x="19289" y="437227"/>
                </a:lnTo>
                <a:lnTo>
                  <a:pt x="21314" y="442535"/>
                </a:lnTo>
                <a:lnTo>
                  <a:pt x="22664" y="448931"/>
                </a:lnTo>
                <a:lnTo>
                  <a:pt x="23564" y="456053"/>
                </a:lnTo>
                <a:lnTo>
                  <a:pt x="24564" y="469680"/>
                </a:lnTo>
                <a:lnTo>
                  <a:pt x="25127" y="482708"/>
                </a:lnTo>
                <a:lnTo>
                  <a:pt x="25364" y="49601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330"/>
          <p:cNvSpPr/>
          <p:nvPr/>
        </p:nvSpPr>
        <p:spPr>
          <a:xfrm>
            <a:off x="2968942" y="4509243"/>
            <a:ext cx="891541" cy="68473"/>
          </a:xfrm>
          <a:custGeom>
            <a:avLst/>
            <a:gdLst/>
            <a:ahLst/>
            <a:cxnLst/>
            <a:rect l="0" t="0" r="0" b="0"/>
            <a:pathLst>
              <a:path w="891541" h="68473">
                <a:moveTo>
                  <a:pt x="0" y="68472"/>
                </a:moveTo>
                <a:lnTo>
                  <a:pt x="23371" y="67519"/>
                </a:lnTo>
                <a:lnTo>
                  <a:pt x="31773" y="65932"/>
                </a:lnTo>
                <a:lnTo>
                  <a:pt x="41184" y="63921"/>
                </a:lnTo>
                <a:lnTo>
                  <a:pt x="49364" y="62580"/>
                </a:lnTo>
                <a:lnTo>
                  <a:pt x="63532" y="61090"/>
                </a:lnTo>
                <a:lnTo>
                  <a:pt x="69977" y="59741"/>
                </a:lnTo>
                <a:lnTo>
                  <a:pt x="76179" y="57889"/>
                </a:lnTo>
                <a:lnTo>
                  <a:pt x="82219" y="55701"/>
                </a:lnTo>
                <a:lnTo>
                  <a:pt x="88150" y="54243"/>
                </a:lnTo>
                <a:lnTo>
                  <a:pt x="99820" y="52623"/>
                </a:lnTo>
                <a:lnTo>
                  <a:pt x="106552" y="51238"/>
                </a:lnTo>
                <a:lnTo>
                  <a:pt x="113897" y="49363"/>
                </a:lnTo>
                <a:lnTo>
                  <a:pt x="121652" y="47160"/>
                </a:lnTo>
                <a:lnTo>
                  <a:pt x="129678" y="45692"/>
                </a:lnTo>
                <a:lnTo>
                  <a:pt x="146218" y="44060"/>
                </a:lnTo>
                <a:lnTo>
                  <a:pt x="154628" y="42672"/>
                </a:lnTo>
                <a:lnTo>
                  <a:pt x="163093" y="40794"/>
                </a:lnTo>
                <a:lnTo>
                  <a:pt x="171594" y="38590"/>
                </a:lnTo>
                <a:lnTo>
                  <a:pt x="181071" y="37120"/>
                </a:lnTo>
                <a:lnTo>
                  <a:pt x="201761" y="35488"/>
                </a:lnTo>
                <a:lnTo>
                  <a:pt x="213565" y="34100"/>
                </a:lnTo>
                <a:lnTo>
                  <a:pt x="226197" y="32222"/>
                </a:lnTo>
                <a:lnTo>
                  <a:pt x="239380" y="30018"/>
                </a:lnTo>
                <a:lnTo>
                  <a:pt x="311481" y="19636"/>
                </a:lnTo>
                <a:lnTo>
                  <a:pt x="326716" y="16864"/>
                </a:lnTo>
                <a:lnTo>
                  <a:pt x="340683" y="14064"/>
                </a:lnTo>
                <a:lnTo>
                  <a:pt x="354757" y="12198"/>
                </a:lnTo>
                <a:lnTo>
                  <a:pt x="368902" y="10953"/>
                </a:lnTo>
                <a:lnTo>
                  <a:pt x="383095" y="10124"/>
                </a:lnTo>
                <a:lnTo>
                  <a:pt x="411564" y="9202"/>
                </a:lnTo>
                <a:lnTo>
                  <a:pt x="425824" y="8956"/>
                </a:lnTo>
                <a:lnTo>
                  <a:pt x="440092" y="7839"/>
                </a:lnTo>
                <a:lnTo>
                  <a:pt x="454368" y="6143"/>
                </a:lnTo>
                <a:lnTo>
                  <a:pt x="468647" y="4059"/>
                </a:lnTo>
                <a:lnTo>
                  <a:pt x="481976" y="2670"/>
                </a:lnTo>
                <a:lnTo>
                  <a:pt x="506947" y="1127"/>
                </a:lnTo>
                <a:lnTo>
                  <a:pt x="533285" y="441"/>
                </a:lnTo>
                <a:lnTo>
                  <a:pt x="588998" y="0"/>
                </a:lnTo>
                <a:lnTo>
                  <a:pt x="602215" y="916"/>
                </a:lnTo>
                <a:lnTo>
                  <a:pt x="614837" y="2480"/>
                </a:lnTo>
                <a:lnTo>
                  <a:pt x="627062" y="4474"/>
                </a:lnTo>
                <a:lnTo>
                  <a:pt x="639021" y="5805"/>
                </a:lnTo>
                <a:lnTo>
                  <a:pt x="662470" y="7282"/>
                </a:lnTo>
                <a:lnTo>
                  <a:pt x="693211" y="7939"/>
                </a:lnTo>
                <a:lnTo>
                  <a:pt x="753621" y="8361"/>
                </a:lnTo>
                <a:lnTo>
                  <a:pt x="767209" y="9348"/>
                </a:lnTo>
                <a:lnTo>
                  <a:pt x="781031" y="10958"/>
                </a:lnTo>
                <a:lnTo>
                  <a:pt x="795007" y="12984"/>
                </a:lnTo>
                <a:lnTo>
                  <a:pt x="808134" y="14335"/>
                </a:lnTo>
                <a:lnTo>
                  <a:pt x="832881" y="15836"/>
                </a:lnTo>
                <a:lnTo>
                  <a:pt x="842909" y="17188"/>
                </a:lnTo>
                <a:lnTo>
                  <a:pt x="851499" y="19043"/>
                </a:lnTo>
                <a:lnTo>
                  <a:pt x="859131" y="21232"/>
                </a:lnTo>
                <a:lnTo>
                  <a:pt x="865172" y="22691"/>
                </a:lnTo>
                <a:lnTo>
                  <a:pt x="878224" y="24745"/>
                </a:lnTo>
                <a:lnTo>
                  <a:pt x="891540" y="2560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331"/>
          <p:cNvSpPr/>
          <p:nvPr/>
        </p:nvSpPr>
        <p:spPr>
          <a:xfrm>
            <a:off x="3056376" y="4689306"/>
            <a:ext cx="529787" cy="433031"/>
          </a:xfrm>
          <a:custGeom>
            <a:avLst/>
            <a:gdLst/>
            <a:ahLst/>
            <a:cxnLst/>
            <a:rect l="0" t="0" r="0" b="0"/>
            <a:pathLst>
              <a:path w="529787" h="433031">
                <a:moveTo>
                  <a:pt x="126878" y="77004"/>
                </a:moveTo>
                <a:lnTo>
                  <a:pt x="117777" y="67902"/>
                </a:lnTo>
                <a:lnTo>
                  <a:pt x="115096" y="64268"/>
                </a:lnTo>
                <a:lnTo>
                  <a:pt x="112117" y="57691"/>
                </a:lnTo>
                <a:lnTo>
                  <a:pt x="110440" y="48633"/>
                </a:lnTo>
                <a:lnTo>
                  <a:pt x="111157" y="46660"/>
                </a:lnTo>
                <a:lnTo>
                  <a:pt x="112587" y="45344"/>
                </a:lnTo>
                <a:lnTo>
                  <a:pt x="114494" y="44467"/>
                </a:lnTo>
                <a:lnTo>
                  <a:pt x="124397" y="36216"/>
                </a:lnTo>
                <a:lnTo>
                  <a:pt x="135525" y="25414"/>
                </a:lnTo>
                <a:lnTo>
                  <a:pt x="142152" y="19785"/>
                </a:lnTo>
                <a:lnTo>
                  <a:pt x="157545" y="11261"/>
                </a:lnTo>
                <a:lnTo>
                  <a:pt x="171941" y="5557"/>
                </a:lnTo>
                <a:lnTo>
                  <a:pt x="185324" y="2387"/>
                </a:lnTo>
                <a:lnTo>
                  <a:pt x="197622" y="978"/>
                </a:lnTo>
                <a:lnTo>
                  <a:pt x="209437" y="352"/>
                </a:lnTo>
                <a:lnTo>
                  <a:pt x="240452" y="0"/>
                </a:lnTo>
                <a:lnTo>
                  <a:pt x="250219" y="903"/>
                </a:lnTo>
                <a:lnTo>
                  <a:pt x="266151" y="4446"/>
                </a:lnTo>
                <a:lnTo>
                  <a:pt x="274972" y="7677"/>
                </a:lnTo>
                <a:lnTo>
                  <a:pt x="284663" y="11736"/>
                </a:lnTo>
                <a:lnTo>
                  <a:pt x="303685" y="20373"/>
                </a:lnTo>
                <a:lnTo>
                  <a:pt x="318489" y="27387"/>
                </a:lnTo>
                <a:lnTo>
                  <a:pt x="332983" y="36691"/>
                </a:lnTo>
                <a:lnTo>
                  <a:pt x="347861" y="50031"/>
                </a:lnTo>
                <a:lnTo>
                  <a:pt x="351352" y="55212"/>
                </a:lnTo>
                <a:lnTo>
                  <a:pt x="355232" y="66048"/>
                </a:lnTo>
                <a:lnTo>
                  <a:pt x="359497" y="77215"/>
                </a:lnTo>
                <a:lnTo>
                  <a:pt x="363614" y="88527"/>
                </a:lnTo>
                <a:lnTo>
                  <a:pt x="365444" y="99905"/>
                </a:lnTo>
                <a:lnTo>
                  <a:pt x="366258" y="111312"/>
                </a:lnTo>
                <a:lnTo>
                  <a:pt x="366619" y="122732"/>
                </a:lnTo>
                <a:lnTo>
                  <a:pt x="366780" y="134158"/>
                </a:lnTo>
                <a:lnTo>
                  <a:pt x="364918" y="142728"/>
                </a:lnTo>
                <a:lnTo>
                  <a:pt x="361771" y="153205"/>
                </a:lnTo>
                <a:lnTo>
                  <a:pt x="357769" y="164952"/>
                </a:lnTo>
                <a:lnTo>
                  <a:pt x="353196" y="175641"/>
                </a:lnTo>
                <a:lnTo>
                  <a:pt x="348241" y="185624"/>
                </a:lnTo>
                <a:lnTo>
                  <a:pt x="343034" y="195138"/>
                </a:lnTo>
                <a:lnTo>
                  <a:pt x="322052" y="235831"/>
                </a:lnTo>
                <a:lnTo>
                  <a:pt x="315097" y="248611"/>
                </a:lnTo>
                <a:lnTo>
                  <a:pt x="308555" y="259989"/>
                </a:lnTo>
                <a:lnTo>
                  <a:pt x="279817" y="307882"/>
                </a:lnTo>
                <a:lnTo>
                  <a:pt x="271700" y="318553"/>
                </a:lnTo>
                <a:lnTo>
                  <a:pt x="263431" y="327571"/>
                </a:lnTo>
                <a:lnTo>
                  <a:pt x="240681" y="349366"/>
                </a:lnTo>
                <a:lnTo>
                  <a:pt x="215927" y="373797"/>
                </a:lnTo>
                <a:lnTo>
                  <a:pt x="207199" y="380593"/>
                </a:lnTo>
                <a:lnTo>
                  <a:pt x="196618" y="387982"/>
                </a:lnTo>
                <a:lnTo>
                  <a:pt x="184801" y="395765"/>
                </a:lnTo>
                <a:lnTo>
                  <a:pt x="175019" y="401906"/>
                </a:lnTo>
                <a:lnTo>
                  <a:pt x="159069" y="411270"/>
                </a:lnTo>
                <a:lnTo>
                  <a:pt x="145631" y="418607"/>
                </a:lnTo>
                <a:lnTo>
                  <a:pt x="139380" y="421897"/>
                </a:lnTo>
                <a:lnTo>
                  <a:pt x="124815" y="425552"/>
                </a:lnTo>
                <a:lnTo>
                  <a:pt x="110721" y="428129"/>
                </a:lnTo>
                <a:lnTo>
                  <a:pt x="101283" y="432449"/>
                </a:lnTo>
                <a:lnTo>
                  <a:pt x="96479" y="433030"/>
                </a:lnTo>
                <a:lnTo>
                  <a:pt x="86063" y="431135"/>
                </a:lnTo>
                <a:lnTo>
                  <a:pt x="72543" y="429658"/>
                </a:lnTo>
                <a:lnTo>
                  <a:pt x="57962" y="428049"/>
                </a:lnTo>
                <a:lnTo>
                  <a:pt x="45131" y="424159"/>
                </a:lnTo>
                <a:lnTo>
                  <a:pt x="35619" y="419255"/>
                </a:lnTo>
                <a:lnTo>
                  <a:pt x="21751" y="408346"/>
                </a:lnTo>
                <a:lnTo>
                  <a:pt x="12756" y="395312"/>
                </a:lnTo>
                <a:lnTo>
                  <a:pt x="4059" y="383937"/>
                </a:lnTo>
                <a:lnTo>
                  <a:pt x="2136" y="379733"/>
                </a:lnTo>
                <a:lnTo>
                  <a:pt x="0" y="369983"/>
                </a:lnTo>
                <a:lnTo>
                  <a:pt x="1591" y="359299"/>
                </a:lnTo>
                <a:lnTo>
                  <a:pt x="3348" y="353783"/>
                </a:lnTo>
                <a:lnTo>
                  <a:pt x="6425" y="345343"/>
                </a:lnTo>
                <a:lnTo>
                  <a:pt x="14924" y="323266"/>
                </a:lnTo>
                <a:lnTo>
                  <a:pt x="21762" y="310711"/>
                </a:lnTo>
                <a:lnTo>
                  <a:pt x="30131" y="297579"/>
                </a:lnTo>
                <a:lnTo>
                  <a:pt x="39520" y="284061"/>
                </a:lnTo>
                <a:lnTo>
                  <a:pt x="47685" y="273144"/>
                </a:lnTo>
                <a:lnTo>
                  <a:pt x="55032" y="263962"/>
                </a:lnTo>
                <a:lnTo>
                  <a:pt x="61836" y="255935"/>
                </a:lnTo>
                <a:lnTo>
                  <a:pt x="72087" y="246774"/>
                </a:lnTo>
                <a:lnTo>
                  <a:pt x="84636" y="236856"/>
                </a:lnTo>
                <a:lnTo>
                  <a:pt x="98717" y="226435"/>
                </a:lnTo>
                <a:lnTo>
                  <a:pt x="111914" y="217582"/>
                </a:lnTo>
                <a:lnTo>
                  <a:pt x="124522" y="209775"/>
                </a:lnTo>
                <a:lnTo>
                  <a:pt x="136738" y="202665"/>
                </a:lnTo>
                <a:lnTo>
                  <a:pt x="157930" y="189686"/>
                </a:lnTo>
                <a:lnTo>
                  <a:pt x="167582" y="183558"/>
                </a:lnTo>
                <a:lnTo>
                  <a:pt x="177827" y="179472"/>
                </a:lnTo>
                <a:lnTo>
                  <a:pt x="188467" y="176748"/>
                </a:lnTo>
                <a:lnTo>
                  <a:pt x="213306" y="172770"/>
                </a:lnTo>
                <a:lnTo>
                  <a:pt x="246571" y="167826"/>
                </a:lnTo>
                <a:lnTo>
                  <a:pt x="261918" y="166127"/>
                </a:lnTo>
                <a:lnTo>
                  <a:pt x="275960" y="164994"/>
                </a:lnTo>
                <a:lnTo>
                  <a:pt x="289131" y="164239"/>
                </a:lnTo>
                <a:lnTo>
                  <a:pt x="300769" y="164688"/>
                </a:lnTo>
                <a:lnTo>
                  <a:pt x="311386" y="165940"/>
                </a:lnTo>
                <a:lnTo>
                  <a:pt x="321321" y="167727"/>
                </a:lnTo>
                <a:lnTo>
                  <a:pt x="330802" y="169871"/>
                </a:lnTo>
                <a:lnTo>
                  <a:pt x="339980" y="172253"/>
                </a:lnTo>
                <a:lnTo>
                  <a:pt x="348956" y="174793"/>
                </a:lnTo>
                <a:lnTo>
                  <a:pt x="366550" y="180156"/>
                </a:lnTo>
                <a:lnTo>
                  <a:pt x="382941" y="185714"/>
                </a:lnTo>
                <a:lnTo>
                  <a:pt x="396577" y="191360"/>
                </a:lnTo>
                <a:lnTo>
                  <a:pt x="411527" y="199583"/>
                </a:lnTo>
                <a:lnTo>
                  <a:pt x="425792" y="209589"/>
                </a:lnTo>
                <a:lnTo>
                  <a:pt x="435306" y="220385"/>
                </a:lnTo>
                <a:lnTo>
                  <a:pt x="445250" y="228994"/>
                </a:lnTo>
                <a:lnTo>
                  <a:pt x="461559" y="241736"/>
                </a:lnTo>
                <a:lnTo>
                  <a:pt x="475915" y="255036"/>
                </a:lnTo>
                <a:lnTo>
                  <a:pt x="489300" y="268063"/>
                </a:lnTo>
                <a:lnTo>
                  <a:pt x="491365" y="271052"/>
                </a:lnTo>
                <a:lnTo>
                  <a:pt x="495225" y="279808"/>
                </a:lnTo>
                <a:lnTo>
                  <a:pt x="499503" y="285567"/>
                </a:lnTo>
                <a:lnTo>
                  <a:pt x="501977" y="287483"/>
                </a:lnTo>
                <a:lnTo>
                  <a:pt x="504579" y="288761"/>
                </a:lnTo>
                <a:lnTo>
                  <a:pt x="507266" y="289612"/>
                </a:lnTo>
                <a:lnTo>
                  <a:pt x="512792" y="293099"/>
                </a:lnTo>
                <a:lnTo>
                  <a:pt x="529786" y="29988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332"/>
          <p:cNvSpPr/>
          <p:nvPr/>
        </p:nvSpPr>
        <p:spPr>
          <a:xfrm>
            <a:off x="4040504" y="4509135"/>
            <a:ext cx="55521" cy="34093"/>
          </a:xfrm>
          <a:custGeom>
            <a:avLst/>
            <a:gdLst/>
            <a:ahLst/>
            <a:cxnLst/>
            <a:rect l="0" t="0" r="0" b="0"/>
            <a:pathLst>
              <a:path w="55521" h="34093">
                <a:moveTo>
                  <a:pt x="42863" y="0"/>
                </a:moveTo>
                <a:lnTo>
                  <a:pt x="38312" y="13652"/>
                </a:lnTo>
                <a:lnTo>
                  <a:pt x="36019" y="18627"/>
                </a:lnTo>
                <a:lnTo>
                  <a:pt x="33538" y="22895"/>
                </a:lnTo>
                <a:lnTo>
                  <a:pt x="27263" y="32039"/>
                </a:lnTo>
                <a:lnTo>
                  <a:pt x="27700" y="32789"/>
                </a:lnTo>
                <a:lnTo>
                  <a:pt x="28945" y="33289"/>
                </a:lnTo>
                <a:lnTo>
                  <a:pt x="33234" y="34092"/>
                </a:lnTo>
                <a:lnTo>
                  <a:pt x="34539" y="33205"/>
                </a:lnTo>
                <a:lnTo>
                  <a:pt x="36361" y="31662"/>
                </a:lnTo>
                <a:lnTo>
                  <a:pt x="38529" y="29680"/>
                </a:lnTo>
                <a:lnTo>
                  <a:pt x="43477" y="24939"/>
                </a:lnTo>
                <a:lnTo>
                  <a:pt x="46129" y="22341"/>
                </a:lnTo>
                <a:lnTo>
                  <a:pt x="47898" y="19656"/>
                </a:lnTo>
                <a:lnTo>
                  <a:pt x="49077" y="16914"/>
                </a:lnTo>
                <a:lnTo>
                  <a:pt x="49864" y="14133"/>
                </a:lnTo>
                <a:lnTo>
                  <a:pt x="51340" y="11327"/>
                </a:lnTo>
                <a:lnTo>
                  <a:pt x="53277" y="8503"/>
                </a:lnTo>
                <a:lnTo>
                  <a:pt x="55520" y="5669"/>
                </a:lnTo>
                <a:lnTo>
                  <a:pt x="55111" y="3779"/>
                </a:lnTo>
                <a:lnTo>
                  <a:pt x="52934" y="2519"/>
                </a:lnTo>
                <a:lnTo>
                  <a:pt x="49576" y="1679"/>
                </a:lnTo>
                <a:lnTo>
                  <a:pt x="45434" y="2072"/>
                </a:lnTo>
                <a:lnTo>
                  <a:pt x="40767" y="3286"/>
                </a:lnTo>
                <a:lnTo>
                  <a:pt x="35751" y="5048"/>
                </a:lnTo>
                <a:lnTo>
                  <a:pt x="31454" y="7176"/>
                </a:lnTo>
                <a:lnTo>
                  <a:pt x="27637" y="9546"/>
                </a:lnTo>
                <a:lnTo>
                  <a:pt x="24140" y="12079"/>
                </a:lnTo>
                <a:lnTo>
                  <a:pt x="20856" y="13768"/>
                </a:lnTo>
                <a:lnTo>
                  <a:pt x="17714" y="14893"/>
                </a:lnTo>
                <a:lnTo>
                  <a:pt x="10378" y="16700"/>
                </a:lnTo>
                <a:lnTo>
                  <a:pt x="8824" y="17801"/>
                </a:lnTo>
                <a:lnTo>
                  <a:pt x="6836" y="19487"/>
                </a:lnTo>
                <a:lnTo>
                  <a:pt x="0" y="257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333"/>
          <p:cNvSpPr/>
          <p:nvPr/>
        </p:nvSpPr>
        <p:spPr>
          <a:xfrm>
            <a:off x="4400696" y="4041835"/>
            <a:ext cx="444585" cy="390148"/>
          </a:xfrm>
          <a:custGeom>
            <a:avLst/>
            <a:gdLst/>
            <a:ahLst/>
            <a:cxnLst/>
            <a:rect l="0" t="0" r="0" b="0"/>
            <a:pathLst>
              <a:path w="444585" h="390148">
                <a:moveTo>
                  <a:pt x="325608" y="21530"/>
                </a:moveTo>
                <a:lnTo>
                  <a:pt x="311956" y="16979"/>
                </a:lnTo>
                <a:lnTo>
                  <a:pt x="300174" y="14745"/>
                </a:lnTo>
                <a:lnTo>
                  <a:pt x="294364" y="14149"/>
                </a:lnTo>
                <a:lnTo>
                  <a:pt x="282830" y="16027"/>
                </a:lnTo>
                <a:lnTo>
                  <a:pt x="271353" y="19084"/>
                </a:lnTo>
                <a:lnTo>
                  <a:pt x="259902" y="20443"/>
                </a:lnTo>
                <a:lnTo>
                  <a:pt x="248463" y="21046"/>
                </a:lnTo>
                <a:lnTo>
                  <a:pt x="242746" y="21208"/>
                </a:lnTo>
                <a:lnTo>
                  <a:pt x="234172" y="22267"/>
                </a:lnTo>
                <a:lnTo>
                  <a:pt x="223693" y="23926"/>
                </a:lnTo>
                <a:lnTo>
                  <a:pt x="211945" y="25985"/>
                </a:lnTo>
                <a:lnTo>
                  <a:pt x="202208" y="27358"/>
                </a:lnTo>
                <a:lnTo>
                  <a:pt x="193811" y="28272"/>
                </a:lnTo>
                <a:lnTo>
                  <a:pt x="186309" y="28882"/>
                </a:lnTo>
                <a:lnTo>
                  <a:pt x="178450" y="30242"/>
                </a:lnTo>
                <a:lnTo>
                  <a:pt x="170353" y="32100"/>
                </a:lnTo>
                <a:lnTo>
                  <a:pt x="162097" y="34292"/>
                </a:lnTo>
                <a:lnTo>
                  <a:pt x="154689" y="34800"/>
                </a:lnTo>
                <a:lnTo>
                  <a:pt x="141376" y="32825"/>
                </a:lnTo>
                <a:lnTo>
                  <a:pt x="114071" y="26358"/>
                </a:lnTo>
                <a:lnTo>
                  <a:pt x="104573" y="22844"/>
                </a:lnTo>
                <a:lnTo>
                  <a:pt x="95384" y="18596"/>
                </a:lnTo>
                <a:lnTo>
                  <a:pt x="86401" y="13859"/>
                </a:lnTo>
                <a:lnTo>
                  <a:pt x="73879" y="8596"/>
                </a:lnTo>
                <a:lnTo>
                  <a:pt x="64186" y="5304"/>
                </a:lnTo>
                <a:lnTo>
                  <a:pt x="53529" y="665"/>
                </a:lnTo>
                <a:lnTo>
                  <a:pt x="49924" y="0"/>
                </a:lnTo>
                <a:lnTo>
                  <a:pt x="47522" y="509"/>
                </a:lnTo>
                <a:lnTo>
                  <a:pt x="43666" y="3619"/>
                </a:lnTo>
                <a:lnTo>
                  <a:pt x="43138" y="6584"/>
                </a:lnTo>
                <a:lnTo>
                  <a:pt x="42997" y="8709"/>
                </a:lnTo>
                <a:lnTo>
                  <a:pt x="40301" y="18689"/>
                </a:lnTo>
                <a:lnTo>
                  <a:pt x="38248" y="25351"/>
                </a:lnTo>
                <a:lnTo>
                  <a:pt x="33428" y="42913"/>
                </a:lnTo>
                <a:lnTo>
                  <a:pt x="30809" y="52930"/>
                </a:lnTo>
                <a:lnTo>
                  <a:pt x="29063" y="62466"/>
                </a:lnTo>
                <a:lnTo>
                  <a:pt x="27899" y="71680"/>
                </a:lnTo>
                <a:lnTo>
                  <a:pt x="27123" y="80681"/>
                </a:lnTo>
                <a:lnTo>
                  <a:pt x="25653" y="88586"/>
                </a:lnTo>
                <a:lnTo>
                  <a:pt x="23721" y="95762"/>
                </a:lnTo>
                <a:lnTo>
                  <a:pt x="21480" y="102450"/>
                </a:lnTo>
                <a:lnTo>
                  <a:pt x="19034" y="113577"/>
                </a:lnTo>
                <a:lnTo>
                  <a:pt x="16450" y="127662"/>
                </a:lnTo>
                <a:lnTo>
                  <a:pt x="13776" y="143719"/>
                </a:lnTo>
                <a:lnTo>
                  <a:pt x="11040" y="156329"/>
                </a:lnTo>
                <a:lnTo>
                  <a:pt x="8264" y="166641"/>
                </a:lnTo>
                <a:lnTo>
                  <a:pt x="5461" y="175421"/>
                </a:lnTo>
                <a:lnTo>
                  <a:pt x="3591" y="184131"/>
                </a:lnTo>
                <a:lnTo>
                  <a:pt x="2346" y="192796"/>
                </a:lnTo>
                <a:lnTo>
                  <a:pt x="961" y="208138"/>
                </a:lnTo>
                <a:lnTo>
                  <a:pt x="346" y="218132"/>
                </a:lnTo>
                <a:lnTo>
                  <a:pt x="0" y="229113"/>
                </a:lnTo>
                <a:lnTo>
                  <a:pt x="903" y="231356"/>
                </a:lnTo>
                <a:lnTo>
                  <a:pt x="2459" y="232851"/>
                </a:lnTo>
                <a:lnTo>
                  <a:pt x="4448" y="233848"/>
                </a:lnTo>
                <a:lnTo>
                  <a:pt x="5774" y="235465"/>
                </a:lnTo>
                <a:lnTo>
                  <a:pt x="6658" y="237496"/>
                </a:lnTo>
                <a:lnTo>
                  <a:pt x="7247" y="239802"/>
                </a:lnTo>
                <a:lnTo>
                  <a:pt x="8593" y="241339"/>
                </a:lnTo>
                <a:lnTo>
                  <a:pt x="10442" y="242365"/>
                </a:lnTo>
                <a:lnTo>
                  <a:pt x="12628" y="243048"/>
                </a:lnTo>
                <a:lnTo>
                  <a:pt x="15037" y="242551"/>
                </a:lnTo>
                <a:lnTo>
                  <a:pt x="28288" y="234910"/>
                </a:lnTo>
                <a:lnTo>
                  <a:pt x="40981" y="226993"/>
                </a:lnTo>
                <a:lnTo>
                  <a:pt x="44417" y="224228"/>
                </a:lnTo>
                <a:lnTo>
                  <a:pt x="55855" y="218615"/>
                </a:lnTo>
                <a:lnTo>
                  <a:pt x="69510" y="212946"/>
                </a:lnTo>
                <a:lnTo>
                  <a:pt x="81929" y="207251"/>
                </a:lnTo>
                <a:lnTo>
                  <a:pt x="88861" y="203446"/>
                </a:lnTo>
                <a:lnTo>
                  <a:pt x="96339" y="199005"/>
                </a:lnTo>
                <a:lnTo>
                  <a:pt x="104182" y="194139"/>
                </a:lnTo>
                <a:lnTo>
                  <a:pt x="112269" y="189943"/>
                </a:lnTo>
                <a:lnTo>
                  <a:pt x="120517" y="186192"/>
                </a:lnTo>
                <a:lnTo>
                  <a:pt x="128873" y="182740"/>
                </a:lnTo>
                <a:lnTo>
                  <a:pt x="138254" y="178533"/>
                </a:lnTo>
                <a:lnTo>
                  <a:pt x="158837" y="168779"/>
                </a:lnTo>
                <a:lnTo>
                  <a:pt x="169660" y="164463"/>
                </a:lnTo>
                <a:lnTo>
                  <a:pt x="180685" y="160634"/>
                </a:lnTo>
                <a:lnTo>
                  <a:pt x="191846" y="157128"/>
                </a:lnTo>
                <a:lnTo>
                  <a:pt x="203096" y="154791"/>
                </a:lnTo>
                <a:lnTo>
                  <a:pt x="214406" y="153233"/>
                </a:lnTo>
                <a:lnTo>
                  <a:pt x="225756" y="152195"/>
                </a:lnTo>
                <a:lnTo>
                  <a:pt x="236180" y="151502"/>
                </a:lnTo>
                <a:lnTo>
                  <a:pt x="245987" y="151040"/>
                </a:lnTo>
                <a:lnTo>
                  <a:pt x="265457" y="150528"/>
                </a:lnTo>
                <a:lnTo>
                  <a:pt x="286809" y="150299"/>
                </a:lnTo>
                <a:lnTo>
                  <a:pt x="297837" y="151191"/>
                </a:lnTo>
                <a:lnTo>
                  <a:pt x="308999" y="152738"/>
                </a:lnTo>
                <a:lnTo>
                  <a:pt x="320251" y="154722"/>
                </a:lnTo>
                <a:lnTo>
                  <a:pt x="330609" y="156997"/>
                </a:lnTo>
                <a:lnTo>
                  <a:pt x="340372" y="159466"/>
                </a:lnTo>
                <a:lnTo>
                  <a:pt x="349738" y="162065"/>
                </a:lnTo>
                <a:lnTo>
                  <a:pt x="357888" y="164750"/>
                </a:lnTo>
                <a:lnTo>
                  <a:pt x="365225" y="167492"/>
                </a:lnTo>
                <a:lnTo>
                  <a:pt x="372023" y="170273"/>
                </a:lnTo>
                <a:lnTo>
                  <a:pt x="379411" y="173080"/>
                </a:lnTo>
                <a:lnTo>
                  <a:pt x="395241" y="178738"/>
                </a:lnTo>
                <a:lnTo>
                  <a:pt x="402510" y="182532"/>
                </a:lnTo>
                <a:lnTo>
                  <a:pt x="415667" y="191829"/>
                </a:lnTo>
                <a:lnTo>
                  <a:pt x="421842" y="197927"/>
                </a:lnTo>
                <a:lnTo>
                  <a:pt x="427865" y="204851"/>
                </a:lnTo>
                <a:lnTo>
                  <a:pt x="433784" y="212324"/>
                </a:lnTo>
                <a:lnTo>
                  <a:pt x="437731" y="219211"/>
                </a:lnTo>
                <a:lnTo>
                  <a:pt x="440361" y="225707"/>
                </a:lnTo>
                <a:lnTo>
                  <a:pt x="442115" y="231943"/>
                </a:lnTo>
                <a:lnTo>
                  <a:pt x="443285" y="239910"/>
                </a:lnTo>
                <a:lnTo>
                  <a:pt x="444064" y="249032"/>
                </a:lnTo>
                <a:lnTo>
                  <a:pt x="444584" y="258923"/>
                </a:lnTo>
                <a:lnTo>
                  <a:pt x="443026" y="267422"/>
                </a:lnTo>
                <a:lnTo>
                  <a:pt x="440082" y="274992"/>
                </a:lnTo>
                <a:lnTo>
                  <a:pt x="432683" y="288485"/>
                </a:lnTo>
                <a:lnTo>
                  <a:pt x="426220" y="300831"/>
                </a:lnTo>
                <a:lnTo>
                  <a:pt x="417632" y="310129"/>
                </a:lnTo>
                <a:lnTo>
                  <a:pt x="404608" y="319341"/>
                </a:lnTo>
                <a:lnTo>
                  <a:pt x="353075" y="352142"/>
                </a:lnTo>
                <a:lnTo>
                  <a:pt x="343919" y="357190"/>
                </a:lnTo>
                <a:lnTo>
                  <a:pt x="334958" y="361509"/>
                </a:lnTo>
                <a:lnTo>
                  <a:pt x="326127" y="365339"/>
                </a:lnTo>
                <a:lnTo>
                  <a:pt x="317381" y="367894"/>
                </a:lnTo>
                <a:lnTo>
                  <a:pt x="308694" y="369596"/>
                </a:lnTo>
                <a:lnTo>
                  <a:pt x="300044" y="370732"/>
                </a:lnTo>
                <a:lnTo>
                  <a:pt x="260567" y="376880"/>
                </a:lnTo>
                <a:lnTo>
                  <a:pt x="247005" y="378445"/>
                </a:lnTo>
                <a:lnTo>
                  <a:pt x="234154" y="379488"/>
                </a:lnTo>
                <a:lnTo>
                  <a:pt x="221776" y="380184"/>
                </a:lnTo>
                <a:lnTo>
                  <a:pt x="209714" y="381600"/>
                </a:lnTo>
                <a:lnTo>
                  <a:pt x="197864" y="383496"/>
                </a:lnTo>
                <a:lnTo>
                  <a:pt x="186153" y="385713"/>
                </a:lnTo>
                <a:lnTo>
                  <a:pt x="177393" y="387191"/>
                </a:lnTo>
                <a:lnTo>
                  <a:pt x="170601" y="388177"/>
                </a:lnTo>
                <a:lnTo>
                  <a:pt x="154158" y="3901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334"/>
          <p:cNvSpPr/>
          <p:nvPr/>
        </p:nvSpPr>
        <p:spPr>
          <a:xfrm>
            <a:off x="4271962" y="4547604"/>
            <a:ext cx="831534" cy="37890"/>
          </a:xfrm>
          <a:custGeom>
            <a:avLst/>
            <a:gdLst/>
            <a:ahLst/>
            <a:cxnLst/>
            <a:rect l="0" t="0" r="0" b="0"/>
            <a:pathLst>
              <a:path w="831534" h="37890">
                <a:moveTo>
                  <a:pt x="0" y="30111"/>
                </a:moveTo>
                <a:lnTo>
                  <a:pt x="4551" y="30111"/>
                </a:lnTo>
                <a:lnTo>
                  <a:pt x="9702" y="31063"/>
                </a:lnTo>
                <a:lnTo>
                  <a:pt x="25584" y="34662"/>
                </a:lnTo>
                <a:lnTo>
                  <a:pt x="32296" y="36002"/>
                </a:lnTo>
                <a:lnTo>
                  <a:pt x="37723" y="36896"/>
                </a:lnTo>
                <a:lnTo>
                  <a:pt x="48198" y="37889"/>
                </a:lnTo>
                <a:lnTo>
                  <a:pt x="70161" y="37495"/>
                </a:lnTo>
                <a:lnTo>
                  <a:pt x="78207" y="35986"/>
                </a:lnTo>
                <a:lnTo>
                  <a:pt x="86428" y="34027"/>
                </a:lnTo>
                <a:lnTo>
                  <a:pt x="98576" y="32722"/>
                </a:lnTo>
                <a:lnTo>
                  <a:pt x="113342" y="31851"/>
                </a:lnTo>
                <a:lnTo>
                  <a:pt x="129854" y="31271"/>
                </a:lnTo>
                <a:lnTo>
                  <a:pt x="148482" y="29932"/>
                </a:lnTo>
                <a:lnTo>
                  <a:pt x="189500" y="25904"/>
                </a:lnTo>
                <a:lnTo>
                  <a:pt x="213011" y="22544"/>
                </a:lnTo>
                <a:lnTo>
                  <a:pt x="264534" y="13730"/>
                </a:lnTo>
                <a:lnTo>
                  <a:pt x="286846" y="10618"/>
                </a:lnTo>
                <a:lnTo>
                  <a:pt x="306483" y="8543"/>
                </a:lnTo>
                <a:lnTo>
                  <a:pt x="399524" y="662"/>
                </a:lnTo>
                <a:lnTo>
                  <a:pt x="431132" y="0"/>
                </a:lnTo>
                <a:lnTo>
                  <a:pt x="465539" y="512"/>
                </a:lnTo>
                <a:lnTo>
                  <a:pt x="534566" y="2669"/>
                </a:lnTo>
                <a:lnTo>
                  <a:pt x="593820" y="3627"/>
                </a:lnTo>
                <a:lnTo>
                  <a:pt x="619717" y="4835"/>
                </a:lnTo>
                <a:lnTo>
                  <a:pt x="643650" y="6593"/>
                </a:lnTo>
                <a:lnTo>
                  <a:pt x="666273" y="8717"/>
                </a:lnTo>
                <a:lnTo>
                  <a:pt x="685164" y="10133"/>
                </a:lnTo>
                <a:lnTo>
                  <a:pt x="701569" y="11077"/>
                </a:lnTo>
                <a:lnTo>
                  <a:pt x="716315" y="11707"/>
                </a:lnTo>
                <a:lnTo>
                  <a:pt x="728051" y="13079"/>
                </a:lnTo>
                <a:lnTo>
                  <a:pt x="737780" y="14946"/>
                </a:lnTo>
                <a:lnTo>
                  <a:pt x="746171" y="17144"/>
                </a:lnTo>
                <a:lnTo>
                  <a:pt x="754622" y="18608"/>
                </a:lnTo>
                <a:lnTo>
                  <a:pt x="763114" y="19585"/>
                </a:lnTo>
                <a:lnTo>
                  <a:pt x="779217" y="20670"/>
                </a:lnTo>
                <a:lnTo>
                  <a:pt x="802536" y="21367"/>
                </a:lnTo>
                <a:lnTo>
                  <a:pt x="806487" y="21424"/>
                </a:lnTo>
                <a:lnTo>
                  <a:pt x="811025" y="22415"/>
                </a:lnTo>
                <a:lnTo>
                  <a:pt x="815956" y="24027"/>
                </a:lnTo>
                <a:lnTo>
                  <a:pt x="831533" y="301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335"/>
          <p:cNvSpPr/>
          <p:nvPr/>
        </p:nvSpPr>
        <p:spPr>
          <a:xfrm>
            <a:off x="4392330" y="4637722"/>
            <a:ext cx="15500" cy="411481"/>
          </a:xfrm>
          <a:custGeom>
            <a:avLst/>
            <a:gdLst/>
            <a:ahLst/>
            <a:cxnLst/>
            <a:rect l="0" t="0" r="0" b="0"/>
            <a:pathLst>
              <a:path w="15500" h="411481">
                <a:moveTo>
                  <a:pt x="8220" y="0"/>
                </a:moveTo>
                <a:lnTo>
                  <a:pt x="3669" y="4551"/>
                </a:lnTo>
                <a:lnTo>
                  <a:pt x="2328" y="6844"/>
                </a:lnTo>
                <a:lnTo>
                  <a:pt x="1434" y="9325"/>
                </a:lnTo>
                <a:lnTo>
                  <a:pt x="838" y="11932"/>
                </a:lnTo>
                <a:lnTo>
                  <a:pt x="441" y="17479"/>
                </a:lnTo>
                <a:lnTo>
                  <a:pt x="177" y="24988"/>
                </a:lnTo>
                <a:lnTo>
                  <a:pt x="0" y="33804"/>
                </a:lnTo>
                <a:lnTo>
                  <a:pt x="835" y="42538"/>
                </a:lnTo>
                <a:lnTo>
                  <a:pt x="2344" y="51219"/>
                </a:lnTo>
                <a:lnTo>
                  <a:pt x="4303" y="59864"/>
                </a:lnTo>
                <a:lnTo>
                  <a:pt x="5608" y="71342"/>
                </a:lnTo>
                <a:lnTo>
                  <a:pt x="6479" y="84709"/>
                </a:lnTo>
                <a:lnTo>
                  <a:pt x="7059" y="99334"/>
                </a:lnTo>
                <a:lnTo>
                  <a:pt x="8399" y="110990"/>
                </a:lnTo>
                <a:lnTo>
                  <a:pt x="10244" y="120667"/>
                </a:lnTo>
                <a:lnTo>
                  <a:pt x="12426" y="129022"/>
                </a:lnTo>
                <a:lnTo>
                  <a:pt x="13882" y="138402"/>
                </a:lnTo>
                <a:lnTo>
                  <a:pt x="14852" y="148465"/>
                </a:lnTo>
                <a:lnTo>
                  <a:pt x="15499" y="158984"/>
                </a:lnTo>
                <a:lnTo>
                  <a:pt x="14977" y="180285"/>
                </a:lnTo>
                <a:lnTo>
                  <a:pt x="9298" y="302542"/>
                </a:lnTo>
                <a:lnTo>
                  <a:pt x="8538" y="334012"/>
                </a:lnTo>
                <a:lnTo>
                  <a:pt x="8220" y="4114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336"/>
          <p:cNvSpPr/>
          <p:nvPr/>
        </p:nvSpPr>
        <p:spPr>
          <a:xfrm>
            <a:off x="4538247" y="4570854"/>
            <a:ext cx="299501" cy="469776"/>
          </a:xfrm>
          <a:custGeom>
            <a:avLst/>
            <a:gdLst/>
            <a:ahLst/>
            <a:cxnLst/>
            <a:rect l="0" t="0" r="0" b="0"/>
            <a:pathLst>
              <a:path w="299501" h="469776">
                <a:moveTo>
                  <a:pt x="282355" y="41150"/>
                </a:moveTo>
                <a:lnTo>
                  <a:pt x="268703" y="32049"/>
                </a:lnTo>
                <a:lnTo>
                  <a:pt x="259460" y="25041"/>
                </a:lnTo>
                <a:lnTo>
                  <a:pt x="255662" y="21838"/>
                </a:lnTo>
                <a:lnTo>
                  <a:pt x="250272" y="19703"/>
                </a:lnTo>
                <a:lnTo>
                  <a:pt x="243821" y="18280"/>
                </a:lnTo>
                <a:lnTo>
                  <a:pt x="236663" y="17331"/>
                </a:lnTo>
                <a:lnTo>
                  <a:pt x="228081" y="16698"/>
                </a:lnTo>
                <a:lnTo>
                  <a:pt x="218550" y="16276"/>
                </a:lnTo>
                <a:lnTo>
                  <a:pt x="208386" y="15995"/>
                </a:lnTo>
                <a:lnTo>
                  <a:pt x="199705" y="16760"/>
                </a:lnTo>
                <a:lnTo>
                  <a:pt x="192013" y="18223"/>
                </a:lnTo>
                <a:lnTo>
                  <a:pt x="184979" y="20151"/>
                </a:lnTo>
                <a:lnTo>
                  <a:pt x="178385" y="21435"/>
                </a:lnTo>
                <a:lnTo>
                  <a:pt x="172084" y="22293"/>
                </a:lnTo>
                <a:lnTo>
                  <a:pt x="165979" y="22864"/>
                </a:lnTo>
                <a:lnTo>
                  <a:pt x="158098" y="25149"/>
                </a:lnTo>
                <a:lnTo>
                  <a:pt x="149035" y="28578"/>
                </a:lnTo>
                <a:lnTo>
                  <a:pt x="139182" y="32769"/>
                </a:lnTo>
                <a:lnTo>
                  <a:pt x="127852" y="38420"/>
                </a:lnTo>
                <a:lnTo>
                  <a:pt x="115535" y="45046"/>
                </a:lnTo>
                <a:lnTo>
                  <a:pt x="102562" y="52320"/>
                </a:lnTo>
                <a:lnTo>
                  <a:pt x="92008" y="59074"/>
                </a:lnTo>
                <a:lnTo>
                  <a:pt x="83067" y="65482"/>
                </a:lnTo>
                <a:lnTo>
                  <a:pt x="75201" y="71659"/>
                </a:lnTo>
                <a:lnTo>
                  <a:pt x="68052" y="77682"/>
                </a:lnTo>
                <a:lnTo>
                  <a:pt x="61382" y="83602"/>
                </a:lnTo>
                <a:lnTo>
                  <a:pt x="55030" y="89454"/>
                </a:lnTo>
                <a:lnTo>
                  <a:pt x="49842" y="95261"/>
                </a:lnTo>
                <a:lnTo>
                  <a:pt x="41538" y="106792"/>
                </a:lnTo>
                <a:lnTo>
                  <a:pt x="37038" y="115391"/>
                </a:lnTo>
                <a:lnTo>
                  <a:pt x="32133" y="125887"/>
                </a:lnTo>
                <a:lnTo>
                  <a:pt x="22556" y="147391"/>
                </a:lnTo>
                <a:lnTo>
                  <a:pt x="11808" y="170207"/>
                </a:lnTo>
                <a:lnTo>
                  <a:pt x="5585" y="182964"/>
                </a:lnTo>
                <a:lnTo>
                  <a:pt x="2183" y="194984"/>
                </a:lnTo>
                <a:lnTo>
                  <a:pt x="672" y="206676"/>
                </a:lnTo>
                <a:lnTo>
                  <a:pt x="0" y="218223"/>
                </a:lnTo>
                <a:lnTo>
                  <a:pt x="2241" y="232245"/>
                </a:lnTo>
                <a:lnTo>
                  <a:pt x="4173" y="239984"/>
                </a:lnTo>
                <a:lnTo>
                  <a:pt x="7365" y="246096"/>
                </a:lnTo>
                <a:lnTo>
                  <a:pt x="15992" y="255428"/>
                </a:lnTo>
                <a:lnTo>
                  <a:pt x="20007" y="256392"/>
                </a:lnTo>
                <a:lnTo>
                  <a:pt x="23636" y="255130"/>
                </a:lnTo>
                <a:lnTo>
                  <a:pt x="27009" y="252383"/>
                </a:lnTo>
                <a:lnTo>
                  <a:pt x="31162" y="250553"/>
                </a:lnTo>
                <a:lnTo>
                  <a:pt x="35835" y="249332"/>
                </a:lnTo>
                <a:lnTo>
                  <a:pt x="40856" y="248518"/>
                </a:lnTo>
                <a:lnTo>
                  <a:pt x="46108" y="247976"/>
                </a:lnTo>
                <a:lnTo>
                  <a:pt x="51515" y="247614"/>
                </a:lnTo>
                <a:lnTo>
                  <a:pt x="57024" y="247373"/>
                </a:lnTo>
                <a:lnTo>
                  <a:pt x="62602" y="246260"/>
                </a:lnTo>
                <a:lnTo>
                  <a:pt x="68226" y="244565"/>
                </a:lnTo>
                <a:lnTo>
                  <a:pt x="73880" y="242482"/>
                </a:lnTo>
                <a:lnTo>
                  <a:pt x="81459" y="239189"/>
                </a:lnTo>
                <a:lnTo>
                  <a:pt x="100040" y="230450"/>
                </a:lnTo>
                <a:lnTo>
                  <a:pt x="109377" y="225453"/>
                </a:lnTo>
                <a:lnTo>
                  <a:pt x="118459" y="220217"/>
                </a:lnTo>
                <a:lnTo>
                  <a:pt x="127371" y="214820"/>
                </a:lnTo>
                <a:lnTo>
                  <a:pt x="138075" y="206460"/>
                </a:lnTo>
                <a:lnTo>
                  <a:pt x="149973" y="196125"/>
                </a:lnTo>
                <a:lnTo>
                  <a:pt x="162668" y="184472"/>
                </a:lnTo>
                <a:lnTo>
                  <a:pt x="173989" y="174798"/>
                </a:lnTo>
                <a:lnTo>
                  <a:pt x="184393" y="166444"/>
                </a:lnTo>
                <a:lnTo>
                  <a:pt x="194188" y="158970"/>
                </a:lnTo>
                <a:lnTo>
                  <a:pt x="202621" y="151129"/>
                </a:lnTo>
                <a:lnTo>
                  <a:pt x="210149" y="143045"/>
                </a:lnTo>
                <a:lnTo>
                  <a:pt x="225499" y="124537"/>
                </a:lnTo>
                <a:lnTo>
                  <a:pt x="245020" y="100436"/>
                </a:lnTo>
                <a:lnTo>
                  <a:pt x="252703" y="89247"/>
                </a:lnTo>
                <a:lnTo>
                  <a:pt x="258777" y="78930"/>
                </a:lnTo>
                <a:lnTo>
                  <a:pt x="275370" y="46391"/>
                </a:lnTo>
                <a:lnTo>
                  <a:pt x="281790" y="36177"/>
                </a:lnTo>
                <a:lnTo>
                  <a:pt x="286867" y="28462"/>
                </a:lnTo>
                <a:lnTo>
                  <a:pt x="289123" y="21859"/>
                </a:lnTo>
                <a:lnTo>
                  <a:pt x="290393" y="12786"/>
                </a:lnTo>
                <a:lnTo>
                  <a:pt x="289618" y="9859"/>
                </a:lnTo>
                <a:lnTo>
                  <a:pt x="283500" y="0"/>
                </a:lnTo>
                <a:lnTo>
                  <a:pt x="283118" y="382"/>
                </a:lnTo>
                <a:lnTo>
                  <a:pt x="282694" y="3346"/>
                </a:lnTo>
                <a:lnTo>
                  <a:pt x="279966" y="7839"/>
                </a:lnTo>
                <a:lnTo>
                  <a:pt x="277905" y="10371"/>
                </a:lnTo>
                <a:lnTo>
                  <a:pt x="276530" y="13011"/>
                </a:lnTo>
                <a:lnTo>
                  <a:pt x="275004" y="18484"/>
                </a:lnTo>
                <a:lnTo>
                  <a:pt x="274144" y="31472"/>
                </a:lnTo>
                <a:lnTo>
                  <a:pt x="273071" y="39460"/>
                </a:lnTo>
                <a:lnTo>
                  <a:pt x="269339" y="61037"/>
                </a:lnTo>
                <a:lnTo>
                  <a:pt x="267963" y="71553"/>
                </a:lnTo>
                <a:lnTo>
                  <a:pt x="267046" y="81422"/>
                </a:lnTo>
                <a:lnTo>
                  <a:pt x="266433" y="90858"/>
                </a:lnTo>
                <a:lnTo>
                  <a:pt x="265753" y="116583"/>
                </a:lnTo>
                <a:lnTo>
                  <a:pt x="265317" y="166012"/>
                </a:lnTo>
                <a:lnTo>
                  <a:pt x="266234" y="176779"/>
                </a:lnTo>
                <a:lnTo>
                  <a:pt x="267798" y="187767"/>
                </a:lnTo>
                <a:lnTo>
                  <a:pt x="269793" y="198902"/>
                </a:lnTo>
                <a:lnTo>
                  <a:pt x="271123" y="216803"/>
                </a:lnTo>
                <a:lnTo>
                  <a:pt x="272009" y="239215"/>
                </a:lnTo>
                <a:lnTo>
                  <a:pt x="272600" y="264634"/>
                </a:lnTo>
                <a:lnTo>
                  <a:pt x="273947" y="284437"/>
                </a:lnTo>
                <a:lnTo>
                  <a:pt x="275797" y="300497"/>
                </a:lnTo>
                <a:lnTo>
                  <a:pt x="277983" y="314060"/>
                </a:lnTo>
                <a:lnTo>
                  <a:pt x="279441" y="325960"/>
                </a:lnTo>
                <a:lnTo>
                  <a:pt x="280412" y="336751"/>
                </a:lnTo>
                <a:lnTo>
                  <a:pt x="281059" y="346803"/>
                </a:lnTo>
                <a:lnTo>
                  <a:pt x="282444" y="356361"/>
                </a:lnTo>
                <a:lnTo>
                  <a:pt x="284319" y="365591"/>
                </a:lnTo>
                <a:lnTo>
                  <a:pt x="286522" y="374602"/>
                </a:lnTo>
                <a:lnTo>
                  <a:pt x="288943" y="386324"/>
                </a:lnTo>
                <a:lnTo>
                  <a:pt x="294173" y="414588"/>
                </a:lnTo>
                <a:lnTo>
                  <a:pt x="295949" y="425364"/>
                </a:lnTo>
                <a:lnTo>
                  <a:pt x="297921" y="439878"/>
                </a:lnTo>
                <a:lnTo>
                  <a:pt x="299032" y="453403"/>
                </a:lnTo>
                <a:lnTo>
                  <a:pt x="299292" y="460276"/>
                </a:lnTo>
                <a:lnTo>
                  <a:pt x="299500" y="4697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337"/>
          <p:cNvSpPr/>
          <p:nvPr/>
        </p:nvSpPr>
        <p:spPr>
          <a:xfrm>
            <a:off x="5257800" y="4466272"/>
            <a:ext cx="325755" cy="1"/>
          </a:xfrm>
          <a:custGeom>
            <a:avLst/>
            <a:gdLst/>
            <a:ahLst/>
            <a:cxnLst/>
            <a:rect l="0" t="0" r="0" b="0"/>
            <a:pathLst>
              <a:path w="325755" h="1">
                <a:moveTo>
                  <a:pt x="0" y="0"/>
                </a:moveTo>
                <a:lnTo>
                  <a:pt x="32575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338"/>
          <p:cNvSpPr/>
          <p:nvPr/>
        </p:nvSpPr>
        <p:spPr>
          <a:xfrm>
            <a:off x="5266372" y="4534886"/>
            <a:ext cx="385763" cy="34257"/>
          </a:xfrm>
          <a:custGeom>
            <a:avLst/>
            <a:gdLst/>
            <a:ahLst/>
            <a:cxnLst/>
            <a:rect l="0" t="0" r="0" b="0"/>
            <a:pathLst>
              <a:path w="385763" h="34257">
                <a:moveTo>
                  <a:pt x="0" y="34256"/>
                </a:moveTo>
                <a:lnTo>
                  <a:pt x="22755" y="34256"/>
                </a:lnTo>
                <a:lnTo>
                  <a:pt x="37077" y="33304"/>
                </a:lnTo>
                <a:lnTo>
                  <a:pt x="89832" y="28364"/>
                </a:lnTo>
                <a:lnTo>
                  <a:pt x="104655" y="27471"/>
                </a:lnTo>
                <a:lnTo>
                  <a:pt x="130333" y="26478"/>
                </a:lnTo>
                <a:lnTo>
                  <a:pt x="151271" y="26037"/>
                </a:lnTo>
                <a:lnTo>
                  <a:pt x="161807" y="24967"/>
                </a:lnTo>
                <a:lnTo>
                  <a:pt x="172642" y="23301"/>
                </a:lnTo>
                <a:lnTo>
                  <a:pt x="183675" y="21237"/>
                </a:lnTo>
                <a:lnTo>
                  <a:pt x="193887" y="19862"/>
                </a:lnTo>
                <a:lnTo>
                  <a:pt x="203553" y="18945"/>
                </a:lnTo>
                <a:lnTo>
                  <a:pt x="212855" y="18334"/>
                </a:lnTo>
                <a:lnTo>
                  <a:pt x="225723" y="16974"/>
                </a:lnTo>
                <a:lnTo>
                  <a:pt x="270927" y="11461"/>
                </a:lnTo>
                <a:lnTo>
                  <a:pt x="281583" y="10487"/>
                </a:lnTo>
                <a:lnTo>
                  <a:pt x="290592" y="9837"/>
                </a:lnTo>
                <a:lnTo>
                  <a:pt x="299456" y="8452"/>
                </a:lnTo>
                <a:lnTo>
                  <a:pt x="308222" y="6576"/>
                </a:lnTo>
                <a:lnTo>
                  <a:pt x="316924" y="4373"/>
                </a:lnTo>
                <a:lnTo>
                  <a:pt x="323678" y="2904"/>
                </a:lnTo>
                <a:lnTo>
                  <a:pt x="329132" y="1925"/>
                </a:lnTo>
                <a:lnTo>
                  <a:pt x="333722" y="1272"/>
                </a:lnTo>
                <a:lnTo>
                  <a:pt x="339639" y="837"/>
                </a:lnTo>
                <a:lnTo>
                  <a:pt x="346441" y="546"/>
                </a:lnTo>
                <a:lnTo>
                  <a:pt x="374701" y="0"/>
                </a:lnTo>
                <a:lnTo>
                  <a:pt x="376483" y="941"/>
                </a:lnTo>
                <a:lnTo>
                  <a:pt x="378624" y="2521"/>
                </a:lnTo>
                <a:lnTo>
                  <a:pt x="385762" y="85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339"/>
          <p:cNvSpPr/>
          <p:nvPr/>
        </p:nvSpPr>
        <p:spPr>
          <a:xfrm>
            <a:off x="6059491" y="3960672"/>
            <a:ext cx="423671" cy="359869"/>
          </a:xfrm>
          <a:custGeom>
            <a:avLst/>
            <a:gdLst/>
            <a:ahLst/>
            <a:cxnLst/>
            <a:rect l="0" t="0" r="0" b="0"/>
            <a:pathLst>
              <a:path w="423671" h="359869">
                <a:moveTo>
                  <a:pt x="381313" y="42685"/>
                </a:moveTo>
                <a:lnTo>
                  <a:pt x="367661" y="38134"/>
                </a:lnTo>
                <a:lnTo>
                  <a:pt x="361734" y="37746"/>
                </a:lnTo>
                <a:lnTo>
                  <a:pt x="350069" y="39855"/>
                </a:lnTo>
                <a:lnTo>
                  <a:pt x="323690" y="46397"/>
                </a:lnTo>
                <a:lnTo>
                  <a:pt x="314323" y="48018"/>
                </a:lnTo>
                <a:lnTo>
                  <a:pt x="305220" y="49097"/>
                </a:lnTo>
                <a:lnTo>
                  <a:pt x="296295" y="49818"/>
                </a:lnTo>
                <a:lnTo>
                  <a:pt x="285582" y="50298"/>
                </a:lnTo>
                <a:lnTo>
                  <a:pt x="260979" y="50831"/>
                </a:lnTo>
                <a:lnTo>
                  <a:pt x="202148" y="51131"/>
                </a:lnTo>
                <a:lnTo>
                  <a:pt x="182813" y="49268"/>
                </a:lnTo>
                <a:lnTo>
                  <a:pt x="165160" y="46121"/>
                </a:lnTo>
                <a:lnTo>
                  <a:pt x="148628" y="42119"/>
                </a:lnTo>
                <a:lnTo>
                  <a:pt x="135703" y="39450"/>
                </a:lnTo>
                <a:lnTo>
                  <a:pt x="125181" y="37671"/>
                </a:lnTo>
                <a:lnTo>
                  <a:pt x="116261" y="36485"/>
                </a:lnTo>
                <a:lnTo>
                  <a:pt x="108409" y="34741"/>
                </a:lnTo>
                <a:lnTo>
                  <a:pt x="101270" y="32627"/>
                </a:lnTo>
                <a:lnTo>
                  <a:pt x="94605" y="30265"/>
                </a:lnTo>
                <a:lnTo>
                  <a:pt x="86352" y="26785"/>
                </a:lnTo>
                <a:lnTo>
                  <a:pt x="77040" y="22560"/>
                </a:lnTo>
                <a:lnTo>
                  <a:pt x="67022" y="17838"/>
                </a:lnTo>
                <a:lnTo>
                  <a:pt x="59391" y="13738"/>
                </a:lnTo>
                <a:lnTo>
                  <a:pt x="48371" y="6642"/>
                </a:lnTo>
                <a:lnTo>
                  <a:pt x="40299" y="2854"/>
                </a:lnTo>
                <a:lnTo>
                  <a:pt x="30400" y="721"/>
                </a:lnTo>
                <a:lnTo>
                  <a:pt x="23072" y="0"/>
                </a:lnTo>
                <a:lnTo>
                  <a:pt x="22071" y="10061"/>
                </a:lnTo>
                <a:lnTo>
                  <a:pt x="21625" y="25328"/>
                </a:lnTo>
                <a:lnTo>
                  <a:pt x="21316" y="56568"/>
                </a:lnTo>
                <a:lnTo>
                  <a:pt x="20347" y="64323"/>
                </a:lnTo>
                <a:lnTo>
                  <a:pt x="18750" y="73303"/>
                </a:lnTo>
                <a:lnTo>
                  <a:pt x="16732" y="83099"/>
                </a:lnTo>
                <a:lnTo>
                  <a:pt x="15387" y="96298"/>
                </a:lnTo>
                <a:lnTo>
                  <a:pt x="14490" y="111765"/>
                </a:lnTo>
                <a:lnTo>
                  <a:pt x="13228" y="152688"/>
                </a:lnTo>
                <a:lnTo>
                  <a:pt x="13050" y="161741"/>
                </a:lnTo>
                <a:lnTo>
                  <a:pt x="11980" y="171585"/>
                </a:lnTo>
                <a:lnTo>
                  <a:pt x="10314" y="181959"/>
                </a:lnTo>
                <a:lnTo>
                  <a:pt x="8250" y="192684"/>
                </a:lnTo>
                <a:lnTo>
                  <a:pt x="5922" y="200787"/>
                </a:lnTo>
                <a:lnTo>
                  <a:pt x="3417" y="207141"/>
                </a:lnTo>
                <a:lnTo>
                  <a:pt x="795" y="212330"/>
                </a:lnTo>
                <a:lnTo>
                  <a:pt x="0" y="217694"/>
                </a:lnTo>
                <a:lnTo>
                  <a:pt x="1656" y="228735"/>
                </a:lnTo>
                <a:lnTo>
                  <a:pt x="3027" y="237451"/>
                </a:lnTo>
                <a:lnTo>
                  <a:pt x="3907" y="246258"/>
                </a:lnTo>
                <a:lnTo>
                  <a:pt x="6567" y="250002"/>
                </a:lnTo>
                <a:lnTo>
                  <a:pt x="8610" y="252334"/>
                </a:lnTo>
                <a:lnTo>
                  <a:pt x="10924" y="253888"/>
                </a:lnTo>
                <a:lnTo>
                  <a:pt x="16036" y="255616"/>
                </a:lnTo>
                <a:lnTo>
                  <a:pt x="17780" y="255124"/>
                </a:lnTo>
                <a:lnTo>
                  <a:pt x="18943" y="253844"/>
                </a:lnTo>
                <a:lnTo>
                  <a:pt x="19718" y="252037"/>
                </a:lnTo>
                <a:lnTo>
                  <a:pt x="22140" y="250833"/>
                </a:lnTo>
                <a:lnTo>
                  <a:pt x="34650" y="248186"/>
                </a:lnTo>
                <a:lnTo>
                  <a:pt x="44996" y="244192"/>
                </a:lnTo>
                <a:lnTo>
                  <a:pt x="55944" y="239241"/>
                </a:lnTo>
                <a:lnTo>
                  <a:pt x="68112" y="232913"/>
                </a:lnTo>
                <a:lnTo>
                  <a:pt x="75358" y="228559"/>
                </a:lnTo>
                <a:lnTo>
                  <a:pt x="83046" y="223751"/>
                </a:lnTo>
                <a:lnTo>
                  <a:pt x="91028" y="219593"/>
                </a:lnTo>
                <a:lnTo>
                  <a:pt x="99207" y="215869"/>
                </a:lnTo>
                <a:lnTo>
                  <a:pt x="151070" y="193946"/>
                </a:lnTo>
                <a:lnTo>
                  <a:pt x="165905" y="188293"/>
                </a:lnTo>
                <a:lnTo>
                  <a:pt x="179606" y="183572"/>
                </a:lnTo>
                <a:lnTo>
                  <a:pt x="192549" y="179472"/>
                </a:lnTo>
                <a:lnTo>
                  <a:pt x="217091" y="172377"/>
                </a:lnTo>
                <a:lnTo>
                  <a:pt x="228969" y="169151"/>
                </a:lnTo>
                <a:lnTo>
                  <a:pt x="238793" y="167001"/>
                </a:lnTo>
                <a:lnTo>
                  <a:pt x="247247" y="165567"/>
                </a:lnTo>
                <a:lnTo>
                  <a:pt x="297258" y="158716"/>
                </a:lnTo>
                <a:lnTo>
                  <a:pt x="310989" y="158138"/>
                </a:lnTo>
                <a:lnTo>
                  <a:pt x="323001" y="158707"/>
                </a:lnTo>
                <a:lnTo>
                  <a:pt x="333866" y="160038"/>
                </a:lnTo>
                <a:lnTo>
                  <a:pt x="343014" y="160925"/>
                </a:lnTo>
                <a:lnTo>
                  <a:pt x="351018" y="161517"/>
                </a:lnTo>
                <a:lnTo>
                  <a:pt x="358259" y="161911"/>
                </a:lnTo>
                <a:lnTo>
                  <a:pt x="371385" y="164890"/>
                </a:lnTo>
                <a:lnTo>
                  <a:pt x="382616" y="169388"/>
                </a:lnTo>
                <a:lnTo>
                  <a:pt x="394294" y="177276"/>
                </a:lnTo>
                <a:lnTo>
                  <a:pt x="400735" y="182830"/>
                </a:lnTo>
                <a:lnTo>
                  <a:pt x="406773" y="191015"/>
                </a:lnTo>
                <a:lnTo>
                  <a:pt x="412632" y="200050"/>
                </a:lnTo>
                <a:lnTo>
                  <a:pt x="420332" y="210491"/>
                </a:lnTo>
                <a:lnTo>
                  <a:pt x="422467" y="216643"/>
                </a:lnTo>
                <a:lnTo>
                  <a:pt x="423417" y="227632"/>
                </a:lnTo>
                <a:lnTo>
                  <a:pt x="423670" y="234563"/>
                </a:lnTo>
                <a:lnTo>
                  <a:pt x="421933" y="240137"/>
                </a:lnTo>
                <a:lnTo>
                  <a:pt x="418871" y="244805"/>
                </a:lnTo>
                <a:lnTo>
                  <a:pt x="411341" y="253483"/>
                </a:lnTo>
                <a:lnTo>
                  <a:pt x="404819" y="263691"/>
                </a:lnTo>
                <a:lnTo>
                  <a:pt x="398746" y="272037"/>
                </a:lnTo>
                <a:lnTo>
                  <a:pt x="391919" y="279874"/>
                </a:lnTo>
                <a:lnTo>
                  <a:pt x="382535" y="289708"/>
                </a:lnTo>
                <a:lnTo>
                  <a:pt x="372014" y="297888"/>
                </a:lnTo>
                <a:lnTo>
                  <a:pt x="360988" y="304699"/>
                </a:lnTo>
                <a:lnTo>
                  <a:pt x="349737" y="310900"/>
                </a:lnTo>
                <a:lnTo>
                  <a:pt x="332694" y="319747"/>
                </a:lnTo>
                <a:lnTo>
                  <a:pt x="315579" y="328401"/>
                </a:lnTo>
                <a:lnTo>
                  <a:pt x="308916" y="331270"/>
                </a:lnTo>
                <a:lnTo>
                  <a:pt x="301616" y="334135"/>
                </a:lnTo>
                <a:lnTo>
                  <a:pt x="293892" y="336997"/>
                </a:lnTo>
                <a:lnTo>
                  <a:pt x="286837" y="339858"/>
                </a:lnTo>
                <a:lnTo>
                  <a:pt x="273919" y="345577"/>
                </a:lnTo>
                <a:lnTo>
                  <a:pt x="264950" y="347483"/>
                </a:lnTo>
                <a:lnTo>
                  <a:pt x="254208" y="348754"/>
                </a:lnTo>
                <a:lnTo>
                  <a:pt x="242284" y="349601"/>
                </a:lnTo>
                <a:lnTo>
                  <a:pt x="230525" y="351118"/>
                </a:lnTo>
                <a:lnTo>
                  <a:pt x="218875" y="353082"/>
                </a:lnTo>
                <a:lnTo>
                  <a:pt x="207299" y="355344"/>
                </a:lnTo>
                <a:lnTo>
                  <a:pt x="197676" y="356852"/>
                </a:lnTo>
                <a:lnTo>
                  <a:pt x="189356" y="357857"/>
                </a:lnTo>
                <a:lnTo>
                  <a:pt x="181905" y="358527"/>
                </a:lnTo>
                <a:lnTo>
                  <a:pt x="175031" y="358974"/>
                </a:lnTo>
                <a:lnTo>
                  <a:pt x="162315" y="359470"/>
                </a:lnTo>
                <a:lnTo>
                  <a:pt x="132711" y="3598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340"/>
          <p:cNvSpPr/>
          <p:nvPr/>
        </p:nvSpPr>
        <p:spPr>
          <a:xfrm>
            <a:off x="5832157" y="4372188"/>
            <a:ext cx="900113" cy="76940"/>
          </a:xfrm>
          <a:custGeom>
            <a:avLst/>
            <a:gdLst/>
            <a:ahLst/>
            <a:cxnLst/>
            <a:rect l="0" t="0" r="0" b="0"/>
            <a:pathLst>
              <a:path w="900113" h="76940">
                <a:moveTo>
                  <a:pt x="0" y="76939"/>
                </a:moveTo>
                <a:lnTo>
                  <a:pt x="69511" y="76939"/>
                </a:lnTo>
                <a:lnTo>
                  <a:pt x="77774" y="75987"/>
                </a:lnTo>
                <a:lnTo>
                  <a:pt x="86139" y="74399"/>
                </a:lnTo>
                <a:lnTo>
                  <a:pt x="94574" y="72389"/>
                </a:lnTo>
                <a:lnTo>
                  <a:pt x="106864" y="70095"/>
                </a:lnTo>
                <a:lnTo>
                  <a:pt x="153160" y="62317"/>
                </a:lnTo>
                <a:lnTo>
                  <a:pt x="179831" y="56788"/>
                </a:lnTo>
                <a:lnTo>
                  <a:pt x="216267" y="48320"/>
                </a:lnTo>
                <a:lnTo>
                  <a:pt x="233713" y="45477"/>
                </a:lnTo>
                <a:lnTo>
                  <a:pt x="278497" y="39779"/>
                </a:lnTo>
                <a:lnTo>
                  <a:pt x="391703" y="28359"/>
                </a:lnTo>
                <a:lnTo>
                  <a:pt x="452855" y="22646"/>
                </a:lnTo>
                <a:lnTo>
                  <a:pt x="478116" y="20741"/>
                </a:lnTo>
                <a:lnTo>
                  <a:pt x="499719" y="19471"/>
                </a:lnTo>
                <a:lnTo>
                  <a:pt x="536422" y="18060"/>
                </a:lnTo>
                <a:lnTo>
                  <a:pt x="568610" y="17433"/>
                </a:lnTo>
                <a:lnTo>
                  <a:pt x="802869" y="2214"/>
                </a:lnTo>
                <a:lnTo>
                  <a:pt x="838478" y="866"/>
                </a:lnTo>
                <a:lnTo>
                  <a:pt x="878731" y="0"/>
                </a:lnTo>
                <a:lnTo>
                  <a:pt x="883953" y="881"/>
                </a:lnTo>
                <a:lnTo>
                  <a:pt x="888387" y="2421"/>
                </a:lnTo>
                <a:lnTo>
                  <a:pt x="900112" y="83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341"/>
          <p:cNvSpPr/>
          <p:nvPr/>
        </p:nvSpPr>
        <p:spPr>
          <a:xfrm>
            <a:off x="5797867" y="4553371"/>
            <a:ext cx="367108" cy="478053"/>
          </a:xfrm>
          <a:custGeom>
            <a:avLst/>
            <a:gdLst/>
            <a:ahLst/>
            <a:cxnLst/>
            <a:rect l="0" t="0" r="0" b="0"/>
            <a:pathLst>
              <a:path w="367108" h="478053">
                <a:moveTo>
                  <a:pt x="51435" y="101496"/>
                </a:moveTo>
                <a:lnTo>
                  <a:pt x="55986" y="92395"/>
                </a:lnTo>
                <a:lnTo>
                  <a:pt x="59232" y="88761"/>
                </a:lnTo>
                <a:lnTo>
                  <a:pt x="67917" y="82184"/>
                </a:lnTo>
                <a:lnTo>
                  <a:pt x="78128" y="76085"/>
                </a:lnTo>
                <a:lnTo>
                  <a:pt x="89016" y="70200"/>
                </a:lnTo>
                <a:lnTo>
                  <a:pt x="100205" y="64409"/>
                </a:lnTo>
                <a:lnTo>
                  <a:pt x="106809" y="60579"/>
                </a:lnTo>
                <a:lnTo>
                  <a:pt x="121766" y="51244"/>
                </a:lnTo>
                <a:lnTo>
                  <a:pt x="129755" y="47040"/>
                </a:lnTo>
                <a:lnTo>
                  <a:pt x="137938" y="43284"/>
                </a:lnTo>
                <a:lnTo>
                  <a:pt x="146251" y="39828"/>
                </a:lnTo>
                <a:lnTo>
                  <a:pt x="154651" y="35619"/>
                </a:lnTo>
                <a:lnTo>
                  <a:pt x="163108" y="30908"/>
                </a:lnTo>
                <a:lnTo>
                  <a:pt x="171604" y="25863"/>
                </a:lnTo>
                <a:lnTo>
                  <a:pt x="180125" y="21547"/>
                </a:lnTo>
                <a:lnTo>
                  <a:pt x="188664" y="17717"/>
                </a:lnTo>
                <a:lnTo>
                  <a:pt x="197213" y="14210"/>
                </a:lnTo>
                <a:lnTo>
                  <a:pt x="205770" y="11873"/>
                </a:lnTo>
                <a:lnTo>
                  <a:pt x="214333" y="10315"/>
                </a:lnTo>
                <a:lnTo>
                  <a:pt x="222899" y="9276"/>
                </a:lnTo>
                <a:lnTo>
                  <a:pt x="230514" y="7631"/>
                </a:lnTo>
                <a:lnTo>
                  <a:pt x="237496" y="5582"/>
                </a:lnTo>
                <a:lnTo>
                  <a:pt x="244056" y="3264"/>
                </a:lnTo>
                <a:lnTo>
                  <a:pt x="250334" y="1718"/>
                </a:lnTo>
                <a:lnTo>
                  <a:pt x="256424" y="687"/>
                </a:lnTo>
                <a:lnTo>
                  <a:pt x="262389" y="0"/>
                </a:lnTo>
                <a:lnTo>
                  <a:pt x="267319" y="494"/>
                </a:lnTo>
                <a:lnTo>
                  <a:pt x="271558" y="1777"/>
                </a:lnTo>
                <a:lnTo>
                  <a:pt x="278807" y="4789"/>
                </a:lnTo>
                <a:lnTo>
                  <a:pt x="285204" y="6128"/>
                </a:lnTo>
                <a:lnTo>
                  <a:pt x="287291" y="7437"/>
                </a:lnTo>
                <a:lnTo>
                  <a:pt x="288682" y="9263"/>
                </a:lnTo>
                <a:lnTo>
                  <a:pt x="289610" y="11432"/>
                </a:lnTo>
                <a:lnTo>
                  <a:pt x="290915" y="23587"/>
                </a:lnTo>
                <a:lnTo>
                  <a:pt x="289194" y="28602"/>
                </a:lnTo>
                <a:lnTo>
                  <a:pt x="282200" y="39254"/>
                </a:lnTo>
                <a:lnTo>
                  <a:pt x="275283" y="52878"/>
                </a:lnTo>
                <a:lnTo>
                  <a:pt x="272104" y="60512"/>
                </a:lnTo>
                <a:lnTo>
                  <a:pt x="260953" y="74074"/>
                </a:lnTo>
                <a:lnTo>
                  <a:pt x="253978" y="80357"/>
                </a:lnTo>
                <a:lnTo>
                  <a:pt x="247424" y="87403"/>
                </a:lnTo>
                <a:lnTo>
                  <a:pt x="241149" y="94958"/>
                </a:lnTo>
                <a:lnTo>
                  <a:pt x="235062" y="102853"/>
                </a:lnTo>
                <a:lnTo>
                  <a:pt x="225288" y="111926"/>
                </a:lnTo>
                <a:lnTo>
                  <a:pt x="213057" y="121784"/>
                </a:lnTo>
                <a:lnTo>
                  <a:pt x="199188" y="132167"/>
                </a:lnTo>
                <a:lnTo>
                  <a:pt x="188037" y="140993"/>
                </a:lnTo>
                <a:lnTo>
                  <a:pt x="178698" y="148783"/>
                </a:lnTo>
                <a:lnTo>
                  <a:pt x="170567" y="155881"/>
                </a:lnTo>
                <a:lnTo>
                  <a:pt x="163241" y="161565"/>
                </a:lnTo>
                <a:lnTo>
                  <a:pt x="156453" y="166307"/>
                </a:lnTo>
                <a:lnTo>
                  <a:pt x="150022" y="170421"/>
                </a:lnTo>
                <a:lnTo>
                  <a:pt x="140336" y="177532"/>
                </a:lnTo>
                <a:lnTo>
                  <a:pt x="136420" y="180762"/>
                </a:lnTo>
                <a:lnTo>
                  <a:pt x="131904" y="182915"/>
                </a:lnTo>
                <a:lnTo>
                  <a:pt x="121806" y="185307"/>
                </a:lnTo>
                <a:lnTo>
                  <a:pt x="112537" y="186843"/>
                </a:lnTo>
                <a:lnTo>
                  <a:pt x="107110" y="187109"/>
                </a:lnTo>
                <a:lnTo>
                  <a:pt x="108882" y="187171"/>
                </a:lnTo>
                <a:lnTo>
                  <a:pt x="119786" y="178105"/>
                </a:lnTo>
                <a:lnTo>
                  <a:pt x="126530" y="174476"/>
                </a:lnTo>
                <a:lnTo>
                  <a:pt x="134836" y="171104"/>
                </a:lnTo>
                <a:lnTo>
                  <a:pt x="144183" y="167904"/>
                </a:lnTo>
                <a:lnTo>
                  <a:pt x="153272" y="165770"/>
                </a:lnTo>
                <a:lnTo>
                  <a:pt x="162189" y="164348"/>
                </a:lnTo>
                <a:lnTo>
                  <a:pt x="170991" y="163400"/>
                </a:lnTo>
                <a:lnTo>
                  <a:pt x="178764" y="162768"/>
                </a:lnTo>
                <a:lnTo>
                  <a:pt x="185851" y="162346"/>
                </a:lnTo>
                <a:lnTo>
                  <a:pt x="192480" y="162065"/>
                </a:lnTo>
                <a:lnTo>
                  <a:pt x="207467" y="161754"/>
                </a:lnTo>
                <a:lnTo>
                  <a:pt x="276060" y="161518"/>
                </a:lnTo>
                <a:lnTo>
                  <a:pt x="285005" y="163418"/>
                </a:lnTo>
                <a:lnTo>
                  <a:pt x="294778" y="166590"/>
                </a:lnTo>
                <a:lnTo>
                  <a:pt x="305104" y="170610"/>
                </a:lnTo>
                <a:lnTo>
                  <a:pt x="313892" y="174242"/>
                </a:lnTo>
                <a:lnTo>
                  <a:pt x="321657" y="177616"/>
                </a:lnTo>
                <a:lnTo>
                  <a:pt x="328738" y="180817"/>
                </a:lnTo>
                <a:lnTo>
                  <a:pt x="335364" y="184857"/>
                </a:lnTo>
                <a:lnTo>
                  <a:pt x="341686" y="189455"/>
                </a:lnTo>
                <a:lnTo>
                  <a:pt x="347806" y="194426"/>
                </a:lnTo>
                <a:lnTo>
                  <a:pt x="351885" y="199644"/>
                </a:lnTo>
                <a:lnTo>
                  <a:pt x="354605" y="205028"/>
                </a:lnTo>
                <a:lnTo>
                  <a:pt x="358580" y="215138"/>
                </a:lnTo>
                <a:lnTo>
                  <a:pt x="363521" y="222806"/>
                </a:lnTo>
                <a:lnTo>
                  <a:pt x="366352" y="234469"/>
                </a:lnTo>
                <a:lnTo>
                  <a:pt x="367107" y="241580"/>
                </a:lnTo>
                <a:lnTo>
                  <a:pt x="365406" y="254561"/>
                </a:lnTo>
                <a:lnTo>
                  <a:pt x="361476" y="267632"/>
                </a:lnTo>
                <a:lnTo>
                  <a:pt x="348427" y="307665"/>
                </a:lnTo>
                <a:lnTo>
                  <a:pt x="340276" y="322032"/>
                </a:lnTo>
                <a:lnTo>
                  <a:pt x="329352" y="335719"/>
                </a:lnTo>
                <a:lnTo>
                  <a:pt x="322438" y="343370"/>
                </a:lnTo>
                <a:lnTo>
                  <a:pt x="314971" y="351328"/>
                </a:lnTo>
                <a:lnTo>
                  <a:pt x="302373" y="363300"/>
                </a:lnTo>
                <a:lnTo>
                  <a:pt x="268055" y="394384"/>
                </a:lnTo>
                <a:lnTo>
                  <a:pt x="252998" y="407245"/>
                </a:lnTo>
                <a:lnTo>
                  <a:pt x="240103" y="417723"/>
                </a:lnTo>
                <a:lnTo>
                  <a:pt x="228649" y="426614"/>
                </a:lnTo>
                <a:lnTo>
                  <a:pt x="218155" y="433494"/>
                </a:lnTo>
                <a:lnTo>
                  <a:pt x="208302" y="439033"/>
                </a:lnTo>
                <a:lnTo>
                  <a:pt x="198875" y="443678"/>
                </a:lnTo>
                <a:lnTo>
                  <a:pt x="189734" y="448680"/>
                </a:lnTo>
                <a:lnTo>
                  <a:pt x="180782" y="453920"/>
                </a:lnTo>
                <a:lnTo>
                  <a:pt x="171956" y="459318"/>
                </a:lnTo>
                <a:lnTo>
                  <a:pt x="163215" y="463869"/>
                </a:lnTo>
                <a:lnTo>
                  <a:pt x="154530" y="467855"/>
                </a:lnTo>
                <a:lnTo>
                  <a:pt x="145882" y="471466"/>
                </a:lnTo>
                <a:lnTo>
                  <a:pt x="137260" y="473872"/>
                </a:lnTo>
                <a:lnTo>
                  <a:pt x="128654" y="475477"/>
                </a:lnTo>
                <a:lnTo>
                  <a:pt x="120060" y="476547"/>
                </a:lnTo>
                <a:lnTo>
                  <a:pt x="110520" y="477260"/>
                </a:lnTo>
                <a:lnTo>
                  <a:pt x="100350" y="477735"/>
                </a:lnTo>
                <a:lnTo>
                  <a:pt x="89760" y="478052"/>
                </a:lnTo>
                <a:lnTo>
                  <a:pt x="78890" y="477311"/>
                </a:lnTo>
                <a:lnTo>
                  <a:pt x="67833" y="475864"/>
                </a:lnTo>
                <a:lnTo>
                  <a:pt x="56652" y="473947"/>
                </a:lnTo>
                <a:lnTo>
                  <a:pt x="47293" y="471717"/>
                </a:lnTo>
                <a:lnTo>
                  <a:pt x="39149" y="469277"/>
                </a:lnTo>
                <a:lnTo>
                  <a:pt x="31814" y="466698"/>
                </a:lnTo>
                <a:lnTo>
                  <a:pt x="25019" y="464027"/>
                </a:lnTo>
                <a:lnTo>
                  <a:pt x="18585" y="461294"/>
                </a:lnTo>
                <a:lnTo>
                  <a:pt x="0" y="4529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342"/>
          <p:cNvSpPr/>
          <p:nvPr/>
        </p:nvSpPr>
        <p:spPr>
          <a:xfrm>
            <a:off x="6253345" y="4501079"/>
            <a:ext cx="279694" cy="419513"/>
          </a:xfrm>
          <a:custGeom>
            <a:avLst/>
            <a:gdLst/>
            <a:ahLst/>
            <a:cxnLst/>
            <a:rect l="0" t="0" r="0" b="0"/>
            <a:pathLst>
              <a:path w="279694" h="419513">
                <a:moveTo>
                  <a:pt x="170314" y="33773"/>
                </a:moveTo>
                <a:lnTo>
                  <a:pt x="152112" y="33773"/>
                </a:lnTo>
                <a:lnTo>
                  <a:pt x="144844" y="34726"/>
                </a:lnTo>
                <a:lnTo>
                  <a:pt x="138094" y="36313"/>
                </a:lnTo>
                <a:lnTo>
                  <a:pt x="131689" y="38324"/>
                </a:lnTo>
                <a:lnTo>
                  <a:pt x="125514" y="41570"/>
                </a:lnTo>
                <a:lnTo>
                  <a:pt x="119493" y="45638"/>
                </a:lnTo>
                <a:lnTo>
                  <a:pt x="113574" y="50256"/>
                </a:lnTo>
                <a:lnTo>
                  <a:pt x="107722" y="55239"/>
                </a:lnTo>
                <a:lnTo>
                  <a:pt x="101917" y="60466"/>
                </a:lnTo>
                <a:lnTo>
                  <a:pt x="96141" y="65856"/>
                </a:lnTo>
                <a:lnTo>
                  <a:pt x="42504" y="118950"/>
                </a:lnTo>
                <a:lnTo>
                  <a:pt x="27957" y="134373"/>
                </a:lnTo>
                <a:lnTo>
                  <a:pt x="18260" y="145607"/>
                </a:lnTo>
                <a:lnTo>
                  <a:pt x="11795" y="154049"/>
                </a:lnTo>
                <a:lnTo>
                  <a:pt x="4611" y="165969"/>
                </a:lnTo>
                <a:lnTo>
                  <a:pt x="1418" y="174442"/>
                </a:lnTo>
                <a:lnTo>
                  <a:pt x="0" y="181383"/>
                </a:lnTo>
                <a:lnTo>
                  <a:pt x="1526" y="184567"/>
                </a:lnTo>
                <a:lnTo>
                  <a:pt x="4449" y="187642"/>
                </a:lnTo>
                <a:lnTo>
                  <a:pt x="11824" y="192647"/>
                </a:lnTo>
                <a:lnTo>
                  <a:pt x="18277" y="194871"/>
                </a:lnTo>
                <a:lnTo>
                  <a:pt x="59120" y="209776"/>
                </a:lnTo>
                <a:lnTo>
                  <a:pt x="75230" y="214926"/>
                </a:lnTo>
                <a:lnTo>
                  <a:pt x="90733" y="219311"/>
                </a:lnTo>
                <a:lnTo>
                  <a:pt x="105830" y="223188"/>
                </a:lnTo>
                <a:lnTo>
                  <a:pt x="118752" y="225772"/>
                </a:lnTo>
                <a:lnTo>
                  <a:pt x="130225" y="227495"/>
                </a:lnTo>
                <a:lnTo>
                  <a:pt x="140730" y="228644"/>
                </a:lnTo>
                <a:lnTo>
                  <a:pt x="152497" y="231314"/>
                </a:lnTo>
                <a:lnTo>
                  <a:pt x="165104" y="235000"/>
                </a:lnTo>
                <a:lnTo>
                  <a:pt x="178271" y="239361"/>
                </a:lnTo>
                <a:lnTo>
                  <a:pt x="188954" y="244175"/>
                </a:lnTo>
                <a:lnTo>
                  <a:pt x="197980" y="249288"/>
                </a:lnTo>
                <a:lnTo>
                  <a:pt x="205904" y="254602"/>
                </a:lnTo>
                <a:lnTo>
                  <a:pt x="213091" y="259098"/>
                </a:lnTo>
                <a:lnTo>
                  <a:pt x="219787" y="263047"/>
                </a:lnTo>
                <a:lnTo>
                  <a:pt x="226156" y="266632"/>
                </a:lnTo>
                <a:lnTo>
                  <a:pt x="231355" y="270927"/>
                </a:lnTo>
                <a:lnTo>
                  <a:pt x="239671" y="280780"/>
                </a:lnTo>
                <a:lnTo>
                  <a:pt x="244002" y="288969"/>
                </a:lnTo>
                <a:lnTo>
                  <a:pt x="245927" y="296736"/>
                </a:lnTo>
                <a:lnTo>
                  <a:pt x="246783" y="306538"/>
                </a:lnTo>
                <a:lnTo>
                  <a:pt x="247163" y="322325"/>
                </a:lnTo>
                <a:lnTo>
                  <a:pt x="247265" y="331868"/>
                </a:lnTo>
                <a:lnTo>
                  <a:pt x="245427" y="340136"/>
                </a:lnTo>
                <a:lnTo>
                  <a:pt x="242297" y="347552"/>
                </a:lnTo>
                <a:lnTo>
                  <a:pt x="238306" y="354402"/>
                </a:lnTo>
                <a:lnTo>
                  <a:pt x="233739" y="359921"/>
                </a:lnTo>
                <a:lnTo>
                  <a:pt x="228791" y="364552"/>
                </a:lnTo>
                <a:lnTo>
                  <a:pt x="223586" y="368592"/>
                </a:lnTo>
                <a:lnTo>
                  <a:pt x="215263" y="378162"/>
                </a:lnTo>
                <a:lnTo>
                  <a:pt x="211710" y="383381"/>
                </a:lnTo>
                <a:lnTo>
                  <a:pt x="206484" y="387812"/>
                </a:lnTo>
                <a:lnTo>
                  <a:pt x="200142" y="391720"/>
                </a:lnTo>
                <a:lnTo>
                  <a:pt x="164883" y="409384"/>
                </a:lnTo>
                <a:lnTo>
                  <a:pt x="156216" y="412768"/>
                </a:lnTo>
                <a:lnTo>
                  <a:pt x="148533" y="415024"/>
                </a:lnTo>
                <a:lnTo>
                  <a:pt x="141506" y="416528"/>
                </a:lnTo>
                <a:lnTo>
                  <a:pt x="133963" y="417531"/>
                </a:lnTo>
                <a:lnTo>
                  <a:pt x="126078" y="418199"/>
                </a:lnTo>
                <a:lnTo>
                  <a:pt x="117964" y="418645"/>
                </a:lnTo>
                <a:lnTo>
                  <a:pt x="103868" y="419140"/>
                </a:lnTo>
                <a:lnTo>
                  <a:pt x="79296" y="419458"/>
                </a:lnTo>
                <a:lnTo>
                  <a:pt x="66406" y="419512"/>
                </a:lnTo>
                <a:lnTo>
                  <a:pt x="61990" y="418567"/>
                </a:lnTo>
                <a:lnTo>
                  <a:pt x="57140" y="416985"/>
                </a:lnTo>
                <a:lnTo>
                  <a:pt x="52003" y="414978"/>
                </a:lnTo>
                <a:lnTo>
                  <a:pt x="43754" y="410208"/>
                </a:lnTo>
                <a:lnTo>
                  <a:pt x="36913" y="404912"/>
                </a:lnTo>
                <a:lnTo>
                  <a:pt x="30697" y="399384"/>
                </a:lnTo>
                <a:lnTo>
                  <a:pt x="28659" y="396576"/>
                </a:lnTo>
                <a:lnTo>
                  <a:pt x="26394" y="390917"/>
                </a:lnTo>
                <a:lnTo>
                  <a:pt x="25119" y="377824"/>
                </a:lnTo>
                <a:lnTo>
                  <a:pt x="27361" y="367342"/>
                </a:lnTo>
                <a:lnTo>
                  <a:pt x="29292" y="361880"/>
                </a:lnTo>
                <a:lnTo>
                  <a:pt x="34390" y="350619"/>
                </a:lnTo>
                <a:lnTo>
                  <a:pt x="50213" y="317786"/>
                </a:lnTo>
                <a:lnTo>
                  <a:pt x="58815" y="303125"/>
                </a:lnTo>
                <a:lnTo>
                  <a:pt x="67406" y="290494"/>
                </a:lnTo>
                <a:lnTo>
                  <a:pt x="75992" y="279215"/>
                </a:lnTo>
                <a:lnTo>
                  <a:pt x="90611" y="259063"/>
                </a:lnTo>
                <a:lnTo>
                  <a:pt x="97176" y="249689"/>
                </a:lnTo>
                <a:lnTo>
                  <a:pt x="104411" y="240582"/>
                </a:lnTo>
                <a:lnTo>
                  <a:pt x="112091" y="231653"/>
                </a:lnTo>
                <a:lnTo>
                  <a:pt x="120069" y="222844"/>
                </a:lnTo>
                <a:lnTo>
                  <a:pt x="136554" y="205434"/>
                </a:lnTo>
                <a:lnTo>
                  <a:pt x="144950" y="196791"/>
                </a:lnTo>
                <a:lnTo>
                  <a:pt x="153405" y="187220"/>
                </a:lnTo>
                <a:lnTo>
                  <a:pt x="161899" y="177028"/>
                </a:lnTo>
                <a:lnTo>
                  <a:pt x="170419" y="166424"/>
                </a:lnTo>
                <a:lnTo>
                  <a:pt x="178956" y="157450"/>
                </a:lnTo>
                <a:lnTo>
                  <a:pt x="187506" y="149561"/>
                </a:lnTo>
                <a:lnTo>
                  <a:pt x="196063" y="142398"/>
                </a:lnTo>
                <a:lnTo>
                  <a:pt x="203673" y="134765"/>
                </a:lnTo>
                <a:lnTo>
                  <a:pt x="210651" y="126819"/>
                </a:lnTo>
                <a:lnTo>
                  <a:pt x="244640" y="84432"/>
                </a:lnTo>
                <a:lnTo>
                  <a:pt x="252250" y="74213"/>
                </a:lnTo>
                <a:lnTo>
                  <a:pt x="258275" y="65496"/>
                </a:lnTo>
                <a:lnTo>
                  <a:pt x="263245" y="57779"/>
                </a:lnTo>
                <a:lnTo>
                  <a:pt x="267511" y="50729"/>
                </a:lnTo>
                <a:lnTo>
                  <a:pt x="274790" y="37817"/>
                </a:lnTo>
                <a:lnTo>
                  <a:pt x="278660" y="28268"/>
                </a:lnTo>
                <a:lnTo>
                  <a:pt x="279693" y="24388"/>
                </a:lnTo>
                <a:lnTo>
                  <a:pt x="279429" y="20849"/>
                </a:lnTo>
                <a:lnTo>
                  <a:pt x="278299" y="17537"/>
                </a:lnTo>
                <a:lnTo>
                  <a:pt x="274506" y="11317"/>
                </a:lnTo>
                <a:lnTo>
                  <a:pt x="269644" y="5378"/>
                </a:lnTo>
                <a:lnTo>
                  <a:pt x="266062" y="3413"/>
                </a:lnTo>
                <a:lnTo>
                  <a:pt x="261768" y="2103"/>
                </a:lnTo>
                <a:lnTo>
                  <a:pt x="257001" y="1230"/>
                </a:lnTo>
                <a:lnTo>
                  <a:pt x="251918" y="647"/>
                </a:lnTo>
                <a:lnTo>
                  <a:pt x="246625" y="260"/>
                </a:lnTo>
                <a:lnTo>
                  <a:pt x="241190" y="0"/>
                </a:lnTo>
                <a:lnTo>
                  <a:pt x="234710" y="781"/>
                </a:lnTo>
                <a:lnTo>
                  <a:pt x="227533" y="2253"/>
                </a:lnTo>
                <a:lnTo>
                  <a:pt x="219890" y="4187"/>
                </a:lnTo>
                <a:lnTo>
                  <a:pt x="211937" y="6429"/>
                </a:lnTo>
                <a:lnTo>
                  <a:pt x="178887" y="1662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343"/>
          <p:cNvSpPr/>
          <p:nvPr/>
        </p:nvSpPr>
        <p:spPr>
          <a:xfrm>
            <a:off x="5569109" y="3738950"/>
            <a:ext cx="1372893" cy="1566881"/>
          </a:xfrm>
          <a:custGeom>
            <a:avLst/>
            <a:gdLst/>
            <a:ahLst/>
            <a:cxnLst/>
            <a:rect l="0" t="0" r="0" b="0"/>
            <a:pathLst>
              <a:path w="1372893" h="1566881">
                <a:moveTo>
                  <a:pt x="1180306" y="50095"/>
                </a:moveTo>
                <a:lnTo>
                  <a:pt x="1119852" y="29943"/>
                </a:lnTo>
                <a:lnTo>
                  <a:pt x="1084162" y="15785"/>
                </a:lnTo>
                <a:lnTo>
                  <a:pt x="1068043" y="11033"/>
                </a:lnTo>
                <a:lnTo>
                  <a:pt x="1039093" y="7406"/>
                </a:lnTo>
                <a:lnTo>
                  <a:pt x="1007689" y="3182"/>
                </a:lnTo>
                <a:lnTo>
                  <a:pt x="970727" y="0"/>
                </a:lnTo>
                <a:lnTo>
                  <a:pt x="935713" y="1795"/>
                </a:lnTo>
                <a:lnTo>
                  <a:pt x="914373" y="3607"/>
                </a:lnTo>
                <a:lnTo>
                  <a:pt x="892527" y="4816"/>
                </a:lnTo>
                <a:lnTo>
                  <a:pt x="847934" y="6158"/>
                </a:lnTo>
                <a:lnTo>
                  <a:pt x="810335" y="9295"/>
                </a:lnTo>
                <a:lnTo>
                  <a:pt x="778702" y="13864"/>
                </a:lnTo>
                <a:lnTo>
                  <a:pt x="739472" y="21791"/>
                </a:lnTo>
                <a:lnTo>
                  <a:pt x="657763" y="40394"/>
                </a:lnTo>
                <a:lnTo>
                  <a:pt x="621039" y="50863"/>
                </a:lnTo>
                <a:lnTo>
                  <a:pt x="589795" y="60914"/>
                </a:lnTo>
                <a:lnTo>
                  <a:pt x="550786" y="72879"/>
                </a:lnTo>
                <a:lnTo>
                  <a:pt x="487359" y="99038"/>
                </a:lnTo>
                <a:lnTo>
                  <a:pt x="450054" y="115926"/>
                </a:lnTo>
                <a:lnTo>
                  <a:pt x="354168" y="167255"/>
                </a:lnTo>
                <a:lnTo>
                  <a:pt x="324654" y="188949"/>
                </a:lnTo>
                <a:lnTo>
                  <a:pt x="288129" y="221879"/>
                </a:lnTo>
                <a:lnTo>
                  <a:pt x="247753" y="255901"/>
                </a:lnTo>
                <a:lnTo>
                  <a:pt x="215654" y="289192"/>
                </a:lnTo>
                <a:lnTo>
                  <a:pt x="181060" y="327631"/>
                </a:lnTo>
                <a:lnTo>
                  <a:pt x="162791" y="348704"/>
                </a:lnTo>
                <a:lnTo>
                  <a:pt x="135542" y="393277"/>
                </a:lnTo>
                <a:lnTo>
                  <a:pt x="111814" y="434220"/>
                </a:lnTo>
                <a:lnTo>
                  <a:pt x="86877" y="481430"/>
                </a:lnTo>
                <a:lnTo>
                  <a:pt x="68228" y="521834"/>
                </a:lnTo>
                <a:lnTo>
                  <a:pt x="52319" y="568367"/>
                </a:lnTo>
                <a:lnTo>
                  <a:pt x="38898" y="612860"/>
                </a:lnTo>
                <a:lnTo>
                  <a:pt x="22538" y="660281"/>
                </a:lnTo>
                <a:lnTo>
                  <a:pt x="18042" y="689589"/>
                </a:lnTo>
                <a:lnTo>
                  <a:pt x="6409" y="769270"/>
                </a:lnTo>
                <a:lnTo>
                  <a:pt x="1349" y="815816"/>
                </a:lnTo>
                <a:lnTo>
                  <a:pt x="0" y="834896"/>
                </a:lnTo>
                <a:lnTo>
                  <a:pt x="53" y="865713"/>
                </a:lnTo>
                <a:lnTo>
                  <a:pt x="4918" y="1032696"/>
                </a:lnTo>
                <a:lnTo>
                  <a:pt x="7989" y="1068466"/>
                </a:lnTo>
                <a:lnTo>
                  <a:pt x="15072" y="1112565"/>
                </a:lnTo>
                <a:lnTo>
                  <a:pt x="20664" y="1153253"/>
                </a:lnTo>
                <a:lnTo>
                  <a:pt x="24861" y="1191979"/>
                </a:lnTo>
                <a:lnTo>
                  <a:pt x="30504" y="1218633"/>
                </a:lnTo>
                <a:lnTo>
                  <a:pt x="45344" y="1258870"/>
                </a:lnTo>
                <a:lnTo>
                  <a:pt x="59611" y="1296623"/>
                </a:lnTo>
                <a:lnTo>
                  <a:pt x="83708" y="1342515"/>
                </a:lnTo>
                <a:lnTo>
                  <a:pt x="110607" y="1391202"/>
                </a:lnTo>
                <a:lnTo>
                  <a:pt x="140045" y="1438211"/>
                </a:lnTo>
                <a:lnTo>
                  <a:pt x="154088" y="1453166"/>
                </a:lnTo>
                <a:lnTo>
                  <a:pt x="195747" y="1490080"/>
                </a:lnTo>
                <a:lnTo>
                  <a:pt x="235608" y="1515389"/>
                </a:lnTo>
                <a:lnTo>
                  <a:pt x="257520" y="1527154"/>
                </a:lnTo>
                <a:lnTo>
                  <a:pt x="289484" y="1538733"/>
                </a:lnTo>
                <a:lnTo>
                  <a:pt x="331312" y="1551411"/>
                </a:lnTo>
                <a:lnTo>
                  <a:pt x="363285" y="1561200"/>
                </a:lnTo>
                <a:lnTo>
                  <a:pt x="397133" y="1564660"/>
                </a:lnTo>
                <a:lnTo>
                  <a:pt x="436941" y="1566197"/>
                </a:lnTo>
                <a:lnTo>
                  <a:pt x="470509" y="1566880"/>
                </a:lnTo>
                <a:lnTo>
                  <a:pt x="494700" y="1565158"/>
                </a:lnTo>
                <a:lnTo>
                  <a:pt x="524163" y="1562104"/>
                </a:lnTo>
                <a:lnTo>
                  <a:pt x="583887" y="1554584"/>
                </a:lnTo>
                <a:lnTo>
                  <a:pt x="626306" y="1548066"/>
                </a:lnTo>
                <a:lnTo>
                  <a:pt x="661033" y="1539455"/>
                </a:lnTo>
                <a:lnTo>
                  <a:pt x="697106" y="1527373"/>
                </a:lnTo>
                <a:lnTo>
                  <a:pt x="744888" y="1509303"/>
                </a:lnTo>
                <a:lnTo>
                  <a:pt x="825339" y="1477709"/>
                </a:lnTo>
                <a:lnTo>
                  <a:pt x="848411" y="1467610"/>
                </a:lnTo>
                <a:lnTo>
                  <a:pt x="886747" y="1448769"/>
                </a:lnTo>
                <a:lnTo>
                  <a:pt x="919660" y="1430870"/>
                </a:lnTo>
                <a:lnTo>
                  <a:pt x="962424" y="1402188"/>
                </a:lnTo>
                <a:lnTo>
                  <a:pt x="999226" y="1372100"/>
                </a:lnTo>
                <a:lnTo>
                  <a:pt x="1034260" y="1342547"/>
                </a:lnTo>
                <a:lnTo>
                  <a:pt x="1068771" y="1309661"/>
                </a:lnTo>
                <a:lnTo>
                  <a:pt x="1148867" y="1230207"/>
                </a:lnTo>
                <a:lnTo>
                  <a:pt x="1178610" y="1191391"/>
                </a:lnTo>
                <a:lnTo>
                  <a:pt x="1245244" y="1089017"/>
                </a:lnTo>
                <a:lnTo>
                  <a:pt x="1266634" y="1049048"/>
                </a:lnTo>
                <a:lnTo>
                  <a:pt x="1283444" y="1013186"/>
                </a:lnTo>
                <a:lnTo>
                  <a:pt x="1307068" y="965269"/>
                </a:lnTo>
                <a:lnTo>
                  <a:pt x="1316972" y="932136"/>
                </a:lnTo>
                <a:lnTo>
                  <a:pt x="1337005" y="858599"/>
                </a:lnTo>
                <a:lnTo>
                  <a:pt x="1347740" y="813290"/>
                </a:lnTo>
                <a:lnTo>
                  <a:pt x="1355686" y="774102"/>
                </a:lnTo>
                <a:lnTo>
                  <a:pt x="1362393" y="737636"/>
                </a:lnTo>
                <a:lnTo>
                  <a:pt x="1366972" y="689526"/>
                </a:lnTo>
                <a:lnTo>
                  <a:pt x="1372880" y="613254"/>
                </a:lnTo>
                <a:lnTo>
                  <a:pt x="1372892" y="566135"/>
                </a:lnTo>
                <a:lnTo>
                  <a:pt x="1370675" y="527096"/>
                </a:lnTo>
                <a:lnTo>
                  <a:pt x="1368473" y="478342"/>
                </a:lnTo>
                <a:lnTo>
                  <a:pt x="1362212" y="433734"/>
                </a:lnTo>
                <a:lnTo>
                  <a:pt x="1353373" y="390355"/>
                </a:lnTo>
                <a:lnTo>
                  <a:pt x="1339111" y="347339"/>
                </a:lnTo>
                <a:lnTo>
                  <a:pt x="1322821" y="305384"/>
                </a:lnTo>
                <a:lnTo>
                  <a:pt x="1297709" y="256591"/>
                </a:lnTo>
                <a:lnTo>
                  <a:pt x="1265515" y="214815"/>
                </a:lnTo>
                <a:lnTo>
                  <a:pt x="1226507" y="169597"/>
                </a:lnTo>
                <a:lnTo>
                  <a:pt x="1192408" y="136726"/>
                </a:lnTo>
                <a:lnTo>
                  <a:pt x="1155285" y="102661"/>
                </a:lnTo>
                <a:lnTo>
                  <a:pt x="1129077" y="83662"/>
                </a:lnTo>
                <a:lnTo>
                  <a:pt x="1102262" y="71576"/>
                </a:lnTo>
                <a:lnTo>
                  <a:pt x="1026356" y="47295"/>
                </a:lnTo>
                <a:lnTo>
                  <a:pt x="1009014" y="46628"/>
                </a:lnTo>
                <a:lnTo>
                  <a:pt x="985725" y="49068"/>
                </a:lnTo>
                <a:lnTo>
                  <a:pt x="948848" y="586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800" dirty="0" smtClean="0"/>
              <a:t>You are drawing cards from a regular deck of cards. What is the probability that you will draw a red queen and then a black seven</a:t>
            </a:r>
            <a:r>
              <a:rPr lang="en-US" sz="2800" dirty="0" smtClean="0"/>
              <a:t>?</a:t>
            </a:r>
            <a:endParaRPr lang="en-US" sz="2800" dirty="0"/>
          </a:p>
        </p:txBody>
      </p:sp>
      <p:sp>
        <p:nvSpPr>
          <p:cNvPr id="4" name="SMARTPenAnnotation2276"/>
          <p:cNvSpPr/>
          <p:nvPr/>
        </p:nvSpPr>
        <p:spPr>
          <a:xfrm>
            <a:off x="765809" y="2417617"/>
            <a:ext cx="1157289" cy="56202"/>
          </a:xfrm>
          <a:custGeom>
            <a:avLst/>
            <a:gdLst/>
            <a:ahLst/>
            <a:cxnLst/>
            <a:rect l="0" t="0" r="0" b="0"/>
            <a:pathLst>
              <a:path w="1157289" h="56202">
                <a:moveTo>
                  <a:pt x="0" y="51263"/>
                </a:moveTo>
                <a:lnTo>
                  <a:pt x="4551" y="55814"/>
                </a:lnTo>
                <a:lnTo>
                  <a:pt x="8749" y="56201"/>
                </a:lnTo>
                <a:lnTo>
                  <a:pt x="14406" y="55508"/>
                </a:lnTo>
                <a:lnTo>
                  <a:pt x="21034" y="54093"/>
                </a:lnTo>
                <a:lnTo>
                  <a:pt x="41099" y="52520"/>
                </a:lnTo>
                <a:lnTo>
                  <a:pt x="74090" y="51635"/>
                </a:lnTo>
                <a:lnTo>
                  <a:pt x="95794" y="50476"/>
                </a:lnTo>
                <a:lnTo>
                  <a:pt x="109583" y="48833"/>
                </a:lnTo>
                <a:lnTo>
                  <a:pt x="124490" y="46785"/>
                </a:lnTo>
                <a:lnTo>
                  <a:pt x="138239" y="45420"/>
                </a:lnTo>
                <a:lnTo>
                  <a:pt x="163675" y="43903"/>
                </a:lnTo>
                <a:lnTo>
                  <a:pt x="176744" y="42546"/>
                </a:lnTo>
                <a:lnTo>
                  <a:pt x="190219" y="40689"/>
                </a:lnTo>
                <a:lnTo>
                  <a:pt x="203966" y="38499"/>
                </a:lnTo>
                <a:lnTo>
                  <a:pt x="216940" y="37038"/>
                </a:lnTo>
                <a:lnTo>
                  <a:pt x="241515" y="35416"/>
                </a:lnTo>
                <a:lnTo>
                  <a:pt x="276771" y="34502"/>
                </a:lnTo>
                <a:lnTo>
                  <a:pt x="295004" y="33421"/>
                </a:lnTo>
                <a:lnTo>
                  <a:pt x="364057" y="28302"/>
                </a:lnTo>
                <a:lnTo>
                  <a:pt x="397389" y="26771"/>
                </a:lnTo>
                <a:lnTo>
                  <a:pt x="413516" y="25410"/>
                </a:lnTo>
                <a:lnTo>
                  <a:pt x="429982" y="23550"/>
                </a:lnTo>
                <a:lnTo>
                  <a:pt x="446675" y="21357"/>
                </a:lnTo>
                <a:lnTo>
                  <a:pt x="467329" y="19896"/>
                </a:lnTo>
                <a:lnTo>
                  <a:pt x="490622" y="18921"/>
                </a:lnTo>
                <a:lnTo>
                  <a:pt x="515677" y="18272"/>
                </a:lnTo>
                <a:lnTo>
                  <a:pt x="538095" y="16886"/>
                </a:lnTo>
                <a:lnTo>
                  <a:pt x="558755" y="15010"/>
                </a:lnTo>
                <a:lnTo>
                  <a:pt x="578243" y="12807"/>
                </a:lnTo>
                <a:lnTo>
                  <a:pt x="596951" y="11338"/>
                </a:lnTo>
                <a:lnTo>
                  <a:pt x="632977" y="9706"/>
                </a:lnTo>
                <a:lnTo>
                  <a:pt x="880181" y="1134"/>
                </a:lnTo>
                <a:lnTo>
                  <a:pt x="971348" y="0"/>
                </a:lnTo>
                <a:lnTo>
                  <a:pt x="996543" y="856"/>
                </a:lnTo>
                <a:lnTo>
                  <a:pt x="1007262" y="2419"/>
                </a:lnTo>
                <a:lnTo>
                  <a:pt x="1017266" y="4412"/>
                </a:lnTo>
                <a:lnTo>
                  <a:pt x="1027745" y="5742"/>
                </a:lnTo>
                <a:lnTo>
                  <a:pt x="1049548" y="7219"/>
                </a:lnTo>
                <a:lnTo>
                  <a:pt x="1074479" y="7875"/>
                </a:lnTo>
                <a:lnTo>
                  <a:pt x="1149484" y="8391"/>
                </a:lnTo>
                <a:lnTo>
                  <a:pt x="1152085" y="9347"/>
                </a:lnTo>
                <a:lnTo>
                  <a:pt x="1153820" y="10936"/>
                </a:lnTo>
                <a:lnTo>
                  <a:pt x="1157288" y="169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277"/>
          <p:cNvSpPr/>
          <p:nvPr/>
        </p:nvSpPr>
        <p:spPr>
          <a:xfrm>
            <a:off x="1093963" y="2563637"/>
            <a:ext cx="426227" cy="461960"/>
          </a:xfrm>
          <a:custGeom>
            <a:avLst/>
            <a:gdLst/>
            <a:ahLst/>
            <a:cxnLst/>
            <a:rect l="0" t="0" r="0" b="0"/>
            <a:pathLst>
              <a:path w="426227" h="461960">
                <a:moveTo>
                  <a:pt x="426226" y="16685"/>
                </a:moveTo>
                <a:lnTo>
                  <a:pt x="354636" y="16685"/>
                </a:lnTo>
                <a:lnTo>
                  <a:pt x="338495" y="17638"/>
                </a:lnTo>
                <a:lnTo>
                  <a:pt x="322019" y="19225"/>
                </a:lnTo>
                <a:lnTo>
                  <a:pt x="305320" y="21236"/>
                </a:lnTo>
                <a:lnTo>
                  <a:pt x="288472" y="22577"/>
                </a:lnTo>
                <a:lnTo>
                  <a:pt x="271525" y="23470"/>
                </a:lnTo>
                <a:lnTo>
                  <a:pt x="227989" y="24728"/>
                </a:lnTo>
                <a:lnTo>
                  <a:pt x="216916" y="24905"/>
                </a:lnTo>
                <a:lnTo>
                  <a:pt x="205723" y="24070"/>
                </a:lnTo>
                <a:lnTo>
                  <a:pt x="194452" y="22561"/>
                </a:lnTo>
                <a:lnTo>
                  <a:pt x="183128" y="20602"/>
                </a:lnTo>
                <a:lnTo>
                  <a:pt x="172721" y="19297"/>
                </a:lnTo>
                <a:lnTo>
                  <a:pt x="162925" y="18426"/>
                </a:lnTo>
                <a:lnTo>
                  <a:pt x="146326" y="17459"/>
                </a:lnTo>
                <a:lnTo>
                  <a:pt x="135774" y="17029"/>
                </a:lnTo>
                <a:lnTo>
                  <a:pt x="125369" y="14298"/>
                </a:lnTo>
                <a:lnTo>
                  <a:pt x="114395" y="9909"/>
                </a:lnTo>
                <a:lnTo>
                  <a:pt x="103167" y="4783"/>
                </a:lnTo>
                <a:lnTo>
                  <a:pt x="94367" y="1870"/>
                </a:lnTo>
                <a:lnTo>
                  <a:pt x="84058" y="231"/>
                </a:lnTo>
                <a:lnTo>
                  <a:pt x="80956" y="0"/>
                </a:lnTo>
                <a:lnTo>
                  <a:pt x="78889" y="799"/>
                </a:lnTo>
                <a:lnTo>
                  <a:pt x="77511" y="2285"/>
                </a:lnTo>
                <a:lnTo>
                  <a:pt x="76592" y="4227"/>
                </a:lnTo>
                <a:lnTo>
                  <a:pt x="75027" y="5522"/>
                </a:lnTo>
                <a:lnTo>
                  <a:pt x="73031" y="6386"/>
                </a:lnTo>
                <a:lnTo>
                  <a:pt x="70748" y="6961"/>
                </a:lnTo>
                <a:lnTo>
                  <a:pt x="69225" y="8298"/>
                </a:lnTo>
                <a:lnTo>
                  <a:pt x="68211" y="10141"/>
                </a:lnTo>
                <a:lnTo>
                  <a:pt x="67534" y="12322"/>
                </a:lnTo>
                <a:lnTo>
                  <a:pt x="66783" y="24906"/>
                </a:lnTo>
                <a:lnTo>
                  <a:pt x="66582" y="33596"/>
                </a:lnTo>
                <a:lnTo>
                  <a:pt x="65496" y="41294"/>
                </a:lnTo>
                <a:lnTo>
                  <a:pt x="59417" y="65040"/>
                </a:lnTo>
                <a:lnTo>
                  <a:pt x="54285" y="91516"/>
                </a:lnTo>
                <a:lnTo>
                  <a:pt x="51583" y="102767"/>
                </a:lnTo>
                <a:lnTo>
                  <a:pt x="48829" y="112173"/>
                </a:lnTo>
                <a:lnTo>
                  <a:pt x="46041" y="120349"/>
                </a:lnTo>
                <a:lnTo>
                  <a:pt x="40403" y="134513"/>
                </a:lnTo>
                <a:lnTo>
                  <a:pt x="37565" y="140957"/>
                </a:lnTo>
                <a:lnTo>
                  <a:pt x="26793" y="168437"/>
                </a:lnTo>
                <a:lnTo>
                  <a:pt x="19920" y="186433"/>
                </a:lnTo>
                <a:lnTo>
                  <a:pt x="14386" y="199383"/>
                </a:lnTo>
                <a:lnTo>
                  <a:pt x="9743" y="208968"/>
                </a:lnTo>
                <a:lnTo>
                  <a:pt x="2998" y="222160"/>
                </a:lnTo>
                <a:lnTo>
                  <a:pt x="0" y="231197"/>
                </a:lnTo>
                <a:lnTo>
                  <a:pt x="153" y="234941"/>
                </a:lnTo>
                <a:lnTo>
                  <a:pt x="1207" y="238389"/>
                </a:lnTo>
                <a:lnTo>
                  <a:pt x="2863" y="241640"/>
                </a:lnTo>
                <a:lnTo>
                  <a:pt x="3967" y="242855"/>
                </a:lnTo>
                <a:lnTo>
                  <a:pt x="4702" y="242713"/>
                </a:lnTo>
                <a:lnTo>
                  <a:pt x="5193" y="241665"/>
                </a:lnTo>
                <a:lnTo>
                  <a:pt x="17910" y="227981"/>
                </a:lnTo>
                <a:lnTo>
                  <a:pt x="29487" y="217274"/>
                </a:lnTo>
                <a:lnTo>
                  <a:pt x="37909" y="210419"/>
                </a:lnTo>
                <a:lnTo>
                  <a:pt x="47333" y="202991"/>
                </a:lnTo>
                <a:lnTo>
                  <a:pt x="56473" y="197086"/>
                </a:lnTo>
                <a:lnTo>
                  <a:pt x="65424" y="192198"/>
                </a:lnTo>
                <a:lnTo>
                  <a:pt x="74249" y="187986"/>
                </a:lnTo>
                <a:lnTo>
                  <a:pt x="84895" y="182321"/>
                </a:lnTo>
                <a:lnTo>
                  <a:pt x="109424" y="168406"/>
                </a:lnTo>
                <a:lnTo>
                  <a:pt x="121680" y="162600"/>
                </a:lnTo>
                <a:lnTo>
                  <a:pt x="133660" y="157777"/>
                </a:lnTo>
                <a:lnTo>
                  <a:pt x="145457" y="153608"/>
                </a:lnTo>
                <a:lnTo>
                  <a:pt x="155227" y="150830"/>
                </a:lnTo>
                <a:lnTo>
                  <a:pt x="163645" y="148978"/>
                </a:lnTo>
                <a:lnTo>
                  <a:pt x="171162" y="147742"/>
                </a:lnTo>
                <a:lnTo>
                  <a:pt x="179031" y="145967"/>
                </a:lnTo>
                <a:lnTo>
                  <a:pt x="187135" y="143830"/>
                </a:lnTo>
                <a:lnTo>
                  <a:pt x="195394" y="141454"/>
                </a:lnTo>
                <a:lnTo>
                  <a:pt x="203758" y="139869"/>
                </a:lnTo>
                <a:lnTo>
                  <a:pt x="212192" y="138813"/>
                </a:lnTo>
                <a:lnTo>
                  <a:pt x="220672" y="138109"/>
                </a:lnTo>
                <a:lnTo>
                  <a:pt x="229182" y="137639"/>
                </a:lnTo>
                <a:lnTo>
                  <a:pt x="246259" y="137117"/>
                </a:lnTo>
                <a:lnTo>
                  <a:pt x="254813" y="137931"/>
                </a:lnTo>
                <a:lnTo>
                  <a:pt x="263373" y="139426"/>
                </a:lnTo>
                <a:lnTo>
                  <a:pt x="271938" y="141375"/>
                </a:lnTo>
                <a:lnTo>
                  <a:pt x="282410" y="144579"/>
                </a:lnTo>
                <a:lnTo>
                  <a:pt x="294154" y="148620"/>
                </a:lnTo>
                <a:lnTo>
                  <a:pt x="306746" y="153219"/>
                </a:lnTo>
                <a:lnTo>
                  <a:pt x="317045" y="158190"/>
                </a:lnTo>
                <a:lnTo>
                  <a:pt x="325816" y="163409"/>
                </a:lnTo>
                <a:lnTo>
                  <a:pt x="333569" y="168794"/>
                </a:lnTo>
                <a:lnTo>
                  <a:pt x="344723" y="177316"/>
                </a:lnTo>
                <a:lnTo>
                  <a:pt x="354760" y="187137"/>
                </a:lnTo>
                <a:lnTo>
                  <a:pt x="361437" y="195089"/>
                </a:lnTo>
                <a:lnTo>
                  <a:pt x="368746" y="204201"/>
                </a:lnTo>
                <a:lnTo>
                  <a:pt x="373619" y="213133"/>
                </a:lnTo>
                <a:lnTo>
                  <a:pt x="376867" y="221946"/>
                </a:lnTo>
                <a:lnTo>
                  <a:pt x="379033" y="230678"/>
                </a:lnTo>
                <a:lnTo>
                  <a:pt x="381429" y="238405"/>
                </a:lnTo>
                <a:lnTo>
                  <a:pt x="386631" y="252069"/>
                </a:lnTo>
                <a:lnTo>
                  <a:pt x="388400" y="259333"/>
                </a:lnTo>
                <a:lnTo>
                  <a:pt x="389579" y="267033"/>
                </a:lnTo>
                <a:lnTo>
                  <a:pt x="390365" y="275024"/>
                </a:lnTo>
                <a:lnTo>
                  <a:pt x="389936" y="284161"/>
                </a:lnTo>
                <a:lnTo>
                  <a:pt x="388698" y="294062"/>
                </a:lnTo>
                <a:lnTo>
                  <a:pt x="386920" y="304473"/>
                </a:lnTo>
                <a:lnTo>
                  <a:pt x="384782" y="313319"/>
                </a:lnTo>
                <a:lnTo>
                  <a:pt x="382404" y="321121"/>
                </a:lnTo>
                <a:lnTo>
                  <a:pt x="379867" y="328227"/>
                </a:lnTo>
                <a:lnTo>
                  <a:pt x="375318" y="336775"/>
                </a:lnTo>
                <a:lnTo>
                  <a:pt x="369427" y="346283"/>
                </a:lnTo>
                <a:lnTo>
                  <a:pt x="362643" y="356432"/>
                </a:lnTo>
                <a:lnTo>
                  <a:pt x="353357" y="367008"/>
                </a:lnTo>
                <a:lnTo>
                  <a:pt x="342405" y="377869"/>
                </a:lnTo>
                <a:lnTo>
                  <a:pt x="330340" y="388919"/>
                </a:lnTo>
                <a:lnTo>
                  <a:pt x="320392" y="397239"/>
                </a:lnTo>
                <a:lnTo>
                  <a:pt x="311855" y="403738"/>
                </a:lnTo>
                <a:lnTo>
                  <a:pt x="288199" y="419975"/>
                </a:lnTo>
                <a:lnTo>
                  <a:pt x="279916" y="425563"/>
                </a:lnTo>
                <a:lnTo>
                  <a:pt x="271536" y="429287"/>
                </a:lnTo>
                <a:lnTo>
                  <a:pt x="263092" y="431771"/>
                </a:lnTo>
                <a:lnTo>
                  <a:pt x="254605" y="433426"/>
                </a:lnTo>
                <a:lnTo>
                  <a:pt x="247042" y="435483"/>
                </a:lnTo>
                <a:lnTo>
                  <a:pt x="240095" y="437806"/>
                </a:lnTo>
                <a:lnTo>
                  <a:pt x="233559" y="440307"/>
                </a:lnTo>
                <a:lnTo>
                  <a:pt x="225391" y="442927"/>
                </a:lnTo>
                <a:lnTo>
                  <a:pt x="216137" y="445627"/>
                </a:lnTo>
                <a:lnTo>
                  <a:pt x="206156" y="448378"/>
                </a:lnTo>
                <a:lnTo>
                  <a:pt x="197598" y="451166"/>
                </a:lnTo>
                <a:lnTo>
                  <a:pt x="189988" y="453977"/>
                </a:lnTo>
                <a:lnTo>
                  <a:pt x="183009" y="456803"/>
                </a:lnTo>
                <a:lnTo>
                  <a:pt x="170175" y="459943"/>
                </a:lnTo>
                <a:lnTo>
                  <a:pt x="157168" y="461339"/>
                </a:lnTo>
                <a:lnTo>
                  <a:pt x="149699" y="461711"/>
                </a:lnTo>
                <a:lnTo>
                  <a:pt x="141863" y="461959"/>
                </a:lnTo>
                <a:lnTo>
                  <a:pt x="132828" y="461172"/>
                </a:lnTo>
                <a:lnTo>
                  <a:pt x="122995" y="459694"/>
                </a:lnTo>
                <a:lnTo>
                  <a:pt x="112630" y="457757"/>
                </a:lnTo>
                <a:lnTo>
                  <a:pt x="104767" y="455513"/>
                </a:lnTo>
                <a:lnTo>
                  <a:pt x="93490" y="450480"/>
                </a:lnTo>
                <a:lnTo>
                  <a:pt x="81787" y="442291"/>
                </a:lnTo>
                <a:lnTo>
                  <a:pt x="72800" y="434126"/>
                </a:lnTo>
                <a:lnTo>
                  <a:pt x="63408" y="424147"/>
                </a:lnTo>
                <a:lnTo>
                  <a:pt x="59570" y="418819"/>
                </a:lnTo>
                <a:lnTo>
                  <a:pt x="49036" y="40244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278"/>
          <p:cNvSpPr/>
          <p:nvPr/>
        </p:nvSpPr>
        <p:spPr>
          <a:xfrm>
            <a:off x="1571624" y="2589387"/>
            <a:ext cx="480061" cy="359369"/>
          </a:xfrm>
          <a:custGeom>
            <a:avLst/>
            <a:gdLst/>
            <a:ahLst/>
            <a:cxnLst/>
            <a:rect l="0" t="0" r="0" b="0"/>
            <a:pathLst>
              <a:path w="480061" h="359369">
                <a:moveTo>
                  <a:pt x="0" y="59515"/>
                </a:moveTo>
                <a:lnTo>
                  <a:pt x="11932" y="47584"/>
                </a:lnTo>
                <a:lnTo>
                  <a:pt x="24703" y="39364"/>
                </a:lnTo>
                <a:lnTo>
                  <a:pt x="36000" y="30896"/>
                </a:lnTo>
                <a:lnTo>
                  <a:pt x="40193" y="29006"/>
                </a:lnTo>
                <a:lnTo>
                  <a:pt x="54243" y="25393"/>
                </a:lnTo>
                <a:lnTo>
                  <a:pt x="67719" y="18713"/>
                </a:lnTo>
                <a:lnTo>
                  <a:pt x="75626" y="16121"/>
                </a:lnTo>
                <a:lnTo>
                  <a:pt x="84708" y="13441"/>
                </a:lnTo>
                <a:lnTo>
                  <a:pt x="104958" y="7923"/>
                </a:lnTo>
                <a:lnTo>
                  <a:pt x="115692" y="5118"/>
                </a:lnTo>
                <a:lnTo>
                  <a:pt x="125706" y="3247"/>
                </a:lnTo>
                <a:lnTo>
                  <a:pt x="135239" y="2001"/>
                </a:lnTo>
                <a:lnTo>
                  <a:pt x="144452" y="1170"/>
                </a:lnTo>
                <a:lnTo>
                  <a:pt x="152499" y="616"/>
                </a:lnTo>
                <a:lnTo>
                  <a:pt x="166520" y="0"/>
                </a:lnTo>
                <a:lnTo>
                  <a:pt x="175784" y="788"/>
                </a:lnTo>
                <a:lnTo>
                  <a:pt x="186722" y="2267"/>
                </a:lnTo>
                <a:lnTo>
                  <a:pt x="198776" y="4204"/>
                </a:lnTo>
                <a:lnTo>
                  <a:pt x="207765" y="6449"/>
                </a:lnTo>
                <a:lnTo>
                  <a:pt x="220293" y="11483"/>
                </a:lnTo>
                <a:lnTo>
                  <a:pt x="234116" y="19435"/>
                </a:lnTo>
                <a:lnTo>
                  <a:pt x="241802" y="24222"/>
                </a:lnTo>
                <a:lnTo>
                  <a:pt x="246927" y="29319"/>
                </a:lnTo>
                <a:lnTo>
                  <a:pt x="250343" y="34622"/>
                </a:lnTo>
                <a:lnTo>
                  <a:pt x="252621" y="40062"/>
                </a:lnTo>
                <a:lnTo>
                  <a:pt x="254139" y="46546"/>
                </a:lnTo>
                <a:lnTo>
                  <a:pt x="255151" y="53727"/>
                </a:lnTo>
                <a:lnTo>
                  <a:pt x="255826" y="61371"/>
                </a:lnTo>
                <a:lnTo>
                  <a:pt x="255323" y="71230"/>
                </a:lnTo>
                <a:lnTo>
                  <a:pt x="254036" y="82565"/>
                </a:lnTo>
                <a:lnTo>
                  <a:pt x="252225" y="94884"/>
                </a:lnTo>
                <a:lnTo>
                  <a:pt x="249113" y="105002"/>
                </a:lnTo>
                <a:lnTo>
                  <a:pt x="245133" y="113652"/>
                </a:lnTo>
                <a:lnTo>
                  <a:pt x="240574" y="121324"/>
                </a:lnTo>
                <a:lnTo>
                  <a:pt x="230430" y="137468"/>
                </a:lnTo>
                <a:lnTo>
                  <a:pt x="225057" y="145774"/>
                </a:lnTo>
                <a:lnTo>
                  <a:pt x="218619" y="153216"/>
                </a:lnTo>
                <a:lnTo>
                  <a:pt x="211468" y="160082"/>
                </a:lnTo>
                <a:lnTo>
                  <a:pt x="203844" y="166565"/>
                </a:lnTo>
                <a:lnTo>
                  <a:pt x="196856" y="173744"/>
                </a:lnTo>
                <a:lnTo>
                  <a:pt x="190293" y="181388"/>
                </a:lnTo>
                <a:lnTo>
                  <a:pt x="184012" y="189341"/>
                </a:lnTo>
                <a:lnTo>
                  <a:pt x="176967" y="196548"/>
                </a:lnTo>
                <a:lnTo>
                  <a:pt x="169413" y="203258"/>
                </a:lnTo>
                <a:lnTo>
                  <a:pt x="161520" y="209636"/>
                </a:lnTo>
                <a:lnTo>
                  <a:pt x="154353" y="216746"/>
                </a:lnTo>
                <a:lnTo>
                  <a:pt x="147669" y="224343"/>
                </a:lnTo>
                <a:lnTo>
                  <a:pt x="141309" y="232265"/>
                </a:lnTo>
                <a:lnTo>
                  <a:pt x="133258" y="241357"/>
                </a:lnTo>
                <a:lnTo>
                  <a:pt x="114154" y="261619"/>
                </a:lnTo>
                <a:lnTo>
                  <a:pt x="105630" y="271403"/>
                </a:lnTo>
                <a:lnTo>
                  <a:pt x="98043" y="280784"/>
                </a:lnTo>
                <a:lnTo>
                  <a:pt x="91080" y="289895"/>
                </a:lnTo>
                <a:lnTo>
                  <a:pt x="85485" y="297874"/>
                </a:lnTo>
                <a:lnTo>
                  <a:pt x="80803" y="305099"/>
                </a:lnTo>
                <a:lnTo>
                  <a:pt x="76729" y="311820"/>
                </a:lnTo>
                <a:lnTo>
                  <a:pt x="72202" y="321828"/>
                </a:lnTo>
                <a:lnTo>
                  <a:pt x="70190" y="330404"/>
                </a:lnTo>
                <a:lnTo>
                  <a:pt x="69296" y="340565"/>
                </a:lnTo>
                <a:lnTo>
                  <a:pt x="70962" y="344989"/>
                </a:lnTo>
                <a:lnTo>
                  <a:pt x="73978" y="348891"/>
                </a:lnTo>
                <a:lnTo>
                  <a:pt x="77894" y="352445"/>
                </a:lnTo>
                <a:lnTo>
                  <a:pt x="84785" y="356394"/>
                </a:lnTo>
                <a:lnTo>
                  <a:pt x="91022" y="358149"/>
                </a:lnTo>
                <a:lnTo>
                  <a:pt x="102747" y="359137"/>
                </a:lnTo>
                <a:lnTo>
                  <a:pt x="119325" y="359368"/>
                </a:lnTo>
                <a:lnTo>
                  <a:pt x="128128" y="358477"/>
                </a:lnTo>
                <a:lnTo>
                  <a:pt x="136854" y="356930"/>
                </a:lnTo>
                <a:lnTo>
                  <a:pt x="145528" y="354947"/>
                </a:lnTo>
                <a:lnTo>
                  <a:pt x="154169" y="353625"/>
                </a:lnTo>
                <a:lnTo>
                  <a:pt x="162787" y="352743"/>
                </a:lnTo>
                <a:lnTo>
                  <a:pt x="171390" y="352155"/>
                </a:lnTo>
                <a:lnTo>
                  <a:pt x="179983" y="350811"/>
                </a:lnTo>
                <a:lnTo>
                  <a:pt x="188568" y="348962"/>
                </a:lnTo>
                <a:lnTo>
                  <a:pt x="241156" y="335474"/>
                </a:lnTo>
                <a:lnTo>
                  <a:pt x="316614" y="314989"/>
                </a:lnTo>
                <a:lnTo>
                  <a:pt x="376069" y="301052"/>
                </a:lnTo>
                <a:lnTo>
                  <a:pt x="392635" y="296740"/>
                </a:lnTo>
                <a:lnTo>
                  <a:pt x="405585" y="292912"/>
                </a:lnTo>
                <a:lnTo>
                  <a:pt x="416122" y="289408"/>
                </a:lnTo>
                <a:lnTo>
                  <a:pt x="425053" y="286120"/>
                </a:lnTo>
                <a:lnTo>
                  <a:pt x="432911" y="282975"/>
                </a:lnTo>
                <a:lnTo>
                  <a:pt x="480060" y="26525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279"/>
          <p:cNvSpPr/>
          <p:nvPr/>
        </p:nvSpPr>
        <p:spPr>
          <a:xfrm>
            <a:off x="1160416" y="1774696"/>
            <a:ext cx="462644" cy="324971"/>
          </a:xfrm>
          <a:custGeom>
            <a:avLst/>
            <a:gdLst/>
            <a:ahLst/>
            <a:cxnLst/>
            <a:rect l="0" t="0" r="0" b="0"/>
            <a:pathLst>
              <a:path w="462644" h="324971">
                <a:moveTo>
                  <a:pt x="34018" y="94109"/>
                </a:moveTo>
                <a:lnTo>
                  <a:pt x="2818" y="78508"/>
                </a:lnTo>
                <a:lnTo>
                  <a:pt x="1788" y="77041"/>
                </a:lnTo>
                <a:lnTo>
                  <a:pt x="644" y="72870"/>
                </a:lnTo>
                <a:lnTo>
                  <a:pt x="0" y="65167"/>
                </a:lnTo>
                <a:lnTo>
                  <a:pt x="862" y="63385"/>
                </a:lnTo>
                <a:lnTo>
                  <a:pt x="2389" y="62196"/>
                </a:lnTo>
                <a:lnTo>
                  <a:pt x="4360" y="61403"/>
                </a:lnTo>
                <a:lnTo>
                  <a:pt x="15319" y="53288"/>
                </a:lnTo>
                <a:lnTo>
                  <a:pt x="24437" y="48026"/>
                </a:lnTo>
                <a:lnTo>
                  <a:pt x="39920" y="39972"/>
                </a:lnTo>
                <a:lnTo>
                  <a:pt x="49383" y="35158"/>
                </a:lnTo>
                <a:lnTo>
                  <a:pt x="60454" y="30043"/>
                </a:lnTo>
                <a:lnTo>
                  <a:pt x="104822" y="10686"/>
                </a:lnTo>
                <a:lnTo>
                  <a:pt x="112653" y="7061"/>
                </a:lnTo>
                <a:lnTo>
                  <a:pt x="120732" y="4645"/>
                </a:lnTo>
                <a:lnTo>
                  <a:pt x="128975" y="3033"/>
                </a:lnTo>
                <a:lnTo>
                  <a:pt x="137328" y="1959"/>
                </a:lnTo>
                <a:lnTo>
                  <a:pt x="147659" y="1243"/>
                </a:lnTo>
                <a:lnTo>
                  <a:pt x="159309" y="766"/>
                </a:lnTo>
                <a:lnTo>
                  <a:pt x="194022" y="0"/>
                </a:lnTo>
                <a:lnTo>
                  <a:pt x="208001" y="2435"/>
                </a:lnTo>
                <a:lnTo>
                  <a:pt x="221834" y="5740"/>
                </a:lnTo>
                <a:lnTo>
                  <a:pt x="235929" y="8553"/>
                </a:lnTo>
                <a:lnTo>
                  <a:pt x="246311" y="12586"/>
                </a:lnTo>
                <a:lnTo>
                  <a:pt x="258316" y="20212"/>
                </a:lnTo>
                <a:lnTo>
                  <a:pt x="264834" y="28246"/>
                </a:lnTo>
                <a:lnTo>
                  <a:pt x="267905" y="33055"/>
                </a:lnTo>
                <a:lnTo>
                  <a:pt x="270905" y="39119"/>
                </a:lnTo>
                <a:lnTo>
                  <a:pt x="273858" y="46019"/>
                </a:lnTo>
                <a:lnTo>
                  <a:pt x="276779" y="53476"/>
                </a:lnTo>
                <a:lnTo>
                  <a:pt x="278726" y="60353"/>
                </a:lnTo>
                <a:lnTo>
                  <a:pt x="280025" y="66842"/>
                </a:lnTo>
                <a:lnTo>
                  <a:pt x="280890" y="73073"/>
                </a:lnTo>
                <a:lnTo>
                  <a:pt x="280514" y="80085"/>
                </a:lnTo>
                <a:lnTo>
                  <a:pt x="279312" y="87617"/>
                </a:lnTo>
                <a:lnTo>
                  <a:pt x="277557" y="95496"/>
                </a:lnTo>
                <a:lnTo>
                  <a:pt x="276387" y="102653"/>
                </a:lnTo>
                <a:lnTo>
                  <a:pt x="275608" y="109330"/>
                </a:lnTo>
                <a:lnTo>
                  <a:pt x="275088" y="115686"/>
                </a:lnTo>
                <a:lnTo>
                  <a:pt x="272837" y="121829"/>
                </a:lnTo>
                <a:lnTo>
                  <a:pt x="269430" y="127829"/>
                </a:lnTo>
                <a:lnTo>
                  <a:pt x="265255" y="133734"/>
                </a:lnTo>
                <a:lnTo>
                  <a:pt x="261519" y="139575"/>
                </a:lnTo>
                <a:lnTo>
                  <a:pt x="258075" y="145375"/>
                </a:lnTo>
                <a:lnTo>
                  <a:pt x="254827" y="151146"/>
                </a:lnTo>
                <a:lnTo>
                  <a:pt x="250757" y="156899"/>
                </a:lnTo>
                <a:lnTo>
                  <a:pt x="246138" y="162639"/>
                </a:lnTo>
                <a:lnTo>
                  <a:pt x="241154" y="168370"/>
                </a:lnTo>
                <a:lnTo>
                  <a:pt x="230536" y="177279"/>
                </a:lnTo>
                <a:lnTo>
                  <a:pt x="217562" y="187271"/>
                </a:lnTo>
                <a:lnTo>
                  <a:pt x="208768" y="195269"/>
                </a:lnTo>
                <a:lnTo>
                  <a:pt x="199096" y="204411"/>
                </a:lnTo>
                <a:lnTo>
                  <a:pt x="190742" y="211459"/>
                </a:lnTo>
                <a:lnTo>
                  <a:pt x="183269" y="217110"/>
                </a:lnTo>
                <a:lnTo>
                  <a:pt x="169884" y="226881"/>
                </a:lnTo>
                <a:lnTo>
                  <a:pt x="163648" y="232153"/>
                </a:lnTo>
                <a:lnTo>
                  <a:pt x="151639" y="242139"/>
                </a:lnTo>
                <a:lnTo>
                  <a:pt x="139952" y="249753"/>
                </a:lnTo>
                <a:lnTo>
                  <a:pt x="118111" y="263945"/>
                </a:lnTo>
                <a:lnTo>
                  <a:pt x="106953" y="272144"/>
                </a:lnTo>
                <a:lnTo>
                  <a:pt x="95316" y="282115"/>
                </a:lnTo>
                <a:lnTo>
                  <a:pt x="85836" y="291102"/>
                </a:lnTo>
                <a:lnTo>
                  <a:pt x="74099" y="302672"/>
                </a:lnTo>
                <a:lnTo>
                  <a:pt x="73121" y="305540"/>
                </a:lnTo>
                <a:lnTo>
                  <a:pt x="73422" y="308406"/>
                </a:lnTo>
                <a:lnTo>
                  <a:pt x="76198" y="315297"/>
                </a:lnTo>
                <a:lnTo>
                  <a:pt x="81229" y="321042"/>
                </a:lnTo>
                <a:lnTo>
                  <a:pt x="83590" y="322550"/>
                </a:lnTo>
                <a:lnTo>
                  <a:pt x="88753" y="324226"/>
                </a:lnTo>
                <a:lnTo>
                  <a:pt x="99302" y="324970"/>
                </a:lnTo>
                <a:lnTo>
                  <a:pt x="113516" y="324349"/>
                </a:lnTo>
                <a:lnTo>
                  <a:pt x="121307" y="322849"/>
                </a:lnTo>
                <a:lnTo>
                  <a:pt x="129358" y="320897"/>
                </a:lnTo>
                <a:lnTo>
                  <a:pt x="163444" y="313599"/>
                </a:lnTo>
                <a:lnTo>
                  <a:pt x="174595" y="311873"/>
                </a:lnTo>
                <a:lnTo>
                  <a:pt x="184886" y="310723"/>
                </a:lnTo>
                <a:lnTo>
                  <a:pt x="194604" y="309955"/>
                </a:lnTo>
                <a:lnTo>
                  <a:pt x="203941" y="308491"/>
                </a:lnTo>
                <a:lnTo>
                  <a:pt x="213022" y="306563"/>
                </a:lnTo>
                <a:lnTo>
                  <a:pt x="221934" y="304325"/>
                </a:lnTo>
                <a:lnTo>
                  <a:pt x="230733" y="302833"/>
                </a:lnTo>
                <a:lnTo>
                  <a:pt x="239457" y="301838"/>
                </a:lnTo>
                <a:lnTo>
                  <a:pt x="248130" y="301175"/>
                </a:lnTo>
                <a:lnTo>
                  <a:pt x="257722" y="299780"/>
                </a:lnTo>
                <a:lnTo>
                  <a:pt x="267926" y="297898"/>
                </a:lnTo>
                <a:lnTo>
                  <a:pt x="278539" y="295691"/>
                </a:lnTo>
                <a:lnTo>
                  <a:pt x="288473" y="294219"/>
                </a:lnTo>
                <a:lnTo>
                  <a:pt x="297952" y="293238"/>
                </a:lnTo>
                <a:lnTo>
                  <a:pt x="307129" y="292584"/>
                </a:lnTo>
                <a:lnTo>
                  <a:pt x="377738" y="285643"/>
                </a:lnTo>
                <a:lnTo>
                  <a:pt x="391752" y="284663"/>
                </a:lnTo>
                <a:lnTo>
                  <a:pt x="413991" y="283574"/>
                </a:lnTo>
                <a:lnTo>
                  <a:pt x="436269" y="282962"/>
                </a:lnTo>
                <a:lnTo>
                  <a:pt x="445524" y="282818"/>
                </a:lnTo>
                <a:lnTo>
                  <a:pt x="449325" y="281828"/>
                </a:lnTo>
                <a:lnTo>
                  <a:pt x="462643" y="27413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280"/>
          <p:cNvSpPr/>
          <p:nvPr/>
        </p:nvSpPr>
        <p:spPr>
          <a:xfrm>
            <a:off x="2394584" y="2340307"/>
            <a:ext cx="317184" cy="17131"/>
          </a:xfrm>
          <a:custGeom>
            <a:avLst/>
            <a:gdLst/>
            <a:ahLst/>
            <a:cxnLst/>
            <a:rect l="0" t="0" r="0" b="0"/>
            <a:pathLst>
              <a:path w="317184" h="17131">
                <a:moveTo>
                  <a:pt x="0" y="17130"/>
                </a:moveTo>
                <a:lnTo>
                  <a:pt x="31245" y="17130"/>
                </a:lnTo>
                <a:lnTo>
                  <a:pt x="37023" y="16178"/>
                </a:lnTo>
                <a:lnTo>
                  <a:pt x="42779" y="14590"/>
                </a:lnTo>
                <a:lnTo>
                  <a:pt x="48522" y="12579"/>
                </a:lnTo>
                <a:lnTo>
                  <a:pt x="57113" y="11238"/>
                </a:lnTo>
                <a:lnTo>
                  <a:pt x="67603" y="10345"/>
                </a:lnTo>
                <a:lnTo>
                  <a:pt x="79359" y="9749"/>
                </a:lnTo>
                <a:lnTo>
                  <a:pt x="91959" y="8400"/>
                </a:lnTo>
                <a:lnTo>
                  <a:pt x="105121" y="6547"/>
                </a:lnTo>
                <a:lnTo>
                  <a:pt x="118658" y="4360"/>
                </a:lnTo>
                <a:lnTo>
                  <a:pt x="129588" y="2901"/>
                </a:lnTo>
                <a:lnTo>
                  <a:pt x="138780" y="1929"/>
                </a:lnTo>
                <a:lnTo>
                  <a:pt x="146812" y="1281"/>
                </a:lnTo>
                <a:lnTo>
                  <a:pt x="155025" y="849"/>
                </a:lnTo>
                <a:lnTo>
                  <a:pt x="171770" y="369"/>
                </a:lnTo>
                <a:lnTo>
                  <a:pt x="285736" y="0"/>
                </a:lnTo>
                <a:lnTo>
                  <a:pt x="317183" y="85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281"/>
          <p:cNvSpPr/>
          <p:nvPr/>
        </p:nvSpPr>
        <p:spPr>
          <a:xfrm>
            <a:off x="2480309" y="2434589"/>
            <a:ext cx="265749" cy="25614"/>
          </a:xfrm>
          <a:custGeom>
            <a:avLst/>
            <a:gdLst/>
            <a:ahLst/>
            <a:cxnLst/>
            <a:rect l="0" t="0" r="0" b="0"/>
            <a:pathLst>
              <a:path w="265749" h="25614">
                <a:moveTo>
                  <a:pt x="0" y="17146"/>
                </a:moveTo>
                <a:lnTo>
                  <a:pt x="13653" y="21697"/>
                </a:lnTo>
                <a:lnTo>
                  <a:pt x="18627" y="23037"/>
                </a:lnTo>
                <a:lnTo>
                  <a:pt x="22896" y="23931"/>
                </a:lnTo>
                <a:lnTo>
                  <a:pt x="26694" y="24526"/>
                </a:lnTo>
                <a:lnTo>
                  <a:pt x="31131" y="24924"/>
                </a:lnTo>
                <a:lnTo>
                  <a:pt x="35994" y="25188"/>
                </a:lnTo>
                <a:lnTo>
                  <a:pt x="41141" y="25365"/>
                </a:lnTo>
                <a:lnTo>
                  <a:pt x="75690" y="25613"/>
                </a:lnTo>
                <a:lnTo>
                  <a:pt x="88560" y="24696"/>
                </a:lnTo>
                <a:lnTo>
                  <a:pt x="100950" y="23131"/>
                </a:lnTo>
                <a:lnTo>
                  <a:pt x="113020" y="21136"/>
                </a:lnTo>
                <a:lnTo>
                  <a:pt x="123925" y="18853"/>
                </a:lnTo>
                <a:lnTo>
                  <a:pt x="134052" y="16379"/>
                </a:lnTo>
                <a:lnTo>
                  <a:pt x="143660" y="13777"/>
                </a:lnTo>
                <a:lnTo>
                  <a:pt x="151019" y="12043"/>
                </a:lnTo>
                <a:lnTo>
                  <a:pt x="156877" y="10886"/>
                </a:lnTo>
                <a:lnTo>
                  <a:pt x="161735" y="10115"/>
                </a:lnTo>
                <a:lnTo>
                  <a:pt x="167831" y="9601"/>
                </a:lnTo>
                <a:lnTo>
                  <a:pt x="174752" y="9258"/>
                </a:lnTo>
                <a:lnTo>
                  <a:pt x="182224" y="9030"/>
                </a:lnTo>
                <a:lnTo>
                  <a:pt x="188158" y="7925"/>
                </a:lnTo>
                <a:lnTo>
                  <a:pt x="193066" y="6236"/>
                </a:lnTo>
                <a:lnTo>
                  <a:pt x="197291" y="4158"/>
                </a:lnTo>
                <a:lnTo>
                  <a:pt x="204870" y="2772"/>
                </a:lnTo>
                <a:lnTo>
                  <a:pt x="214685" y="1848"/>
                </a:lnTo>
                <a:lnTo>
                  <a:pt x="235433" y="822"/>
                </a:lnTo>
                <a:lnTo>
                  <a:pt x="26574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282"/>
          <p:cNvSpPr/>
          <p:nvPr/>
        </p:nvSpPr>
        <p:spPr>
          <a:xfrm>
            <a:off x="3268979" y="1791652"/>
            <a:ext cx="85726" cy="368619"/>
          </a:xfrm>
          <a:custGeom>
            <a:avLst/>
            <a:gdLst/>
            <a:ahLst/>
            <a:cxnLst/>
            <a:rect l="0" t="0" r="0" b="0"/>
            <a:pathLst>
              <a:path w="85726" h="368619">
                <a:moveTo>
                  <a:pt x="0" y="0"/>
                </a:moveTo>
                <a:lnTo>
                  <a:pt x="0" y="44468"/>
                </a:lnTo>
                <a:lnTo>
                  <a:pt x="953" y="47743"/>
                </a:lnTo>
                <a:lnTo>
                  <a:pt x="2541" y="50879"/>
                </a:lnTo>
                <a:lnTo>
                  <a:pt x="4551" y="53921"/>
                </a:lnTo>
                <a:lnTo>
                  <a:pt x="6786" y="59843"/>
                </a:lnTo>
                <a:lnTo>
                  <a:pt x="8043" y="71071"/>
                </a:lnTo>
                <a:lnTo>
                  <a:pt x="8220" y="75956"/>
                </a:lnTo>
                <a:lnTo>
                  <a:pt x="9290" y="81117"/>
                </a:lnTo>
                <a:lnTo>
                  <a:pt x="10956" y="86463"/>
                </a:lnTo>
                <a:lnTo>
                  <a:pt x="13019" y="91932"/>
                </a:lnTo>
                <a:lnTo>
                  <a:pt x="15347" y="100341"/>
                </a:lnTo>
                <a:lnTo>
                  <a:pt x="17852" y="110709"/>
                </a:lnTo>
                <a:lnTo>
                  <a:pt x="20474" y="122383"/>
                </a:lnTo>
                <a:lnTo>
                  <a:pt x="22222" y="133024"/>
                </a:lnTo>
                <a:lnTo>
                  <a:pt x="23387" y="142975"/>
                </a:lnTo>
                <a:lnTo>
                  <a:pt x="24164" y="152467"/>
                </a:lnTo>
                <a:lnTo>
                  <a:pt x="24682" y="160699"/>
                </a:lnTo>
                <a:lnTo>
                  <a:pt x="25257" y="174927"/>
                </a:lnTo>
                <a:lnTo>
                  <a:pt x="26364" y="181388"/>
                </a:lnTo>
                <a:lnTo>
                  <a:pt x="28053" y="187600"/>
                </a:lnTo>
                <a:lnTo>
                  <a:pt x="30132" y="193647"/>
                </a:lnTo>
                <a:lnTo>
                  <a:pt x="32471" y="201488"/>
                </a:lnTo>
                <a:lnTo>
                  <a:pt x="37609" y="220360"/>
                </a:lnTo>
                <a:lnTo>
                  <a:pt x="39360" y="228822"/>
                </a:lnTo>
                <a:lnTo>
                  <a:pt x="40528" y="236368"/>
                </a:lnTo>
                <a:lnTo>
                  <a:pt x="41306" y="243304"/>
                </a:lnTo>
                <a:lnTo>
                  <a:pt x="41825" y="249833"/>
                </a:lnTo>
                <a:lnTo>
                  <a:pt x="42171" y="256090"/>
                </a:lnTo>
                <a:lnTo>
                  <a:pt x="42402" y="262167"/>
                </a:lnTo>
                <a:lnTo>
                  <a:pt x="43508" y="268123"/>
                </a:lnTo>
                <a:lnTo>
                  <a:pt x="45198" y="273999"/>
                </a:lnTo>
                <a:lnTo>
                  <a:pt x="52127" y="293910"/>
                </a:lnTo>
                <a:lnTo>
                  <a:pt x="54754" y="301667"/>
                </a:lnTo>
                <a:lnTo>
                  <a:pt x="56506" y="307792"/>
                </a:lnTo>
                <a:lnTo>
                  <a:pt x="58452" y="317136"/>
                </a:lnTo>
                <a:lnTo>
                  <a:pt x="59923" y="320962"/>
                </a:lnTo>
                <a:lnTo>
                  <a:pt x="61856" y="324464"/>
                </a:lnTo>
                <a:lnTo>
                  <a:pt x="64098" y="327752"/>
                </a:lnTo>
                <a:lnTo>
                  <a:pt x="66588" y="333945"/>
                </a:lnTo>
                <a:lnTo>
                  <a:pt x="68647" y="340825"/>
                </a:lnTo>
                <a:lnTo>
                  <a:pt x="70530" y="345327"/>
                </a:lnTo>
                <a:lnTo>
                  <a:pt x="72738" y="350233"/>
                </a:lnTo>
                <a:lnTo>
                  <a:pt x="75162" y="354456"/>
                </a:lnTo>
                <a:lnTo>
                  <a:pt x="77731" y="358224"/>
                </a:lnTo>
                <a:lnTo>
                  <a:pt x="85725" y="3686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283"/>
          <p:cNvSpPr/>
          <p:nvPr/>
        </p:nvSpPr>
        <p:spPr>
          <a:xfrm>
            <a:off x="3046094" y="2280285"/>
            <a:ext cx="745809" cy="42758"/>
          </a:xfrm>
          <a:custGeom>
            <a:avLst/>
            <a:gdLst/>
            <a:ahLst/>
            <a:cxnLst/>
            <a:rect l="0" t="0" r="0" b="0"/>
            <a:pathLst>
              <a:path w="745809" h="42758">
                <a:moveTo>
                  <a:pt x="0" y="34290"/>
                </a:moveTo>
                <a:lnTo>
                  <a:pt x="9102" y="38841"/>
                </a:lnTo>
                <a:lnTo>
                  <a:pt x="12736" y="40181"/>
                </a:lnTo>
                <a:lnTo>
                  <a:pt x="16111" y="41075"/>
                </a:lnTo>
                <a:lnTo>
                  <a:pt x="25258" y="42068"/>
                </a:lnTo>
                <a:lnTo>
                  <a:pt x="42024" y="42509"/>
                </a:lnTo>
                <a:lnTo>
                  <a:pt x="91086" y="42757"/>
                </a:lnTo>
                <a:lnTo>
                  <a:pt x="106444" y="41840"/>
                </a:lnTo>
                <a:lnTo>
                  <a:pt x="119541" y="40276"/>
                </a:lnTo>
                <a:lnTo>
                  <a:pt x="131129" y="38280"/>
                </a:lnTo>
                <a:lnTo>
                  <a:pt x="144569" y="36950"/>
                </a:lnTo>
                <a:lnTo>
                  <a:pt x="159245" y="36063"/>
                </a:lnTo>
                <a:lnTo>
                  <a:pt x="174743" y="35472"/>
                </a:lnTo>
                <a:lnTo>
                  <a:pt x="188886" y="34125"/>
                </a:lnTo>
                <a:lnTo>
                  <a:pt x="202124" y="32275"/>
                </a:lnTo>
                <a:lnTo>
                  <a:pt x="214760" y="30089"/>
                </a:lnTo>
                <a:lnTo>
                  <a:pt x="234613" y="28632"/>
                </a:lnTo>
                <a:lnTo>
                  <a:pt x="259279" y="27660"/>
                </a:lnTo>
                <a:lnTo>
                  <a:pt x="344586" y="26101"/>
                </a:lnTo>
                <a:lnTo>
                  <a:pt x="359264" y="25020"/>
                </a:lnTo>
                <a:lnTo>
                  <a:pt x="372860" y="23348"/>
                </a:lnTo>
                <a:lnTo>
                  <a:pt x="385733" y="21280"/>
                </a:lnTo>
                <a:lnTo>
                  <a:pt x="402888" y="19901"/>
                </a:lnTo>
                <a:lnTo>
                  <a:pt x="422897" y="18983"/>
                </a:lnTo>
                <a:lnTo>
                  <a:pt x="479316" y="17689"/>
                </a:lnTo>
                <a:lnTo>
                  <a:pt x="679349" y="17145"/>
                </a:lnTo>
                <a:lnTo>
                  <a:pt x="688167" y="16193"/>
                </a:lnTo>
                <a:lnTo>
                  <a:pt x="694998" y="14605"/>
                </a:lnTo>
                <a:lnTo>
                  <a:pt x="700505" y="12594"/>
                </a:lnTo>
                <a:lnTo>
                  <a:pt x="706081" y="11253"/>
                </a:lnTo>
                <a:lnTo>
                  <a:pt x="711703" y="10360"/>
                </a:lnTo>
                <a:lnTo>
                  <a:pt x="717357" y="9764"/>
                </a:lnTo>
                <a:lnTo>
                  <a:pt x="722078" y="8414"/>
                </a:lnTo>
                <a:lnTo>
                  <a:pt x="726178" y="6562"/>
                </a:lnTo>
                <a:lnTo>
                  <a:pt x="729864" y="4374"/>
                </a:lnTo>
                <a:lnTo>
                  <a:pt x="733274" y="2916"/>
                </a:lnTo>
                <a:lnTo>
                  <a:pt x="736499" y="1944"/>
                </a:lnTo>
                <a:lnTo>
                  <a:pt x="74580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284"/>
          <p:cNvSpPr/>
          <p:nvPr/>
        </p:nvSpPr>
        <p:spPr>
          <a:xfrm>
            <a:off x="2891929" y="2435015"/>
            <a:ext cx="522784" cy="389937"/>
          </a:xfrm>
          <a:custGeom>
            <a:avLst/>
            <a:gdLst/>
            <a:ahLst/>
            <a:cxnLst/>
            <a:rect l="0" t="0" r="0" b="0"/>
            <a:pathLst>
              <a:path w="522784" h="389937">
                <a:moveTo>
                  <a:pt x="128448" y="76727"/>
                </a:moveTo>
                <a:lnTo>
                  <a:pt x="165535" y="39640"/>
                </a:lnTo>
                <a:lnTo>
                  <a:pt x="168413" y="37715"/>
                </a:lnTo>
                <a:lnTo>
                  <a:pt x="182415" y="32085"/>
                </a:lnTo>
                <a:lnTo>
                  <a:pt x="195296" y="26406"/>
                </a:lnTo>
                <a:lnTo>
                  <a:pt x="216895" y="17532"/>
                </a:lnTo>
                <a:lnTo>
                  <a:pt x="226466" y="14404"/>
                </a:lnTo>
                <a:lnTo>
                  <a:pt x="242179" y="10928"/>
                </a:lnTo>
                <a:lnTo>
                  <a:pt x="260593" y="6843"/>
                </a:lnTo>
                <a:lnTo>
                  <a:pt x="270837" y="4420"/>
                </a:lnTo>
                <a:lnTo>
                  <a:pt x="279571" y="2805"/>
                </a:lnTo>
                <a:lnTo>
                  <a:pt x="294356" y="1010"/>
                </a:lnTo>
                <a:lnTo>
                  <a:pt x="307278" y="213"/>
                </a:lnTo>
                <a:lnTo>
                  <a:pt x="313390" y="0"/>
                </a:lnTo>
                <a:lnTo>
                  <a:pt x="325262" y="2304"/>
                </a:lnTo>
                <a:lnTo>
                  <a:pt x="336888" y="6503"/>
                </a:lnTo>
                <a:lnTo>
                  <a:pt x="353191" y="14221"/>
                </a:lnTo>
                <a:lnTo>
                  <a:pt x="367716" y="25363"/>
                </a:lnTo>
                <a:lnTo>
                  <a:pt x="374807" y="31039"/>
                </a:lnTo>
                <a:lnTo>
                  <a:pt x="384309" y="36736"/>
                </a:lnTo>
                <a:lnTo>
                  <a:pt x="387604" y="40541"/>
                </a:lnTo>
                <a:lnTo>
                  <a:pt x="389801" y="44983"/>
                </a:lnTo>
                <a:lnTo>
                  <a:pt x="393195" y="54046"/>
                </a:lnTo>
                <a:lnTo>
                  <a:pt x="397879" y="61249"/>
                </a:lnTo>
                <a:lnTo>
                  <a:pt x="400595" y="70166"/>
                </a:lnTo>
                <a:lnTo>
                  <a:pt x="401802" y="79526"/>
                </a:lnTo>
                <a:lnTo>
                  <a:pt x="402482" y="91103"/>
                </a:lnTo>
                <a:lnTo>
                  <a:pt x="402683" y="106175"/>
                </a:lnTo>
                <a:lnTo>
                  <a:pt x="402731" y="117120"/>
                </a:lnTo>
                <a:lnTo>
                  <a:pt x="401790" y="124611"/>
                </a:lnTo>
                <a:lnTo>
                  <a:pt x="400211" y="133414"/>
                </a:lnTo>
                <a:lnTo>
                  <a:pt x="398206" y="143094"/>
                </a:lnTo>
                <a:lnTo>
                  <a:pt x="395917" y="152404"/>
                </a:lnTo>
                <a:lnTo>
                  <a:pt x="393438" y="161468"/>
                </a:lnTo>
                <a:lnTo>
                  <a:pt x="390833" y="170369"/>
                </a:lnTo>
                <a:lnTo>
                  <a:pt x="387191" y="178207"/>
                </a:lnTo>
                <a:lnTo>
                  <a:pt x="382859" y="185338"/>
                </a:lnTo>
                <a:lnTo>
                  <a:pt x="378065" y="191997"/>
                </a:lnTo>
                <a:lnTo>
                  <a:pt x="373917" y="198341"/>
                </a:lnTo>
                <a:lnTo>
                  <a:pt x="366768" y="210470"/>
                </a:lnTo>
                <a:lnTo>
                  <a:pt x="357875" y="222211"/>
                </a:lnTo>
                <a:lnTo>
                  <a:pt x="347573" y="233779"/>
                </a:lnTo>
                <a:lnTo>
                  <a:pt x="336645" y="245271"/>
                </a:lnTo>
                <a:lnTo>
                  <a:pt x="329158" y="251954"/>
                </a:lnTo>
                <a:lnTo>
                  <a:pt x="320357" y="259268"/>
                </a:lnTo>
                <a:lnTo>
                  <a:pt x="310680" y="267001"/>
                </a:lnTo>
                <a:lnTo>
                  <a:pt x="302323" y="274061"/>
                </a:lnTo>
                <a:lnTo>
                  <a:pt x="294847" y="280673"/>
                </a:lnTo>
                <a:lnTo>
                  <a:pt x="287959" y="286986"/>
                </a:lnTo>
                <a:lnTo>
                  <a:pt x="279556" y="294052"/>
                </a:lnTo>
                <a:lnTo>
                  <a:pt x="260060" y="309524"/>
                </a:lnTo>
                <a:lnTo>
                  <a:pt x="248574" y="317650"/>
                </a:lnTo>
                <a:lnTo>
                  <a:pt x="236155" y="325925"/>
                </a:lnTo>
                <a:lnTo>
                  <a:pt x="223112" y="334299"/>
                </a:lnTo>
                <a:lnTo>
                  <a:pt x="212512" y="340834"/>
                </a:lnTo>
                <a:lnTo>
                  <a:pt x="203541" y="346143"/>
                </a:lnTo>
                <a:lnTo>
                  <a:pt x="188493" y="354583"/>
                </a:lnTo>
                <a:lnTo>
                  <a:pt x="175454" y="361508"/>
                </a:lnTo>
                <a:lnTo>
                  <a:pt x="157404" y="370763"/>
                </a:lnTo>
                <a:lnTo>
                  <a:pt x="148704" y="373716"/>
                </a:lnTo>
                <a:lnTo>
                  <a:pt x="138142" y="376637"/>
                </a:lnTo>
                <a:lnTo>
                  <a:pt x="126338" y="379537"/>
                </a:lnTo>
                <a:lnTo>
                  <a:pt x="115611" y="381470"/>
                </a:lnTo>
                <a:lnTo>
                  <a:pt x="105603" y="382759"/>
                </a:lnTo>
                <a:lnTo>
                  <a:pt x="96073" y="383618"/>
                </a:lnTo>
                <a:lnTo>
                  <a:pt x="85910" y="385144"/>
                </a:lnTo>
                <a:lnTo>
                  <a:pt x="75324" y="387113"/>
                </a:lnTo>
                <a:lnTo>
                  <a:pt x="64457" y="389379"/>
                </a:lnTo>
                <a:lnTo>
                  <a:pt x="56260" y="389936"/>
                </a:lnTo>
                <a:lnTo>
                  <a:pt x="49842" y="389356"/>
                </a:lnTo>
                <a:lnTo>
                  <a:pt x="38267" y="387123"/>
                </a:lnTo>
                <a:lnTo>
                  <a:pt x="23598" y="386131"/>
                </a:lnTo>
                <a:lnTo>
                  <a:pt x="18543" y="384914"/>
                </a:lnTo>
                <a:lnTo>
                  <a:pt x="15173" y="383150"/>
                </a:lnTo>
                <a:lnTo>
                  <a:pt x="12926" y="381022"/>
                </a:lnTo>
                <a:lnTo>
                  <a:pt x="10476" y="379602"/>
                </a:lnTo>
                <a:lnTo>
                  <a:pt x="5214" y="378026"/>
                </a:lnTo>
                <a:lnTo>
                  <a:pt x="3429" y="376653"/>
                </a:lnTo>
                <a:lnTo>
                  <a:pt x="2240" y="374785"/>
                </a:lnTo>
                <a:lnTo>
                  <a:pt x="918" y="370170"/>
                </a:lnTo>
                <a:lnTo>
                  <a:pt x="70" y="359446"/>
                </a:lnTo>
                <a:lnTo>
                  <a:pt x="0" y="356646"/>
                </a:lnTo>
                <a:lnTo>
                  <a:pt x="906" y="353827"/>
                </a:lnTo>
                <a:lnTo>
                  <a:pt x="4452" y="348155"/>
                </a:lnTo>
                <a:lnTo>
                  <a:pt x="11494" y="343404"/>
                </a:lnTo>
                <a:lnTo>
                  <a:pt x="21904" y="337379"/>
                </a:lnTo>
                <a:lnTo>
                  <a:pt x="53699" y="320327"/>
                </a:lnTo>
                <a:lnTo>
                  <a:pt x="61471" y="316280"/>
                </a:lnTo>
                <a:lnTo>
                  <a:pt x="72367" y="312629"/>
                </a:lnTo>
                <a:lnTo>
                  <a:pt x="85345" y="309243"/>
                </a:lnTo>
                <a:lnTo>
                  <a:pt x="99713" y="306032"/>
                </a:lnTo>
                <a:lnTo>
                  <a:pt x="115006" y="303892"/>
                </a:lnTo>
                <a:lnTo>
                  <a:pt x="130917" y="302465"/>
                </a:lnTo>
                <a:lnTo>
                  <a:pt x="147239" y="301515"/>
                </a:lnTo>
                <a:lnTo>
                  <a:pt x="162883" y="301833"/>
                </a:lnTo>
                <a:lnTo>
                  <a:pt x="178074" y="302998"/>
                </a:lnTo>
                <a:lnTo>
                  <a:pt x="192965" y="304727"/>
                </a:lnTo>
                <a:lnTo>
                  <a:pt x="205749" y="306832"/>
                </a:lnTo>
                <a:lnTo>
                  <a:pt x="217130" y="309188"/>
                </a:lnTo>
                <a:lnTo>
                  <a:pt x="227574" y="311711"/>
                </a:lnTo>
                <a:lnTo>
                  <a:pt x="240252" y="315298"/>
                </a:lnTo>
                <a:lnTo>
                  <a:pt x="269579" y="324364"/>
                </a:lnTo>
                <a:lnTo>
                  <a:pt x="281590" y="328496"/>
                </a:lnTo>
                <a:lnTo>
                  <a:pt x="291503" y="332203"/>
                </a:lnTo>
                <a:lnTo>
                  <a:pt x="300016" y="335627"/>
                </a:lnTo>
                <a:lnTo>
                  <a:pt x="308549" y="337909"/>
                </a:lnTo>
                <a:lnTo>
                  <a:pt x="317096" y="339431"/>
                </a:lnTo>
                <a:lnTo>
                  <a:pt x="333259" y="342074"/>
                </a:lnTo>
                <a:lnTo>
                  <a:pt x="364238" y="351533"/>
                </a:lnTo>
                <a:lnTo>
                  <a:pt x="374223" y="354228"/>
                </a:lnTo>
                <a:lnTo>
                  <a:pt x="387548" y="356978"/>
                </a:lnTo>
                <a:lnTo>
                  <a:pt x="420134" y="362573"/>
                </a:lnTo>
                <a:lnTo>
                  <a:pt x="433395" y="363494"/>
                </a:lnTo>
                <a:lnTo>
                  <a:pt x="444141" y="363155"/>
                </a:lnTo>
                <a:lnTo>
                  <a:pt x="453210" y="361976"/>
                </a:lnTo>
                <a:lnTo>
                  <a:pt x="462113" y="361191"/>
                </a:lnTo>
                <a:lnTo>
                  <a:pt x="470907" y="360667"/>
                </a:lnTo>
                <a:lnTo>
                  <a:pt x="491855" y="359930"/>
                </a:lnTo>
                <a:lnTo>
                  <a:pt x="496449" y="359827"/>
                </a:lnTo>
                <a:lnTo>
                  <a:pt x="506634" y="357172"/>
                </a:lnTo>
                <a:lnTo>
                  <a:pt x="522783" y="35104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285"/>
          <p:cNvSpPr/>
          <p:nvPr/>
        </p:nvSpPr>
        <p:spPr>
          <a:xfrm>
            <a:off x="3435591" y="2408872"/>
            <a:ext cx="278583" cy="377191"/>
          </a:xfrm>
          <a:custGeom>
            <a:avLst/>
            <a:gdLst/>
            <a:ahLst/>
            <a:cxnLst/>
            <a:rect l="0" t="0" r="0" b="0"/>
            <a:pathLst>
              <a:path w="278583" h="377191">
                <a:moveTo>
                  <a:pt x="99136" y="0"/>
                </a:moveTo>
                <a:lnTo>
                  <a:pt x="94586" y="0"/>
                </a:lnTo>
                <a:lnTo>
                  <a:pt x="92292" y="953"/>
                </a:lnTo>
                <a:lnTo>
                  <a:pt x="87204" y="4551"/>
                </a:lnTo>
                <a:lnTo>
                  <a:pt x="81768" y="11865"/>
                </a:lnTo>
                <a:lnTo>
                  <a:pt x="76177" y="20514"/>
                </a:lnTo>
                <a:lnTo>
                  <a:pt x="67674" y="31690"/>
                </a:lnTo>
                <a:lnTo>
                  <a:pt x="61976" y="41389"/>
                </a:lnTo>
                <a:lnTo>
                  <a:pt x="56268" y="52050"/>
                </a:lnTo>
                <a:lnTo>
                  <a:pt x="53413" y="57560"/>
                </a:lnTo>
                <a:lnTo>
                  <a:pt x="49604" y="65996"/>
                </a:lnTo>
                <a:lnTo>
                  <a:pt x="36094" y="97765"/>
                </a:lnTo>
                <a:lnTo>
                  <a:pt x="28890" y="113619"/>
                </a:lnTo>
                <a:lnTo>
                  <a:pt x="25635" y="122418"/>
                </a:lnTo>
                <a:lnTo>
                  <a:pt x="22513" y="132095"/>
                </a:lnTo>
                <a:lnTo>
                  <a:pt x="16504" y="152054"/>
                </a:lnTo>
                <a:lnTo>
                  <a:pt x="10658" y="170449"/>
                </a:lnTo>
                <a:lnTo>
                  <a:pt x="8718" y="178403"/>
                </a:lnTo>
                <a:lnTo>
                  <a:pt x="7425" y="185610"/>
                </a:lnTo>
                <a:lnTo>
                  <a:pt x="6563" y="192320"/>
                </a:lnTo>
                <a:lnTo>
                  <a:pt x="5988" y="199651"/>
                </a:lnTo>
                <a:lnTo>
                  <a:pt x="5605" y="207396"/>
                </a:lnTo>
                <a:lnTo>
                  <a:pt x="5349" y="215416"/>
                </a:lnTo>
                <a:lnTo>
                  <a:pt x="2525" y="226868"/>
                </a:lnTo>
                <a:lnTo>
                  <a:pt x="439" y="231255"/>
                </a:lnTo>
                <a:lnTo>
                  <a:pt x="0" y="237038"/>
                </a:lnTo>
                <a:lnTo>
                  <a:pt x="661" y="243750"/>
                </a:lnTo>
                <a:lnTo>
                  <a:pt x="2053" y="251083"/>
                </a:lnTo>
                <a:lnTo>
                  <a:pt x="2982" y="257876"/>
                </a:lnTo>
                <a:lnTo>
                  <a:pt x="3601" y="264310"/>
                </a:lnTo>
                <a:lnTo>
                  <a:pt x="4013" y="270504"/>
                </a:lnTo>
                <a:lnTo>
                  <a:pt x="5241" y="276539"/>
                </a:lnTo>
                <a:lnTo>
                  <a:pt x="9145" y="288324"/>
                </a:lnTo>
                <a:lnTo>
                  <a:pt x="14055" y="297371"/>
                </a:lnTo>
                <a:lnTo>
                  <a:pt x="20365" y="306473"/>
                </a:lnTo>
                <a:lnTo>
                  <a:pt x="29519" y="320043"/>
                </a:lnTo>
                <a:lnTo>
                  <a:pt x="37398" y="330519"/>
                </a:lnTo>
                <a:lnTo>
                  <a:pt x="45980" y="339302"/>
                </a:lnTo>
                <a:lnTo>
                  <a:pt x="52268" y="344311"/>
                </a:lnTo>
                <a:lnTo>
                  <a:pt x="59318" y="349556"/>
                </a:lnTo>
                <a:lnTo>
                  <a:pt x="67828" y="354005"/>
                </a:lnTo>
                <a:lnTo>
                  <a:pt x="77312" y="357923"/>
                </a:lnTo>
                <a:lnTo>
                  <a:pt x="87444" y="361488"/>
                </a:lnTo>
                <a:lnTo>
                  <a:pt x="96104" y="362912"/>
                </a:lnTo>
                <a:lnTo>
                  <a:pt x="103782" y="362909"/>
                </a:lnTo>
                <a:lnTo>
                  <a:pt x="110806" y="361954"/>
                </a:lnTo>
                <a:lnTo>
                  <a:pt x="118346" y="361318"/>
                </a:lnTo>
                <a:lnTo>
                  <a:pt x="126230" y="360894"/>
                </a:lnTo>
                <a:lnTo>
                  <a:pt x="141658" y="360422"/>
                </a:lnTo>
                <a:lnTo>
                  <a:pt x="154865" y="360213"/>
                </a:lnTo>
                <a:lnTo>
                  <a:pt x="161053" y="359204"/>
                </a:lnTo>
                <a:lnTo>
                  <a:pt x="167084" y="357580"/>
                </a:lnTo>
                <a:lnTo>
                  <a:pt x="173010" y="355544"/>
                </a:lnTo>
                <a:lnTo>
                  <a:pt x="178865" y="353234"/>
                </a:lnTo>
                <a:lnTo>
                  <a:pt x="184674" y="350742"/>
                </a:lnTo>
                <a:lnTo>
                  <a:pt x="196208" y="345433"/>
                </a:lnTo>
                <a:lnTo>
                  <a:pt x="207684" y="339898"/>
                </a:lnTo>
                <a:lnTo>
                  <a:pt x="213411" y="336136"/>
                </a:lnTo>
                <a:lnTo>
                  <a:pt x="219135" y="331723"/>
                </a:lnTo>
                <a:lnTo>
                  <a:pt x="224855" y="326877"/>
                </a:lnTo>
                <a:lnTo>
                  <a:pt x="231526" y="321740"/>
                </a:lnTo>
                <a:lnTo>
                  <a:pt x="238831" y="316411"/>
                </a:lnTo>
                <a:lnTo>
                  <a:pt x="246559" y="310953"/>
                </a:lnTo>
                <a:lnTo>
                  <a:pt x="252663" y="305410"/>
                </a:lnTo>
                <a:lnTo>
                  <a:pt x="257685" y="299809"/>
                </a:lnTo>
                <a:lnTo>
                  <a:pt x="265805" y="289459"/>
                </a:lnTo>
                <a:lnTo>
                  <a:pt x="272588" y="281683"/>
                </a:lnTo>
                <a:lnTo>
                  <a:pt x="274779" y="276371"/>
                </a:lnTo>
                <a:lnTo>
                  <a:pt x="276239" y="269973"/>
                </a:lnTo>
                <a:lnTo>
                  <a:pt x="277212" y="262849"/>
                </a:lnTo>
                <a:lnTo>
                  <a:pt x="278293" y="252394"/>
                </a:lnTo>
                <a:lnTo>
                  <a:pt x="278582" y="248273"/>
                </a:lnTo>
                <a:lnTo>
                  <a:pt x="276869" y="243620"/>
                </a:lnTo>
                <a:lnTo>
                  <a:pt x="269886" y="233371"/>
                </a:lnTo>
                <a:lnTo>
                  <a:pt x="262973" y="225005"/>
                </a:lnTo>
                <a:lnTo>
                  <a:pt x="259795" y="221441"/>
                </a:lnTo>
                <a:lnTo>
                  <a:pt x="256725" y="219065"/>
                </a:lnTo>
                <a:lnTo>
                  <a:pt x="250773" y="216425"/>
                </a:lnTo>
                <a:lnTo>
                  <a:pt x="244953" y="215251"/>
                </a:lnTo>
                <a:lnTo>
                  <a:pt x="236321" y="214591"/>
                </a:lnTo>
                <a:lnTo>
                  <a:pt x="227731" y="214395"/>
                </a:lnTo>
                <a:lnTo>
                  <a:pt x="224871" y="214368"/>
                </a:lnTo>
                <a:lnTo>
                  <a:pt x="216613" y="216877"/>
                </a:lnTo>
                <a:lnTo>
                  <a:pt x="211744" y="218880"/>
                </a:lnTo>
                <a:lnTo>
                  <a:pt x="203794" y="223645"/>
                </a:lnTo>
                <a:lnTo>
                  <a:pt x="196133" y="228938"/>
                </a:lnTo>
                <a:lnTo>
                  <a:pt x="191423" y="231683"/>
                </a:lnTo>
                <a:lnTo>
                  <a:pt x="186378" y="234465"/>
                </a:lnTo>
                <a:lnTo>
                  <a:pt x="178233" y="240097"/>
                </a:lnTo>
                <a:lnTo>
                  <a:pt x="174727" y="242932"/>
                </a:lnTo>
                <a:lnTo>
                  <a:pt x="170485" y="248632"/>
                </a:lnTo>
                <a:lnTo>
                  <a:pt x="165752" y="256242"/>
                </a:lnTo>
                <a:lnTo>
                  <a:pt x="160692" y="265126"/>
                </a:lnTo>
                <a:lnTo>
                  <a:pt x="156366" y="273905"/>
                </a:lnTo>
                <a:lnTo>
                  <a:pt x="152529" y="282616"/>
                </a:lnTo>
                <a:lnTo>
                  <a:pt x="149019" y="291281"/>
                </a:lnTo>
                <a:lnTo>
                  <a:pt x="145726" y="298962"/>
                </a:lnTo>
                <a:lnTo>
                  <a:pt x="139528" y="312577"/>
                </a:lnTo>
                <a:lnTo>
                  <a:pt x="136138" y="322438"/>
                </a:lnTo>
                <a:lnTo>
                  <a:pt x="134631" y="331901"/>
                </a:lnTo>
                <a:lnTo>
                  <a:pt x="134230" y="338425"/>
                </a:lnTo>
                <a:lnTo>
                  <a:pt x="133962" y="345631"/>
                </a:lnTo>
                <a:lnTo>
                  <a:pt x="134736" y="351389"/>
                </a:lnTo>
                <a:lnTo>
                  <a:pt x="138135" y="360325"/>
                </a:lnTo>
                <a:lnTo>
                  <a:pt x="140282" y="367472"/>
                </a:lnTo>
                <a:lnTo>
                  <a:pt x="140854" y="370712"/>
                </a:lnTo>
                <a:lnTo>
                  <a:pt x="142188" y="372871"/>
                </a:lnTo>
                <a:lnTo>
                  <a:pt x="144030" y="374311"/>
                </a:lnTo>
                <a:lnTo>
                  <a:pt x="159143" y="3771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286"/>
          <p:cNvSpPr/>
          <p:nvPr/>
        </p:nvSpPr>
        <p:spPr>
          <a:xfrm>
            <a:off x="5026342" y="2048827"/>
            <a:ext cx="1483043" cy="120016"/>
          </a:xfrm>
          <a:custGeom>
            <a:avLst/>
            <a:gdLst/>
            <a:ahLst/>
            <a:cxnLst/>
            <a:rect l="0" t="0" r="0" b="0"/>
            <a:pathLst>
              <a:path w="1483043" h="120016">
                <a:moveTo>
                  <a:pt x="0" y="120015"/>
                </a:moveTo>
                <a:lnTo>
                  <a:pt x="18203" y="115464"/>
                </a:lnTo>
                <a:lnTo>
                  <a:pt x="50822" y="111972"/>
                </a:lnTo>
                <a:lnTo>
                  <a:pt x="63545" y="110725"/>
                </a:lnTo>
                <a:lnTo>
                  <a:pt x="78725" y="106996"/>
                </a:lnTo>
                <a:lnTo>
                  <a:pt x="112438" y="104093"/>
                </a:lnTo>
                <a:lnTo>
                  <a:pt x="133793" y="100873"/>
                </a:lnTo>
                <a:lnTo>
                  <a:pt x="153761" y="97220"/>
                </a:lnTo>
                <a:lnTo>
                  <a:pt x="195085" y="94875"/>
                </a:lnTo>
                <a:lnTo>
                  <a:pt x="224808" y="91929"/>
                </a:lnTo>
                <a:lnTo>
                  <a:pt x="246600" y="88482"/>
                </a:lnTo>
                <a:lnTo>
                  <a:pt x="284098" y="85589"/>
                </a:lnTo>
                <a:lnTo>
                  <a:pt x="321211" y="81537"/>
                </a:lnTo>
                <a:lnTo>
                  <a:pt x="355486" y="79101"/>
                </a:lnTo>
                <a:lnTo>
                  <a:pt x="398976" y="76114"/>
                </a:lnTo>
                <a:lnTo>
                  <a:pt x="475455" y="68436"/>
                </a:lnTo>
                <a:lnTo>
                  <a:pt x="536116" y="61213"/>
                </a:lnTo>
                <a:lnTo>
                  <a:pt x="560293" y="57954"/>
                </a:lnTo>
                <a:lnTo>
                  <a:pt x="591652" y="54829"/>
                </a:lnTo>
                <a:lnTo>
                  <a:pt x="756561" y="40429"/>
                </a:lnTo>
                <a:lnTo>
                  <a:pt x="804412" y="35525"/>
                </a:lnTo>
                <a:lnTo>
                  <a:pt x="903299" y="27536"/>
                </a:lnTo>
                <a:lnTo>
                  <a:pt x="992968" y="21763"/>
                </a:lnTo>
                <a:lnTo>
                  <a:pt x="1051872" y="19198"/>
                </a:lnTo>
                <a:lnTo>
                  <a:pt x="1117164" y="17753"/>
                </a:lnTo>
                <a:lnTo>
                  <a:pt x="1152155" y="14875"/>
                </a:lnTo>
                <a:lnTo>
                  <a:pt x="1183582" y="11374"/>
                </a:lnTo>
                <a:lnTo>
                  <a:pt x="1341728" y="1951"/>
                </a:lnTo>
                <a:lnTo>
                  <a:pt x="1374516" y="867"/>
                </a:lnTo>
                <a:lnTo>
                  <a:pt x="148304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287"/>
          <p:cNvSpPr/>
          <p:nvPr/>
        </p:nvSpPr>
        <p:spPr>
          <a:xfrm>
            <a:off x="5378211" y="2220278"/>
            <a:ext cx="376412" cy="373215"/>
          </a:xfrm>
          <a:custGeom>
            <a:avLst/>
            <a:gdLst/>
            <a:ahLst/>
            <a:cxnLst/>
            <a:rect l="0" t="0" r="0" b="0"/>
            <a:pathLst>
              <a:path w="376412" h="373215">
                <a:moveTo>
                  <a:pt x="308214" y="25717"/>
                </a:moveTo>
                <a:lnTo>
                  <a:pt x="308214" y="13785"/>
                </a:lnTo>
                <a:lnTo>
                  <a:pt x="307261" y="12047"/>
                </a:lnTo>
                <a:lnTo>
                  <a:pt x="305674" y="10889"/>
                </a:lnTo>
                <a:lnTo>
                  <a:pt x="303663" y="10116"/>
                </a:lnTo>
                <a:lnTo>
                  <a:pt x="296348" y="9258"/>
                </a:lnTo>
                <a:lnTo>
                  <a:pt x="291731" y="9029"/>
                </a:lnTo>
                <a:lnTo>
                  <a:pt x="287700" y="7924"/>
                </a:lnTo>
                <a:lnTo>
                  <a:pt x="277476" y="2770"/>
                </a:lnTo>
                <a:lnTo>
                  <a:pt x="271375" y="1231"/>
                </a:lnTo>
                <a:lnTo>
                  <a:pt x="262585" y="364"/>
                </a:lnTo>
                <a:lnTo>
                  <a:pt x="254280" y="161"/>
                </a:lnTo>
                <a:lnTo>
                  <a:pt x="175929" y="0"/>
                </a:lnTo>
                <a:lnTo>
                  <a:pt x="167636" y="952"/>
                </a:lnTo>
                <a:lnTo>
                  <a:pt x="158298" y="2539"/>
                </a:lnTo>
                <a:lnTo>
                  <a:pt x="148262" y="4550"/>
                </a:lnTo>
                <a:lnTo>
                  <a:pt x="139667" y="6843"/>
                </a:lnTo>
                <a:lnTo>
                  <a:pt x="132032" y="9324"/>
                </a:lnTo>
                <a:lnTo>
                  <a:pt x="125036" y="11931"/>
                </a:lnTo>
                <a:lnTo>
                  <a:pt x="118468" y="14621"/>
                </a:lnTo>
                <a:lnTo>
                  <a:pt x="112184" y="17367"/>
                </a:lnTo>
                <a:lnTo>
                  <a:pt x="100122" y="22958"/>
                </a:lnTo>
                <a:lnTo>
                  <a:pt x="88411" y="28618"/>
                </a:lnTo>
                <a:lnTo>
                  <a:pt x="83574" y="32413"/>
                </a:lnTo>
                <a:lnTo>
                  <a:pt x="75658" y="41710"/>
                </a:lnTo>
                <a:lnTo>
                  <a:pt x="65847" y="53104"/>
                </a:lnTo>
                <a:lnTo>
                  <a:pt x="56908" y="62512"/>
                </a:lnTo>
                <a:lnTo>
                  <a:pt x="51107" y="70963"/>
                </a:lnTo>
                <a:lnTo>
                  <a:pt x="46307" y="80116"/>
                </a:lnTo>
                <a:lnTo>
                  <a:pt x="42651" y="90624"/>
                </a:lnTo>
                <a:lnTo>
                  <a:pt x="38421" y="96792"/>
                </a:lnTo>
                <a:lnTo>
                  <a:pt x="36912" y="100722"/>
                </a:lnTo>
                <a:lnTo>
                  <a:pt x="35235" y="110170"/>
                </a:lnTo>
                <a:lnTo>
                  <a:pt x="31950" y="120719"/>
                </a:lnTo>
                <a:lnTo>
                  <a:pt x="29740" y="126199"/>
                </a:lnTo>
                <a:lnTo>
                  <a:pt x="24746" y="139908"/>
                </a:lnTo>
                <a:lnTo>
                  <a:pt x="13777" y="171992"/>
                </a:lnTo>
                <a:lnTo>
                  <a:pt x="11910" y="178479"/>
                </a:lnTo>
                <a:lnTo>
                  <a:pt x="9836" y="188226"/>
                </a:lnTo>
                <a:lnTo>
                  <a:pt x="6374" y="195733"/>
                </a:lnTo>
                <a:lnTo>
                  <a:pt x="4117" y="199068"/>
                </a:lnTo>
                <a:lnTo>
                  <a:pt x="1609" y="205314"/>
                </a:lnTo>
                <a:lnTo>
                  <a:pt x="0" y="212534"/>
                </a:lnTo>
                <a:lnTo>
                  <a:pt x="820" y="213127"/>
                </a:lnTo>
                <a:lnTo>
                  <a:pt x="4272" y="213785"/>
                </a:lnTo>
                <a:lnTo>
                  <a:pt x="11570" y="214156"/>
                </a:lnTo>
                <a:lnTo>
                  <a:pt x="14248" y="213255"/>
                </a:lnTo>
                <a:lnTo>
                  <a:pt x="19765" y="209714"/>
                </a:lnTo>
                <a:lnTo>
                  <a:pt x="28226" y="202366"/>
                </a:lnTo>
                <a:lnTo>
                  <a:pt x="36455" y="196937"/>
                </a:lnTo>
                <a:lnTo>
                  <a:pt x="46462" y="191350"/>
                </a:lnTo>
                <a:lnTo>
                  <a:pt x="57259" y="185691"/>
                </a:lnTo>
                <a:lnTo>
                  <a:pt x="63759" y="182849"/>
                </a:lnTo>
                <a:lnTo>
                  <a:pt x="70949" y="180001"/>
                </a:lnTo>
                <a:lnTo>
                  <a:pt x="88463" y="173345"/>
                </a:lnTo>
                <a:lnTo>
                  <a:pt x="123193" y="159840"/>
                </a:lnTo>
                <a:lnTo>
                  <a:pt x="143115" y="152637"/>
                </a:lnTo>
                <a:lnTo>
                  <a:pt x="170395" y="143227"/>
                </a:lnTo>
                <a:lnTo>
                  <a:pt x="179187" y="141204"/>
                </a:lnTo>
                <a:lnTo>
                  <a:pt x="187906" y="139856"/>
                </a:lnTo>
                <a:lnTo>
                  <a:pt x="196576" y="138957"/>
                </a:lnTo>
                <a:lnTo>
                  <a:pt x="204261" y="138358"/>
                </a:lnTo>
                <a:lnTo>
                  <a:pt x="211290" y="137958"/>
                </a:lnTo>
                <a:lnTo>
                  <a:pt x="217880" y="137692"/>
                </a:lnTo>
                <a:lnTo>
                  <a:pt x="254461" y="137317"/>
                </a:lnTo>
                <a:lnTo>
                  <a:pt x="268568" y="139169"/>
                </a:lnTo>
                <a:lnTo>
                  <a:pt x="282736" y="142309"/>
                </a:lnTo>
                <a:lnTo>
                  <a:pt x="296944" y="146308"/>
                </a:lnTo>
                <a:lnTo>
                  <a:pt x="308320" y="149925"/>
                </a:lnTo>
                <a:lnTo>
                  <a:pt x="317810" y="153290"/>
                </a:lnTo>
                <a:lnTo>
                  <a:pt x="326041" y="156485"/>
                </a:lnTo>
                <a:lnTo>
                  <a:pt x="332481" y="160521"/>
                </a:lnTo>
                <a:lnTo>
                  <a:pt x="342177" y="170085"/>
                </a:lnTo>
                <a:lnTo>
                  <a:pt x="354741" y="183225"/>
                </a:lnTo>
                <a:lnTo>
                  <a:pt x="362092" y="190730"/>
                </a:lnTo>
                <a:lnTo>
                  <a:pt x="366992" y="197638"/>
                </a:lnTo>
                <a:lnTo>
                  <a:pt x="370259" y="204148"/>
                </a:lnTo>
                <a:lnTo>
                  <a:pt x="372437" y="210393"/>
                </a:lnTo>
                <a:lnTo>
                  <a:pt x="373890" y="216462"/>
                </a:lnTo>
                <a:lnTo>
                  <a:pt x="374857" y="222413"/>
                </a:lnTo>
                <a:lnTo>
                  <a:pt x="375503" y="228285"/>
                </a:lnTo>
                <a:lnTo>
                  <a:pt x="376220" y="239889"/>
                </a:lnTo>
                <a:lnTo>
                  <a:pt x="376411" y="245651"/>
                </a:lnTo>
                <a:lnTo>
                  <a:pt x="374084" y="257133"/>
                </a:lnTo>
                <a:lnTo>
                  <a:pt x="372129" y="262861"/>
                </a:lnTo>
                <a:lnTo>
                  <a:pt x="368921" y="269538"/>
                </a:lnTo>
                <a:lnTo>
                  <a:pt x="364878" y="276847"/>
                </a:lnTo>
                <a:lnTo>
                  <a:pt x="360277" y="284577"/>
                </a:lnTo>
                <a:lnTo>
                  <a:pt x="355305" y="291635"/>
                </a:lnTo>
                <a:lnTo>
                  <a:pt x="350085" y="298245"/>
                </a:lnTo>
                <a:lnTo>
                  <a:pt x="344700" y="304558"/>
                </a:lnTo>
                <a:lnTo>
                  <a:pt x="338254" y="309718"/>
                </a:lnTo>
                <a:lnTo>
                  <a:pt x="331098" y="314111"/>
                </a:lnTo>
                <a:lnTo>
                  <a:pt x="323470" y="317992"/>
                </a:lnTo>
                <a:lnTo>
                  <a:pt x="316479" y="322485"/>
                </a:lnTo>
                <a:lnTo>
                  <a:pt x="309914" y="327384"/>
                </a:lnTo>
                <a:lnTo>
                  <a:pt x="303632" y="332556"/>
                </a:lnTo>
                <a:lnTo>
                  <a:pt x="297539" y="336956"/>
                </a:lnTo>
                <a:lnTo>
                  <a:pt x="291572" y="340842"/>
                </a:lnTo>
                <a:lnTo>
                  <a:pt x="279863" y="347700"/>
                </a:lnTo>
                <a:lnTo>
                  <a:pt x="268308" y="353923"/>
                </a:lnTo>
                <a:lnTo>
                  <a:pt x="261607" y="356916"/>
                </a:lnTo>
                <a:lnTo>
                  <a:pt x="254283" y="359864"/>
                </a:lnTo>
                <a:lnTo>
                  <a:pt x="246542" y="362781"/>
                </a:lnTo>
                <a:lnTo>
                  <a:pt x="236619" y="364726"/>
                </a:lnTo>
                <a:lnTo>
                  <a:pt x="225242" y="366023"/>
                </a:lnTo>
                <a:lnTo>
                  <a:pt x="212894" y="366888"/>
                </a:lnTo>
                <a:lnTo>
                  <a:pt x="198947" y="368416"/>
                </a:lnTo>
                <a:lnTo>
                  <a:pt x="168211" y="372655"/>
                </a:lnTo>
                <a:lnTo>
                  <a:pt x="155824" y="373214"/>
                </a:lnTo>
                <a:lnTo>
                  <a:pt x="145660" y="372634"/>
                </a:lnTo>
                <a:lnTo>
                  <a:pt x="136980" y="371295"/>
                </a:lnTo>
                <a:lnTo>
                  <a:pt x="129288" y="370402"/>
                </a:lnTo>
                <a:lnTo>
                  <a:pt x="122254" y="369807"/>
                </a:lnTo>
                <a:lnTo>
                  <a:pt x="115661" y="369410"/>
                </a:lnTo>
                <a:lnTo>
                  <a:pt x="108408" y="368193"/>
                </a:lnTo>
                <a:lnTo>
                  <a:pt x="100715" y="366429"/>
                </a:lnTo>
                <a:lnTo>
                  <a:pt x="92729" y="364301"/>
                </a:lnTo>
                <a:lnTo>
                  <a:pt x="81315" y="361936"/>
                </a:lnTo>
                <a:lnTo>
                  <a:pt x="72114" y="359932"/>
                </a:lnTo>
                <a:lnTo>
                  <a:pt x="61675" y="355867"/>
                </a:lnTo>
                <a:lnTo>
                  <a:pt x="54190" y="352774"/>
                </a:lnTo>
                <a:lnTo>
                  <a:pt x="43935" y="344205"/>
                </a:lnTo>
                <a:lnTo>
                  <a:pt x="40579" y="338400"/>
                </a:lnTo>
                <a:lnTo>
                  <a:pt x="33893" y="32575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288"/>
          <p:cNvSpPr/>
          <p:nvPr/>
        </p:nvSpPr>
        <p:spPr>
          <a:xfrm>
            <a:off x="5832157" y="2211705"/>
            <a:ext cx="94298" cy="385763"/>
          </a:xfrm>
          <a:custGeom>
            <a:avLst/>
            <a:gdLst/>
            <a:ahLst/>
            <a:cxnLst/>
            <a:rect l="0" t="0" r="0" b="0"/>
            <a:pathLst>
              <a:path w="94298" h="385763">
                <a:moveTo>
                  <a:pt x="0" y="0"/>
                </a:moveTo>
                <a:lnTo>
                  <a:pt x="4551" y="13652"/>
                </a:lnTo>
                <a:lnTo>
                  <a:pt x="11865" y="33055"/>
                </a:lnTo>
                <a:lnTo>
                  <a:pt x="16482" y="44896"/>
                </a:lnTo>
                <a:lnTo>
                  <a:pt x="19561" y="54696"/>
                </a:lnTo>
                <a:lnTo>
                  <a:pt x="21613" y="63134"/>
                </a:lnTo>
                <a:lnTo>
                  <a:pt x="22981" y="70664"/>
                </a:lnTo>
                <a:lnTo>
                  <a:pt x="23894" y="77589"/>
                </a:lnTo>
                <a:lnTo>
                  <a:pt x="24502" y="84111"/>
                </a:lnTo>
                <a:lnTo>
                  <a:pt x="24906" y="90364"/>
                </a:lnTo>
                <a:lnTo>
                  <a:pt x="27082" y="101200"/>
                </a:lnTo>
                <a:lnTo>
                  <a:pt x="30437" y="115092"/>
                </a:lnTo>
                <a:lnTo>
                  <a:pt x="34579" y="131020"/>
                </a:lnTo>
                <a:lnTo>
                  <a:pt x="38293" y="143544"/>
                </a:lnTo>
                <a:lnTo>
                  <a:pt x="41721" y="153798"/>
                </a:lnTo>
                <a:lnTo>
                  <a:pt x="44959" y="162540"/>
                </a:lnTo>
                <a:lnTo>
                  <a:pt x="49023" y="175035"/>
                </a:lnTo>
                <a:lnTo>
                  <a:pt x="58618" y="206698"/>
                </a:lnTo>
                <a:lnTo>
                  <a:pt x="61939" y="220666"/>
                </a:lnTo>
                <a:lnTo>
                  <a:pt x="64152" y="232835"/>
                </a:lnTo>
                <a:lnTo>
                  <a:pt x="65629" y="243806"/>
                </a:lnTo>
                <a:lnTo>
                  <a:pt x="67565" y="255882"/>
                </a:lnTo>
                <a:lnTo>
                  <a:pt x="72256" y="282000"/>
                </a:lnTo>
                <a:lnTo>
                  <a:pt x="74841" y="292775"/>
                </a:lnTo>
                <a:lnTo>
                  <a:pt x="77517" y="301863"/>
                </a:lnTo>
                <a:lnTo>
                  <a:pt x="80253" y="309827"/>
                </a:lnTo>
                <a:lnTo>
                  <a:pt x="83030" y="317041"/>
                </a:lnTo>
                <a:lnTo>
                  <a:pt x="85833" y="323756"/>
                </a:lnTo>
                <a:lnTo>
                  <a:pt x="88654" y="330137"/>
                </a:lnTo>
                <a:lnTo>
                  <a:pt x="90536" y="339154"/>
                </a:lnTo>
                <a:lnTo>
                  <a:pt x="91790" y="349927"/>
                </a:lnTo>
                <a:lnTo>
                  <a:pt x="94297" y="3857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289"/>
          <p:cNvSpPr/>
          <p:nvPr/>
        </p:nvSpPr>
        <p:spPr>
          <a:xfrm>
            <a:off x="5361861" y="1613342"/>
            <a:ext cx="564594" cy="383925"/>
          </a:xfrm>
          <a:custGeom>
            <a:avLst/>
            <a:gdLst/>
            <a:ahLst/>
            <a:cxnLst/>
            <a:rect l="0" t="0" r="0" b="0"/>
            <a:pathLst>
              <a:path w="564594" h="383925">
                <a:moveTo>
                  <a:pt x="7381" y="135447"/>
                </a:moveTo>
                <a:lnTo>
                  <a:pt x="0" y="120686"/>
                </a:lnTo>
                <a:lnTo>
                  <a:pt x="1878" y="114282"/>
                </a:lnTo>
                <a:lnTo>
                  <a:pt x="5888" y="104133"/>
                </a:lnTo>
                <a:lnTo>
                  <a:pt x="10845" y="90098"/>
                </a:lnTo>
                <a:lnTo>
                  <a:pt x="16223" y="79414"/>
                </a:lnTo>
                <a:lnTo>
                  <a:pt x="18991" y="75232"/>
                </a:lnTo>
                <a:lnTo>
                  <a:pt x="27146" y="68045"/>
                </a:lnTo>
                <a:lnTo>
                  <a:pt x="39026" y="59771"/>
                </a:lnTo>
                <a:lnTo>
                  <a:pt x="57005" y="46569"/>
                </a:lnTo>
                <a:lnTo>
                  <a:pt x="66182" y="40952"/>
                </a:lnTo>
                <a:lnTo>
                  <a:pt x="75156" y="36256"/>
                </a:lnTo>
                <a:lnTo>
                  <a:pt x="98900" y="25095"/>
                </a:lnTo>
                <a:lnTo>
                  <a:pt x="112826" y="18774"/>
                </a:lnTo>
                <a:lnTo>
                  <a:pt x="128540" y="12790"/>
                </a:lnTo>
                <a:lnTo>
                  <a:pt x="137684" y="9861"/>
                </a:lnTo>
                <a:lnTo>
                  <a:pt x="147590" y="6956"/>
                </a:lnTo>
                <a:lnTo>
                  <a:pt x="158004" y="4066"/>
                </a:lnTo>
                <a:lnTo>
                  <a:pt x="174654" y="856"/>
                </a:lnTo>
                <a:lnTo>
                  <a:pt x="181762" y="0"/>
                </a:lnTo>
                <a:lnTo>
                  <a:pt x="194738" y="1589"/>
                </a:lnTo>
                <a:lnTo>
                  <a:pt x="206856" y="4517"/>
                </a:lnTo>
                <a:lnTo>
                  <a:pt x="224388" y="6166"/>
                </a:lnTo>
                <a:lnTo>
                  <a:pt x="235909" y="6552"/>
                </a:lnTo>
                <a:lnTo>
                  <a:pt x="240695" y="7607"/>
                </a:lnTo>
                <a:lnTo>
                  <a:pt x="257761" y="16144"/>
                </a:lnTo>
                <a:lnTo>
                  <a:pt x="262884" y="18765"/>
                </a:lnTo>
                <a:lnTo>
                  <a:pt x="266299" y="21464"/>
                </a:lnTo>
                <a:lnTo>
                  <a:pt x="268575" y="24216"/>
                </a:lnTo>
                <a:lnTo>
                  <a:pt x="272057" y="29814"/>
                </a:lnTo>
                <a:lnTo>
                  <a:pt x="279373" y="39273"/>
                </a:lnTo>
                <a:lnTo>
                  <a:pt x="284794" y="48571"/>
                </a:lnTo>
                <a:lnTo>
                  <a:pt x="293201" y="59965"/>
                </a:lnTo>
                <a:lnTo>
                  <a:pt x="295082" y="64171"/>
                </a:lnTo>
                <a:lnTo>
                  <a:pt x="297173" y="73924"/>
                </a:lnTo>
                <a:lnTo>
                  <a:pt x="300643" y="84609"/>
                </a:lnTo>
                <a:lnTo>
                  <a:pt x="304407" y="95707"/>
                </a:lnTo>
                <a:lnTo>
                  <a:pt x="306080" y="106990"/>
                </a:lnTo>
                <a:lnTo>
                  <a:pt x="306823" y="115815"/>
                </a:lnTo>
                <a:lnTo>
                  <a:pt x="307022" y="119502"/>
                </a:lnTo>
                <a:lnTo>
                  <a:pt x="304702" y="128678"/>
                </a:lnTo>
                <a:lnTo>
                  <a:pt x="301449" y="139106"/>
                </a:lnTo>
                <a:lnTo>
                  <a:pt x="300003" y="150091"/>
                </a:lnTo>
                <a:lnTo>
                  <a:pt x="296820" y="161323"/>
                </a:lnTo>
                <a:lnTo>
                  <a:pt x="292231" y="172665"/>
                </a:lnTo>
                <a:lnTo>
                  <a:pt x="287016" y="184056"/>
                </a:lnTo>
                <a:lnTo>
                  <a:pt x="278983" y="195469"/>
                </a:lnTo>
                <a:lnTo>
                  <a:pt x="269063" y="205939"/>
                </a:lnTo>
                <a:lnTo>
                  <a:pt x="258304" y="213767"/>
                </a:lnTo>
                <a:lnTo>
                  <a:pt x="244633" y="225501"/>
                </a:lnTo>
                <a:lnTo>
                  <a:pt x="236986" y="232631"/>
                </a:lnTo>
                <a:lnTo>
                  <a:pt x="228079" y="240241"/>
                </a:lnTo>
                <a:lnTo>
                  <a:pt x="218330" y="248173"/>
                </a:lnTo>
                <a:lnTo>
                  <a:pt x="208022" y="256318"/>
                </a:lnTo>
                <a:lnTo>
                  <a:pt x="194027" y="265368"/>
                </a:lnTo>
                <a:lnTo>
                  <a:pt x="172731" y="275728"/>
                </a:lnTo>
                <a:lnTo>
                  <a:pt x="161515" y="283837"/>
                </a:lnTo>
                <a:lnTo>
                  <a:pt x="149228" y="294743"/>
                </a:lnTo>
                <a:lnTo>
                  <a:pt x="134241" y="309116"/>
                </a:lnTo>
                <a:lnTo>
                  <a:pt x="120596" y="319948"/>
                </a:lnTo>
                <a:lnTo>
                  <a:pt x="108181" y="327938"/>
                </a:lnTo>
                <a:lnTo>
                  <a:pt x="91434" y="337791"/>
                </a:lnTo>
                <a:lnTo>
                  <a:pt x="80016" y="345790"/>
                </a:lnTo>
                <a:lnTo>
                  <a:pt x="65085" y="351516"/>
                </a:lnTo>
                <a:lnTo>
                  <a:pt x="60138" y="353788"/>
                </a:lnTo>
                <a:lnTo>
                  <a:pt x="55888" y="357208"/>
                </a:lnTo>
                <a:lnTo>
                  <a:pt x="48625" y="366088"/>
                </a:lnTo>
                <a:lnTo>
                  <a:pt x="45354" y="369218"/>
                </a:lnTo>
                <a:lnTo>
                  <a:pt x="42221" y="371304"/>
                </a:lnTo>
                <a:lnTo>
                  <a:pt x="39181" y="372695"/>
                </a:lnTo>
                <a:lnTo>
                  <a:pt x="37154" y="374575"/>
                </a:lnTo>
                <a:lnTo>
                  <a:pt x="35802" y="376781"/>
                </a:lnTo>
                <a:lnTo>
                  <a:pt x="34901" y="379204"/>
                </a:lnTo>
                <a:lnTo>
                  <a:pt x="35252" y="380819"/>
                </a:lnTo>
                <a:lnTo>
                  <a:pt x="36439" y="381896"/>
                </a:lnTo>
                <a:lnTo>
                  <a:pt x="38184" y="382614"/>
                </a:lnTo>
                <a:lnTo>
                  <a:pt x="45189" y="383625"/>
                </a:lnTo>
                <a:lnTo>
                  <a:pt x="62398" y="383924"/>
                </a:lnTo>
                <a:lnTo>
                  <a:pt x="75014" y="381454"/>
                </a:lnTo>
                <a:lnTo>
                  <a:pt x="103185" y="372107"/>
                </a:lnTo>
                <a:lnTo>
                  <a:pt x="115065" y="369421"/>
                </a:lnTo>
                <a:lnTo>
                  <a:pt x="129653" y="366677"/>
                </a:lnTo>
                <a:lnTo>
                  <a:pt x="146046" y="363896"/>
                </a:lnTo>
                <a:lnTo>
                  <a:pt x="160784" y="361089"/>
                </a:lnTo>
                <a:lnTo>
                  <a:pt x="187320" y="355430"/>
                </a:lnTo>
                <a:lnTo>
                  <a:pt x="235400" y="344036"/>
                </a:lnTo>
                <a:lnTo>
                  <a:pt x="258583" y="338326"/>
                </a:lnTo>
                <a:lnTo>
                  <a:pt x="270099" y="336422"/>
                </a:lnTo>
                <a:lnTo>
                  <a:pt x="281586" y="335153"/>
                </a:lnTo>
                <a:lnTo>
                  <a:pt x="293055" y="334307"/>
                </a:lnTo>
                <a:lnTo>
                  <a:pt x="408580" y="321167"/>
                </a:lnTo>
                <a:lnTo>
                  <a:pt x="429152" y="319268"/>
                </a:lnTo>
                <a:lnTo>
                  <a:pt x="445724" y="318002"/>
                </a:lnTo>
                <a:lnTo>
                  <a:pt x="461535" y="316205"/>
                </a:lnTo>
                <a:lnTo>
                  <a:pt x="476838" y="314055"/>
                </a:lnTo>
                <a:lnTo>
                  <a:pt x="491803" y="311669"/>
                </a:lnTo>
                <a:lnTo>
                  <a:pt x="503684" y="309126"/>
                </a:lnTo>
                <a:lnTo>
                  <a:pt x="513510" y="306478"/>
                </a:lnTo>
                <a:lnTo>
                  <a:pt x="528555" y="301949"/>
                </a:lnTo>
                <a:lnTo>
                  <a:pt x="545974" y="299041"/>
                </a:lnTo>
                <a:lnTo>
                  <a:pt x="555584" y="298537"/>
                </a:lnTo>
                <a:lnTo>
                  <a:pt x="564593" y="2983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290"/>
          <p:cNvSpPr/>
          <p:nvPr/>
        </p:nvSpPr>
        <p:spPr>
          <a:xfrm>
            <a:off x="3286125" y="3300412"/>
            <a:ext cx="77153" cy="531496"/>
          </a:xfrm>
          <a:custGeom>
            <a:avLst/>
            <a:gdLst/>
            <a:ahLst/>
            <a:cxnLst/>
            <a:rect l="0" t="0" r="0" b="0"/>
            <a:pathLst>
              <a:path w="77153" h="531496">
                <a:moveTo>
                  <a:pt x="0" y="0"/>
                </a:moveTo>
                <a:lnTo>
                  <a:pt x="0" y="31244"/>
                </a:lnTo>
                <a:lnTo>
                  <a:pt x="952" y="37022"/>
                </a:lnTo>
                <a:lnTo>
                  <a:pt x="2539" y="42779"/>
                </a:lnTo>
                <a:lnTo>
                  <a:pt x="4550" y="48522"/>
                </a:lnTo>
                <a:lnTo>
                  <a:pt x="5891" y="57113"/>
                </a:lnTo>
                <a:lnTo>
                  <a:pt x="6785" y="67603"/>
                </a:lnTo>
                <a:lnTo>
                  <a:pt x="7380" y="79358"/>
                </a:lnTo>
                <a:lnTo>
                  <a:pt x="8730" y="90053"/>
                </a:lnTo>
                <a:lnTo>
                  <a:pt x="10583" y="100040"/>
                </a:lnTo>
                <a:lnTo>
                  <a:pt x="12770" y="109556"/>
                </a:lnTo>
                <a:lnTo>
                  <a:pt x="14228" y="118757"/>
                </a:lnTo>
                <a:lnTo>
                  <a:pt x="15200" y="127749"/>
                </a:lnTo>
                <a:lnTo>
                  <a:pt x="15849" y="136601"/>
                </a:lnTo>
                <a:lnTo>
                  <a:pt x="17233" y="146312"/>
                </a:lnTo>
                <a:lnTo>
                  <a:pt x="19108" y="156597"/>
                </a:lnTo>
                <a:lnTo>
                  <a:pt x="21311" y="167263"/>
                </a:lnTo>
                <a:lnTo>
                  <a:pt x="22780" y="178184"/>
                </a:lnTo>
                <a:lnTo>
                  <a:pt x="23759" y="189274"/>
                </a:lnTo>
                <a:lnTo>
                  <a:pt x="24412" y="200478"/>
                </a:lnTo>
                <a:lnTo>
                  <a:pt x="39115" y="349686"/>
                </a:lnTo>
                <a:lnTo>
                  <a:pt x="40364" y="367426"/>
                </a:lnTo>
                <a:lnTo>
                  <a:pt x="42149" y="382111"/>
                </a:lnTo>
                <a:lnTo>
                  <a:pt x="44292" y="394758"/>
                </a:lnTo>
                <a:lnTo>
                  <a:pt x="46673" y="406047"/>
                </a:lnTo>
                <a:lnTo>
                  <a:pt x="48260" y="415478"/>
                </a:lnTo>
                <a:lnTo>
                  <a:pt x="50024" y="431037"/>
                </a:lnTo>
                <a:lnTo>
                  <a:pt x="51446" y="438805"/>
                </a:lnTo>
                <a:lnTo>
                  <a:pt x="53348" y="446842"/>
                </a:lnTo>
                <a:lnTo>
                  <a:pt x="55567" y="455057"/>
                </a:lnTo>
                <a:lnTo>
                  <a:pt x="57047" y="461487"/>
                </a:lnTo>
                <a:lnTo>
                  <a:pt x="58691" y="471170"/>
                </a:lnTo>
                <a:lnTo>
                  <a:pt x="60083" y="476038"/>
                </a:lnTo>
                <a:lnTo>
                  <a:pt x="61962" y="481189"/>
                </a:lnTo>
                <a:lnTo>
                  <a:pt x="64168" y="486528"/>
                </a:lnTo>
                <a:lnTo>
                  <a:pt x="66591" y="492944"/>
                </a:lnTo>
                <a:lnTo>
                  <a:pt x="71823" y="507694"/>
                </a:lnTo>
                <a:lnTo>
                  <a:pt x="73600" y="513723"/>
                </a:lnTo>
                <a:lnTo>
                  <a:pt x="74784" y="518694"/>
                </a:lnTo>
                <a:lnTo>
                  <a:pt x="77152" y="5314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291"/>
          <p:cNvSpPr/>
          <p:nvPr/>
        </p:nvSpPr>
        <p:spPr>
          <a:xfrm>
            <a:off x="2900362" y="3883463"/>
            <a:ext cx="1002984" cy="126085"/>
          </a:xfrm>
          <a:custGeom>
            <a:avLst/>
            <a:gdLst/>
            <a:ahLst/>
            <a:cxnLst/>
            <a:rect l="0" t="0" r="0" b="0"/>
            <a:pathLst>
              <a:path w="1002984" h="126085">
                <a:moveTo>
                  <a:pt x="0" y="111322"/>
                </a:moveTo>
                <a:lnTo>
                  <a:pt x="0" y="120424"/>
                </a:lnTo>
                <a:lnTo>
                  <a:pt x="952" y="123105"/>
                </a:lnTo>
                <a:lnTo>
                  <a:pt x="2540" y="124892"/>
                </a:lnTo>
                <a:lnTo>
                  <a:pt x="4551" y="126084"/>
                </a:lnTo>
                <a:lnTo>
                  <a:pt x="16945" y="124867"/>
                </a:lnTo>
                <a:lnTo>
                  <a:pt x="38011" y="121152"/>
                </a:lnTo>
                <a:lnTo>
                  <a:pt x="69599" y="116326"/>
                </a:lnTo>
                <a:lnTo>
                  <a:pt x="95703" y="113546"/>
                </a:lnTo>
                <a:lnTo>
                  <a:pt x="117782" y="111358"/>
                </a:lnTo>
                <a:lnTo>
                  <a:pt x="129004" y="109440"/>
                </a:lnTo>
                <a:lnTo>
                  <a:pt x="140295" y="107210"/>
                </a:lnTo>
                <a:lnTo>
                  <a:pt x="152585" y="103818"/>
                </a:lnTo>
                <a:lnTo>
                  <a:pt x="165541" y="99652"/>
                </a:lnTo>
                <a:lnTo>
                  <a:pt x="178941" y="94970"/>
                </a:lnTo>
                <a:lnTo>
                  <a:pt x="192636" y="90895"/>
                </a:lnTo>
                <a:lnTo>
                  <a:pt x="206529" y="87227"/>
                </a:lnTo>
                <a:lnTo>
                  <a:pt x="220554" y="83828"/>
                </a:lnTo>
                <a:lnTo>
                  <a:pt x="264076" y="74972"/>
                </a:lnTo>
                <a:lnTo>
                  <a:pt x="385145" y="51886"/>
                </a:lnTo>
                <a:lnTo>
                  <a:pt x="478074" y="36149"/>
                </a:lnTo>
                <a:lnTo>
                  <a:pt x="585007" y="18827"/>
                </a:lnTo>
                <a:lnTo>
                  <a:pt x="604317" y="15368"/>
                </a:lnTo>
                <a:lnTo>
                  <a:pt x="623858" y="13063"/>
                </a:lnTo>
                <a:lnTo>
                  <a:pt x="643553" y="11525"/>
                </a:lnTo>
                <a:lnTo>
                  <a:pt x="663350" y="10501"/>
                </a:lnTo>
                <a:lnTo>
                  <a:pt x="681311" y="8866"/>
                </a:lnTo>
                <a:lnTo>
                  <a:pt x="698048" y="6823"/>
                </a:lnTo>
                <a:lnTo>
                  <a:pt x="729343" y="2965"/>
                </a:lnTo>
                <a:lnTo>
                  <a:pt x="759128" y="1251"/>
                </a:lnTo>
                <a:lnTo>
                  <a:pt x="788240" y="489"/>
                </a:lnTo>
                <a:lnTo>
                  <a:pt x="863938" y="0"/>
                </a:lnTo>
                <a:lnTo>
                  <a:pt x="884569" y="912"/>
                </a:lnTo>
                <a:lnTo>
                  <a:pt x="904038" y="2473"/>
                </a:lnTo>
                <a:lnTo>
                  <a:pt x="937100" y="5794"/>
                </a:lnTo>
                <a:lnTo>
                  <a:pt x="958144" y="7271"/>
                </a:lnTo>
                <a:lnTo>
                  <a:pt x="967375" y="9569"/>
                </a:lnTo>
                <a:lnTo>
                  <a:pt x="976387" y="13007"/>
                </a:lnTo>
                <a:lnTo>
                  <a:pt x="1002983" y="2559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292"/>
          <p:cNvSpPr/>
          <p:nvPr/>
        </p:nvSpPr>
        <p:spPr>
          <a:xfrm>
            <a:off x="2975057" y="4200676"/>
            <a:ext cx="499664" cy="381236"/>
          </a:xfrm>
          <a:custGeom>
            <a:avLst/>
            <a:gdLst/>
            <a:ahLst/>
            <a:cxnLst/>
            <a:rect l="0" t="0" r="0" b="0"/>
            <a:pathLst>
              <a:path w="499664" h="381236">
                <a:moveTo>
                  <a:pt x="11030" y="94146"/>
                </a:moveTo>
                <a:lnTo>
                  <a:pt x="1928" y="89595"/>
                </a:lnTo>
                <a:lnTo>
                  <a:pt x="200" y="88255"/>
                </a:lnTo>
                <a:lnTo>
                  <a:pt x="0" y="87361"/>
                </a:lnTo>
                <a:lnTo>
                  <a:pt x="6523" y="81376"/>
                </a:lnTo>
                <a:lnTo>
                  <a:pt x="23347" y="64645"/>
                </a:lnTo>
                <a:lnTo>
                  <a:pt x="35872" y="54682"/>
                </a:lnTo>
                <a:lnTo>
                  <a:pt x="63985" y="35974"/>
                </a:lnTo>
                <a:lnTo>
                  <a:pt x="72051" y="31552"/>
                </a:lnTo>
                <a:lnTo>
                  <a:pt x="80286" y="27652"/>
                </a:lnTo>
                <a:lnTo>
                  <a:pt x="88633" y="24099"/>
                </a:lnTo>
                <a:lnTo>
                  <a:pt x="97055" y="20778"/>
                </a:lnTo>
                <a:lnTo>
                  <a:pt x="114034" y="14548"/>
                </a:lnTo>
                <a:lnTo>
                  <a:pt x="123514" y="11553"/>
                </a:lnTo>
                <a:lnTo>
                  <a:pt x="144208" y="5686"/>
                </a:lnTo>
                <a:lnTo>
                  <a:pt x="155060" y="3740"/>
                </a:lnTo>
                <a:lnTo>
                  <a:pt x="166105" y="2443"/>
                </a:lnTo>
                <a:lnTo>
                  <a:pt x="177278" y="1578"/>
                </a:lnTo>
                <a:lnTo>
                  <a:pt x="188537" y="1002"/>
                </a:lnTo>
                <a:lnTo>
                  <a:pt x="211207" y="361"/>
                </a:lnTo>
                <a:lnTo>
                  <a:pt x="240839" y="0"/>
                </a:lnTo>
                <a:lnTo>
                  <a:pt x="249961" y="902"/>
                </a:lnTo>
                <a:lnTo>
                  <a:pt x="258900" y="2456"/>
                </a:lnTo>
                <a:lnTo>
                  <a:pt x="267716" y="4445"/>
                </a:lnTo>
                <a:lnTo>
                  <a:pt x="276452" y="6722"/>
                </a:lnTo>
                <a:lnTo>
                  <a:pt x="285133" y="9194"/>
                </a:lnTo>
                <a:lnTo>
                  <a:pt x="293778" y="11794"/>
                </a:lnTo>
                <a:lnTo>
                  <a:pt x="308463" y="19762"/>
                </a:lnTo>
                <a:lnTo>
                  <a:pt x="321340" y="29654"/>
                </a:lnTo>
                <a:lnTo>
                  <a:pt x="333413" y="40401"/>
                </a:lnTo>
                <a:lnTo>
                  <a:pt x="342589" y="51527"/>
                </a:lnTo>
                <a:lnTo>
                  <a:pt x="346369" y="57161"/>
                </a:lnTo>
                <a:lnTo>
                  <a:pt x="350795" y="65679"/>
                </a:lnTo>
                <a:lnTo>
                  <a:pt x="355650" y="76121"/>
                </a:lnTo>
                <a:lnTo>
                  <a:pt x="360792" y="87844"/>
                </a:lnTo>
                <a:lnTo>
                  <a:pt x="364219" y="98517"/>
                </a:lnTo>
                <a:lnTo>
                  <a:pt x="366504" y="108490"/>
                </a:lnTo>
                <a:lnTo>
                  <a:pt x="368028" y="117996"/>
                </a:lnTo>
                <a:lnTo>
                  <a:pt x="368091" y="127192"/>
                </a:lnTo>
                <a:lnTo>
                  <a:pt x="367181" y="136179"/>
                </a:lnTo>
                <a:lnTo>
                  <a:pt x="365622" y="145028"/>
                </a:lnTo>
                <a:lnTo>
                  <a:pt x="362677" y="153785"/>
                </a:lnTo>
                <a:lnTo>
                  <a:pt x="358809" y="162480"/>
                </a:lnTo>
                <a:lnTo>
                  <a:pt x="354325" y="171135"/>
                </a:lnTo>
                <a:lnTo>
                  <a:pt x="329811" y="215171"/>
                </a:lnTo>
                <a:lnTo>
                  <a:pt x="321658" y="229122"/>
                </a:lnTo>
                <a:lnTo>
                  <a:pt x="307520" y="252243"/>
                </a:lnTo>
                <a:lnTo>
                  <a:pt x="300130" y="262409"/>
                </a:lnTo>
                <a:lnTo>
                  <a:pt x="292346" y="272044"/>
                </a:lnTo>
                <a:lnTo>
                  <a:pt x="284299" y="281325"/>
                </a:lnTo>
                <a:lnTo>
                  <a:pt x="276077" y="289417"/>
                </a:lnTo>
                <a:lnTo>
                  <a:pt x="267738" y="296716"/>
                </a:lnTo>
                <a:lnTo>
                  <a:pt x="259321" y="303488"/>
                </a:lnTo>
                <a:lnTo>
                  <a:pt x="250853" y="309907"/>
                </a:lnTo>
                <a:lnTo>
                  <a:pt x="233823" y="322120"/>
                </a:lnTo>
                <a:lnTo>
                  <a:pt x="222424" y="328996"/>
                </a:lnTo>
                <a:lnTo>
                  <a:pt x="209109" y="336438"/>
                </a:lnTo>
                <a:lnTo>
                  <a:pt x="194518" y="344257"/>
                </a:lnTo>
                <a:lnTo>
                  <a:pt x="181933" y="351374"/>
                </a:lnTo>
                <a:lnTo>
                  <a:pt x="170685" y="358024"/>
                </a:lnTo>
                <a:lnTo>
                  <a:pt x="160329" y="364362"/>
                </a:lnTo>
                <a:lnTo>
                  <a:pt x="151520" y="368588"/>
                </a:lnTo>
                <a:lnTo>
                  <a:pt x="136653" y="373282"/>
                </a:lnTo>
                <a:lnTo>
                  <a:pt x="108471" y="380477"/>
                </a:lnTo>
                <a:lnTo>
                  <a:pt x="99803" y="381235"/>
                </a:lnTo>
                <a:lnTo>
                  <a:pt x="85092" y="379539"/>
                </a:lnTo>
                <a:lnTo>
                  <a:pt x="72204" y="378150"/>
                </a:lnTo>
                <a:lnTo>
                  <a:pt x="66100" y="377779"/>
                </a:lnTo>
                <a:lnTo>
                  <a:pt x="61078" y="376580"/>
                </a:lnTo>
                <a:lnTo>
                  <a:pt x="52959" y="372708"/>
                </a:lnTo>
                <a:lnTo>
                  <a:pt x="39985" y="362460"/>
                </a:lnTo>
                <a:lnTo>
                  <a:pt x="34059" y="356907"/>
                </a:lnTo>
                <a:lnTo>
                  <a:pt x="32098" y="354093"/>
                </a:lnTo>
                <a:lnTo>
                  <a:pt x="28385" y="345581"/>
                </a:lnTo>
                <a:lnTo>
                  <a:pt x="24141" y="339880"/>
                </a:lnTo>
                <a:lnTo>
                  <a:pt x="23581" y="336074"/>
                </a:lnTo>
                <a:lnTo>
                  <a:pt x="25498" y="326765"/>
                </a:lnTo>
                <a:lnTo>
                  <a:pt x="29525" y="318817"/>
                </a:lnTo>
                <a:lnTo>
                  <a:pt x="35442" y="309252"/>
                </a:lnTo>
                <a:lnTo>
                  <a:pt x="44423" y="292302"/>
                </a:lnTo>
                <a:lnTo>
                  <a:pt x="49484" y="283400"/>
                </a:lnTo>
                <a:lnTo>
                  <a:pt x="54764" y="274608"/>
                </a:lnTo>
                <a:lnTo>
                  <a:pt x="60188" y="265888"/>
                </a:lnTo>
                <a:lnTo>
                  <a:pt x="65710" y="258171"/>
                </a:lnTo>
                <a:lnTo>
                  <a:pt x="71296" y="251121"/>
                </a:lnTo>
                <a:lnTo>
                  <a:pt x="76924" y="244516"/>
                </a:lnTo>
                <a:lnTo>
                  <a:pt x="90799" y="234637"/>
                </a:lnTo>
                <a:lnTo>
                  <a:pt x="98499" y="230669"/>
                </a:lnTo>
                <a:lnTo>
                  <a:pt x="106490" y="226119"/>
                </a:lnTo>
                <a:lnTo>
                  <a:pt x="114675" y="221181"/>
                </a:lnTo>
                <a:lnTo>
                  <a:pt x="122989" y="215983"/>
                </a:lnTo>
                <a:lnTo>
                  <a:pt x="131390" y="211566"/>
                </a:lnTo>
                <a:lnTo>
                  <a:pt x="139847" y="207668"/>
                </a:lnTo>
                <a:lnTo>
                  <a:pt x="148343" y="204118"/>
                </a:lnTo>
                <a:lnTo>
                  <a:pt x="156865" y="200798"/>
                </a:lnTo>
                <a:lnTo>
                  <a:pt x="173953" y="194570"/>
                </a:lnTo>
                <a:lnTo>
                  <a:pt x="182510" y="192527"/>
                </a:lnTo>
                <a:lnTo>
                  <a:pt x="191072" y="191166"/>
                </a:lnTo>
                <a:lnTo>
                  <a:pt x="199638" y="190259"/>
                </a:lnTo>
                <a:lnTo>
                  <a:pt x="208206" y="189654"/>
                </a:lnTo>
                <a:lnTo>
                  <a:pt x="216776" y="189251"/>
                </a:lnTo>
                <a:lnTo>
                  <a:pt x="225347" y="188982"/>
                </a:lnTo>
                <a:lnTo>
                  <a:pt x="236775" y="189755"/>
                </a:lnTo>
                <a:lnTo>
                  <a:pt x="250109" y="191223"/>
                </a:lnTo>
                <a:lnTo>
                  <a:pt x="264714" y="193154"/>
                </a:lnTo>
                <a:lnTo>
                  <a:pt x="276355" y="195394"/>
                </a:lnTo>
                <a:lnTo>
                  <a:pt x="286021" y="197840"/>
                </a:lnTo>
                <a:lnTo>
                  <a:pt x="294370" y="200422"/>
                </a:lnTo>
                <a:lnTo>
                  <a:pt x="304698" y="205002"/>
                </a:lnTo>
                <a:lnTo>
                  <a:pt x="316346" y="210912"/>
                </a:lnTo>
                <a:lnTo>
                  <a:pt x="328874" y="217710"/>
                </a:lnTo>
                <a:lnTo>
                  <a:pt x="355494" y="232884"/>
                </a:lnTo>
                <a:lnTo>
                  <a:pt x="369260" y="240930"/>
                </a:lnTo>
                <a:lnTo>
                  <a:pt x="379390" y="248200"/>
                </a:lnTo>
                <a:lnTo>
                  <a:pt x="387096" y="254951"/>
                </a:lnTo>
                <a:lnTo>
                  <a:pt x="393186" y="261357"/>
                </a:lnTo>
                <a:lnTo>
                  <a:pt x="401055" y="268485"/>
                </a:lnTo>
                <a:lnTo>
                  <a:pt x="410112" y="276094"/>
                </a:lnTo>
                <a:lnTo>
                  <a:pt x="419960" y="284025"/>
                </a:lnTo>
                <a:lnTo>
                  <a:pt x="430335" y="294075"/>
                </a:lnTo>
                <a:lnTo>
                  <a:pt x="441062" y="305537"/>
                </a:lnTo>
                <a:lnTo>
                  <a:pt x="452022" y="317941"/>
                </a:lnTo>
                <a:lnTo>
                  <a:pt x="461235" y="327163"/>
                </a:lnTo>
                <a:lnTo>
                  <a:pt x="469282" y="334263"/>
                </a:lnTo>
                <a:lnTo>
                  <a:pt x="482350" y="343740"/>
                </a:lnTo>
                <a:lnTo>
                  <a:pt x="487168" y="346267"/>
                </a:lnTo>
                <a:lnTo>
                  <a:pt x="499663" y="35132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293"/>
          <p:cNvSpPr/>
          <p:nvPr/>
        </p:nvSpPr>
        <p:spPr>
          <a:xfrm>
            <a:off x="3598772" y="4071937"/>
            <a:ext cx="319900" cy="479735"/>
          </a:xfrm>
          <a:custGeom>
            <a:avLst/>
            <a:gdLst/>
            <a:ahLst/>
            <a:cxnLst/>
            <a:rect l="0" t="0" r="0" b="0"/>
            <a:pathLst>
              <a:path w="319900" h="479735">
                <a:moveTo>
                  <a:pt x="64542" y="0"/>
                </a:moveTo>
                <a:lnTo>
                  <a:pt x="64542" y="23864"/>
                </a:lnTo>
                <a:lnTo>
                  <a:pt x="62003" y="34736"/>
                </a:lnTo>
                <a:lnTo>
                  <a:pt x="57698" y="46871"/>
                </a:lnTo>
                <a:lnTo>
                  <a:pt x="35924" y="111599"/>
                </a:lnTo>
                <a:lnTo>
                  <a:pt x="11438" y="192415"/>
                </a:lnTo>
                <a:lnTo>
                  <a:pt x="9137" y="202572"/>
                </a:lnTo>
                <a:lnTo>
                  <a:pt x="7603" y="212200"/>
                </a:lnTo>
                <a:lnTo>
                  <a:pt x="6580" y="221477"/>
                </a:lnTo>
                <a:lnTo>
                  <a:pt x="4946" y="230518"/>
                </a:lnTo>
                <a:lnTo>
                  <a:pt x="2904" y="239404"/>
                </a:lnTo>
                <a:lnTo>
                  <a:pt x="590" y="248185"/>
                </a:lnTo>
                <a:lnTo>
                  <a:pt x="0" y="255944"/>
                </a:lnTo>
                <a:lnTo>
                  <a:pt x="1885" y="269646"/>
                </a:lnTo>
                <a:lnTo>
                  <a:pt x="8301" y="301722"/>
                </a:lnTo>
                <a:lnTo>
                  <a:pt x="10856" y="312591"/>
                </a:lnTo>
                <a:lnTo>
                  <a:pt x="13511" y="322694"/>
                </a:lnTo>
                <a:lnTo>
                  <a:pt x="16234" y="332287"/>
                </a:lnTo>
                <a:lnTo>
                  <a:pt x="19002" y="340587"/>
                </a:lnTo>
                <a:lnTo>
                  <a:pt x="24617" y="354890"/>
                </a:lnTo>
                <a:lnTo>
                  <a:pt x="28401" y="363276"/>
                </a:lnTo>
                <a:lnTo>
                  <a:pt x="37685" y="382753"/>
                </a:lnTo>
                <a:lnTo>
                  <a:pt x="43780" y="390424"/>
                </a:lnTo>
                <a:lnTo>
                  <a:pt x="50700" y="396490"/>
                </a:lnTo>
                <a:lnTo>
                  <a:pt x="58172" y="401487"/>
                </a:lnTo>
                <a:lnTo>
                  <a:pt x="65058" y="405771"/>
                </a:lnTo>
                <a:lnTo>
                  <a:pt x="71553" y="409579"/>
                </a:lnTo>
                <a:lnTo>
                  <a:pt x="77789" y="413070"/>
                </a:lnTo>
                <a:lnTo>
                  <a:pt x="89797" y="419489"/>
                </a:lnTo>
                <a:lnTo>
                  <a:pt x="95666" y="422535"/>
                </a:lnTo>
                <a:lnTo>
                  <a:pt x="101484" y="424565"/>
                </a:lnTo>
                <a:lnTo>
                  <a:pt x="107268" y="425919"/>
                </a:lnTo>
                <a:lnTo>
                  <a:pt x="113028" y="426820"/>
                </a:lnTo>
                <a:lnTo>
                  <a:pt x="119726" y="427422"/>
                </a:lnTo>
                <a:lnTo>
                  <a:pt x="127049" y="427823"/>
                </a:lnTo>
                <a:lnTo>
                  <a:pt x="134789" y="428091"/>
                </a:lnTo>
                <a:lnTo>
                  <a:pt x="168436" y="428466"/>
                </a:lnTo>
                <a:lnTo>
                  <a:pt x="178572" y="427567"/>
                </a:lnTo>
                <a:lnTo>
                  <a:pt x="187235" y="426015"/>
                </a:lnTo>
                <a:lnTo>
                  <a:pt x="194915" y="424028"/>
                </a:lnTo>
                <a:lnTo>
                  <a:pt x="201940" y="421750"/>
                </a:lnTo>
                <a:lnTo>
                  <a:pt x="208528" y="419279"/>
                </a:lnTo>
                <a:lnTo>
                  <a:pt x="214825" y="416679"/>
                </a:lnTo>
                <a:lnTo>
                  <a:pt x="222833" y="413041"/>
                </a:lnTo>
                <a:lnTo>
                  <a:pt x="241892" y="403919"/>
                </a:lnTo>
                <a:lnTo>
                  <a:pt x="252308" y="396915"/>
                </a:lnTo>
                <a:lnTo>
                  <a:pt x="263062" y="388435"/>
                </a:lnTo>
                <a:lnTo>
                  <a:pt x="282313" y="371710"/>
                </a:lnTo>
                <a:lnTo>
                  <a:pt x="294045" y="361102"/>
                </a:lnTo>
                <a:lnTo>
                  <a:pt x="302434" y="353212"/>
                </a:lnTo>
                <a:lnTo>
                  <a:pt x="309337" y="345579"/>
                </a:lnTo>
                <a:lnTo>
                  <a:pt x="315580" y="335836"/>
                </a:lnTo>
                <a:lnTo>
                  <a:pt x="318990" y="325155"/>
                </a:lnTo>
                <a:lnTo>
                  <a:pt x="319899" y="319640"/>
                </a:lnTo>
                <a:lnTo>
                  <a:pt x="318369" y="305893"/>
                </a:lnTo>
                <a:lnTo>
                  <a:pt x="314177" y="287436"/>
                </a:lnTo>
                <a:lnTo>
                  <a:pt x="311064" y="282372"/>
                </a:lnTo>
                <a:lnTo>
                  <a:pt x="301304" y="271360"/>
                </a:lnTo>
                <a:lnTo>
                  <a:pt x="298584" y="269489"/>
                </a:lnTo>
                <a:lnTo>
                  <a:pt x="293021" y="267410"/>
                </a:lnTo>
                <a:lnTo>
                  <a:pt x="284534" y="266240"/>
                </a:lnTo>
                <a:lnTo>
                  <a:pt x="276299" y="268506"/>
                </a:lnTo>
                <a:lnTo>
                  <a:pt x="267242" y="272689"/>
                </a:lnTo>
                <a:lnTo>
                  <a:pt x="260041" y="277723"/>
                </a:lnTo>
                <a:lnTo>
                  <a:pt x="250632" y="285912"/>
                </a:lnTo>
                <a:lnTo>
                  <a:pt x="242182" y="291537"/>
                </a:lnTo>
                <a:lnTo>
                  <a:pt x="237261" y="294370"/>
                </a:lnTo>
                <a:lnTo>
                  <a:pt x="229254" y="302599"/>
                </a:lnTo>
                <a:lnTo>
                  <a:pt x="225785" y="307460"/>
                </a:lnTo>
                <a:lnTo>
                  <a:pt x="216851" y="315402"/>
                </a:lnTo>
                <a:lnTo>
                  <a:pt x="211801" y="318853"/>
                </a:lnTo>
                <a:lnTo>
                  <a:pt x="203651" y="327768"/>
                </a:lnTo>
                <a:lnTo>
                  <a:pt x="195901" y="338080"/>
                </a:lnTo>
                <a:lnTo>
                  <a:pt x="186107" y="349012"/>
                </a:lnTo>
                <a:lnTo>
                  <a:pt x="182732" y="354595"/>
                </a:lnTo>
                <a:lnTo>
                  <a:pt x="178984" y="365878"/>
                </a:lnTo>
                <a:lnTo>
                  <a:pt x="174778" y="377242"/>
                </a:lnTo>
                <a:lnTo>
                  <a:pt x="169734" y="389596"/>
                </a:lnTo>
                <a:lnTo>
                  <a:pt x="164316" y="404611"/>
                </a:lnTo>
                <a:lnTo>
                  <a:pt x="162491" y="415473"/>
                </a:lnTo>
                <a:lnTo>
                  <a:pt x="161274" y="428430"/>
                </a:lnTo>
                <a:lnTo>
                  <a:pt x="160463" y="442783"/>
                </a:lnTo>
                <a:lnTo>
                  <a:pt x="160874" y="453303"/>
                </a:lnTo>
                <a:lnTo>
                  <a:pt x="163872" y="467533"/>
                </a:lnTo>
                <a:lnTo>
                  <a:pt x="166364" y="476348"/>
                </a:lnTo>
                <a:lnTo>
                  <a:pt x="168618" y="477586"/>
                </a:lnTo>
                <a:lnTo>
                  <a:pt x="176203" y="478960"/>
                </a:lnTo>
                <a:lnTo>
                  <a:pt x="183384" y="479572"/>
                </a:lnTo>
                <a:lnTo>
                  <a:pt x="186633" y="479734"/>
                </a:lnTo>
                <a:lnTo>
                  <a:pt x="189751" y="478890"/>
                </a:lnTo>
                <a:lnTo>
                  <a:pt x="199060" y="473232"/>
                </a:lnTo>
                <a:lnTo>
                  <a:pt x="201703" y="4714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294"/>
          <p:cNvSpPr/>
          <p:nvPr/>
        </p:nvSpPr>
        <p:spPr>
          <a:xfrm>
            <a:off x="4186726" y="3840479"/>
            <a:ext cx="25229" cy="51437"/>
          </a:xfrm>
          <a:custGeom>
            <a:avLst/>
            <a:gdLst/>
            <a:ahLst/>
            <a:cxnLst/>
            <a:rect l="0" t="0" r="0" b="0"/>
            <a:pathLst>
              <a:path w="25229" h="51437">
                <a:moveTo>
                  <a:pt x="25228" y="0"/>
                </a:moveTo>
                <a:lnTo>
                  <a:pt x="25228" y="4552"/>
                </a:lnTo>
                <a:lnTo>
                  <a:pt x="24276" y="6845"/>
                </a:lnTo>
                <a:lnTo>
                  <a:pt x="22689" y="9326"/>
                </a:lnTo>
                <a:lnTo>
                  <a:pt x="20678" y="11932"/>
                </a:lnTo>
                <a:lnTo>
                  <a:pt x="18385" y="13670"/>
                </a:lnTo>
                <a:lnTo>
                  <a:pt x="15903" y="14829"/>
                </a:lnTo>
                <a:lnTo>
                  <a:pt x="13297" y="15601"/>
                </a:lnTo>
                <a:lnTo>
                  <a:pt x="10606" y="16116"/>
                </a:lnTo>
                <a:lnTo>
                  <a:pt x="7860" y="16459"/>
                </a:lnTo>
                <a:lnTo>
                  <a:pt x="5078" y="16688"/>
                </a:lnTo>
                <a:lnTo>
                  <a:pt x="3222" y="15888"/>
                </a:lnTo>
                <a:lnTo>
                  <a:pt x="1985" y="14402"/>
                </a:lnTo>
                <a:lnTo>
                  <a:pt x="0" y="9724"/>
                </a:lnTo>
                <a:lnTo>
                  <a:pt x="789" y="9341"/>
                </a:lnTo>
                <a:lnTo>
                  <a:pt x="2268" y="9085"/>
                </a:lnTo>
                <a:lnTo>
                  <a:pt x="4206" y="8914"/>
                </a:lnTo>
                <a:lnTo>
                  <a:pt x="6452" y="8801"/>
                </a:lnTo>
                <a:lnTo>
                  <a:pt x="11486" y="8674"/>
                </a:lnTo>
                <a:lnTo>
                  <a:pt x="19675" y="8603"/>
                </a:lnTo>
                <a:lnTo>
                  <a:pt x="21526" y="9546"/>
                </a:lnTo>
                <a:lnTo>
                  <a:pt x="22760" y="11126"/>
                </a:lnTo>
                <a:lnTo>
                  <a:pt x="23583" y="13133"/>
                </a:lnTo>
                <a:lnTo>
                  <a:pt x="24131" y="15423"/>
                </a:lnTo>
                <a:lnTo>
                  <a:pt x="24497" y="17902"/>
                </a:lnTo>
                <a:lnTo>
                  <a:pt x="24741" y="20507"/>
                </a:lnTo>
                <a:lnTo>
                  <a:pt x="24904" y="23197"/>
                </a:lnTo>
                <a:lnTo>
                  <a:pt x="25012" y="25942"/>
                </a:lnTo>
                <a:lnTo>
                  <a:pt x="25228" y="5143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295"/>
          <p:cNvSpPr/>
          <p:nvPr/>
        </p:nvSpPr>
        <p:spPr>
          <a:xfrm>
            <a:off x="4580572" y="3369513"/>
            <a:ext cx="642938" cy="350953"/>
          </a:xfrm>
          <a:custGeom>
            <a:avLst/>
            <a:gdLst/>
            <a:ahLst/>
            <a:cxnLst/>
            <a:rect l="0" t="0" r="0" b="0"/>
            <a:pathLst>
              <a:path w="642938" h="350953">
                <a:moveTo>
                  <a:pt x="0" y="76632"/>
                </a:moveTo>
                <a:lnTo>
                  <a:pt x="9102" y="67530"/>
                </a:lnTo>
                <a:lnTo>
                  <a:pt x="23864" y="57319"/>
                </a:lnTo>
                <a:lnTo>
                  <a:pt x="31149" y="52326"/>
                </a:lnTo>
                <a:lnTo>
                  <a:pt x="49404" y="39159"/>
                </a:lnTo>
                <a:lnTo>
                  <a:pt x="67677" y="28862"/>
                </a:lnTo>
                <a:lnTo>
                  <a:pt x="85324" y="21111"/>
                </a:lnTo>
                <a:lnTo>
                  <a:pt x="102692" y="14491"/>
                </a:lnTo>
                <a:lnTo>
                  <a:pt x="115134" y="11392"/>
                </a:lnTo>
                <a:lnTo>
                  <a:pt x="130096" y="8373"/>
                </a:lnTo>
                <a:lnTo>
                  <a:pt x="146738" y="5409"/>
                </a:lnTo>
                <a:lnTo>
                  <a:pt x="160690" y="3432"/>
                </a:lnTo>
                <a:lnTo>
                  <a:pt x="172850" y="2114"/>
                </a:lnTo>
                <a:lnTo>
                  <a:pt x="183813" y="1236"/>
                </a:lnTo>
                <a:lnTo>
                  <a:pt x="194932" y="650"/>
                </a:lnTo>
                <a:lnTo>
                  <a:pt x="217447" y="0"/>
                </a:lnTo>
                <a:lnTo>
                  <a:pt x="227832" y="779"/>
                </a:lnTo>
                <a:lnTo>
                  <a:pt x="246991" y="4184"/>
                </a:lnTo>
                <a:lnTo>
                  <a:pt x="262492" y="8873"/>
                </a:lnTo>
                <a:lnTo>
                  <a:pt x="276683" y="15084"/>
                </a:lnTo>
                <a:lnTo>
                  <a:pt x="292515" y="24194"/>
                </a:lnTo>
                <a:lnTo>
                  <a:pt x="303997" y="32054"/>
                </a:lnTo>
                <a:lnTo>
                  <a:pt x="308392" y="35483"/>
                </a:lnTo>
                <a:lnTo>
                  <a:pt x="315816" y="44373"/>
                </a:lnTo>
                <a:lnTo>
                  <a:pt x="319129" y="49411"/>
                </a:lnTo>
                <a:lnTo>
                  <a:pt x="321337" y="55627"/>
                </a:lnTo>
                <a:lnTo>
                  <a:pt x="322810" y="62629"/>
                </a:lnTo>
                <a:lnTo>
                  <a:pt x="323792" y="70154"/>
                </a:lnTo>
                <a:lnTo>
                  <a:pt x="324446" y="77075"/>
                </a:lnTo>
                <a:lnTo>
                  <a:pt x="324882" y="83595"/>
                </a:lnTo>
                <a:lnTo>
                  <a:pt x="325173" y="89846"/>
                </a:lnTo>
                <a:lnTo>
                  <a:pt x="324415" y="96871"/>
                </a:lnTo>
                <a:lnTo>
                  <a:pt x="322957" y="104412"/>
                </a:lnTo>
                <a:lnTo>
                  <a:pt x="321032" y="112297"/>
                </a:lnTo>
                <a:lnTo>
                  <a:pt x="317844" y="122316"/>
                </a:lnTo>
                <a:lnTo>
                  <a:pt x="313813" y="133758"/>
                </a:lnTo>
                <a:lnTo>
                  <a:pt x="309222" y="146148"/>
                </a:lnTo>
                <a:lnTo>
                  <a:pt x="304255" y="157266"/>
                </a:lnTo>
                <a:lnTo>
                  <a:pt x="299039" y="167535"/>
                </a:lnTo>
                <a:lnTo>
                  <a:pt x="293657" y="177239"/>
                </a:lnTo>
                <a:lnTo>
                  <a:pt x="287212" y="186566"/>
                </a:lnTo>
                <a:lnTo>
                  <a:pt x="280057" y="195641"/>
                </a:lnTo>
                <a:lnTo>
                  <a:pt x="238941" y="244390"/>
                </a:lnTo>
                <a:lnTo>
                  <a:pt x="225969" y="258003"/>
                </a:lnTo>
                <a:lnTo>
                  <a:pt x="212559" y="270889"/>
                </a:lnTo>
                <a:lnTo>
                  <a:pt x="198856" y="283289"/>
                </a:lnTo>
                <a:lnTo>
                  <a:pt x="186863" y="292508"/>
                </a:lnTo>
                <a:lnTo>
                  <a:pt x="176010" y="299607"/>
                </a:lnTo>
                <a:lnTo>
                  <a:pt x="165917" y="305292"/>
                </a:lnTo>
                <a:lnTo>
                  <a:pt x="157284" y="310987"/>
                </a:lnTo>
                <a:lnTo>
                  <a:pt x="149624" y="316688"/>
                </a:lnTo>
                <a:lnTo>
                  <a:pt x="142612" y="322394"/>
                </a:lnTo>
                <a:lnTo>
                  <a:pt x="129741" y="328734"/>
                </a:lnTo>
                <a:lnTo>
                  <a:pt x="116718" y="332505"/>
                </a:lnTo>
                <a:lnTo>
                  <a:pt x="85074" y="342686"/>
                </a:lnTo>
                <a:lnTo>
                  <a:pt x="76718" y="345442"/>
                </a:lnTo>
                <a:lnTo>
                  <a:pt x="75910" y="346326"/>
                </a:lnTo>
                <a:lnTo>
                  <a:pt x="101213" y="343441"/>
                </a:lnTo>
                <a:lnTo>
                  <a:pt x="121184" y="342851"/>
                </a:lnTo>
                <a:lnTo>
                  <a:pt x="426752" y="342398"/>
                </a:lnTo>
                <a:lnTo>
                  <a:pt x="452141" y="343344"/>
                </a:lnTo>
                <a:lnTo>
                  <a:pt x="476687" y="344928"/>
                </a:lnTo>
                <a:lnTo>
                  <a:pt x="519519" y="348274"/>
                </a:lnTo>
                <a:lnTo>
                  <a:pt x="548080" y="349761"/>
                </a:lnTo>
                <a:lnTo>
                  <a:pt x="570298" y="350423"/>
                </a:lnTo>
                <a:lnTo>
                  <a:pt x="616111" y="350905"/>
                </a:lnTo>
                <a:lnTo>
                  <a:pt x="642937" y="35095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296"/>
          <p:cNvSpPr/>
          <p:nvPr/>
        </p:nvSpPr>
        <p:spPr>
          <a:xfrm>
            <a:off x="4503420" y="3833484"/>
            <a:ext cx="848678" cy="67004"/>
          </a:xfrm>
          <a:custGeom>
            <a:avLst/>
            <a:gdLst/>
            <a:ahLst/>
            <a:cxnLst/>
            <a:rect l="0" t="0" r="0" b="0"/>
            <a:pathLst>
              <a:path w="848678" h="67004">
                <a:moveTo>
                  <a:pt x="0" y="67003"/>
                </a:moveTo>
                <a:lnTo>
                  <a:pt x="23863" y="55072"/>
                </a:lnTo>
                <a:lnTo>
                  <a:pt x="32101" y="51428"/>
                </a:lnTo>
                <a:lnTo>
                  <a:pt x="53954" y="42301"/>
                </a:lnTo>
                <a:lnTo>
                  <a:pt x="65497" y="39105"/>
                </a:lnTo>
                <a:lnTo>
                  <a:pt x="77002" y="36975"/>
                </a:lnTo>
                <a:lnTo>
                  <a:pt x="88482" y="35554"/>
                </a:lnTo>
                <a:lnTo>
                  <a:pt x="99945" y="33655"/>
                </a:lnTo>
                <a:lnTo>
                  <a:pt x="111397" y="31436"/>
                </a:lnTo>
                <a:lnTo>
                  <a:pt x="122842" y="29004"/>
                </a:lnTo>
                <a:lnTo>
                  <a:pt x="134282" y="27383"/>
                </a:lnTo>
                <a:lnTo>
                  <a:pt x="157154" y="25581"/>
                </a:lnTo>
                <a:lnTo>
                  <a:pt x="182558" y="24781"/>
                </a:lnTo>
                <a:lnTo>
                  <a:pt x="196000" y="24568"/>
                </a:lnTo>
                <a:lnTo>
                  <a:pt x="209724" y="23473"/>
                </a:lnTo>
                <a:lnTo>
                  <a:pt x="223636" y="21791"/>
                </a:lnTo>
                <a:lnTo>
                  <a:pt x="237673" y="19716"/>
                </a:lnTo>
                <a:lnTo>
                  <a:pt x="251794" y="18333"/>
                </a:lnTo>
                <a:lnTo>
                  <a:pt x="265970" y="17412"/>
                </a:lnTo>
                <a:lnTo>
                  <a:pt x="377551" y="11382"/>
                </a:lnTo>
                <a:lnTo>
                  <a:pt x="408863" y="8967"/>
                </a:lnTo>
                <a:lnTo>
                  <a:pt x="435452" y="6405"/>
                </a:lnTo>
                <a:lnTo>
                  <a:pt x="458894" y="3744"/>
                </a:lnTo>
                <a:lnTo>
                  <a:pt x="480237" y="1971"/>
                </a:lnTo>
                <a:lnTo>
                  <a:pt x="500180" y="788"/>
                </a:lnTo>
                <a:lnTo>
                  <a:pt x="519191" y="0"/>
                </a:lnTo>
                <a:lnTo>
                  <a:pt x="536627" y="427"/>
                </a:lnTo>
                <a:lnTo>
                  <a:pt x="553013" y="1664"/>
                </a:lnTo>
                <a:lnTo>
                  <a:pt x="568701" y="3441"/>
                </a:lnTo>
                <a:lnTo>
                  <a:pt x="583921" y="4626"/>
                </a:lnTo>
                <a:lnTo>
                  <a:pt x="598831" y="5416"/>
                </a:lnTo>
                <a:lnTo>
                  <a:pt x="628097" y="6294"/>
                </a:lnTo>
                <a:lnTo>
                  <a:pt x="656979" y="6683"/>
                </a:lnTo>
                <a:lnTo>
                  <a:pt x="677063" y="7740"/>
                </a:lnTo>
                <a:lnTo>
                  <a:pt x="764260" y="13740"/>
                </a:lnTo>
                <a:lnTo>
                  <a:pt x="789251" y="14755"/>
                </a:lnTo>
                <a:lnTo>
                  <a:pt x="814983" y="16280"/>
                </a:lnTo>
                <a:lnTo>
                  <a:pt x="823357" y="17948"/>
                </a:lnTo>
                <a:lnTo>
                  <a:pt x="848677" y="2414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97"/>
          <p:cNvSpPr/>
          <p:nvPr/>
        </p:nvSpPr>
        <p:spPr>
          <a:xfrm>
            <a:off x="4537709" y="3953467"/>
            <a:ext cx="325490" cy="481561"/>
          </a:xfrm>
          <a:custGeom>
            <a:avLst/>
            <a:gdLst/>
            <a:ahLst/>
            <a:cxnLst/>
            <a:rect l="0" t="0" r="0" b="0"/>
            <a:pathLst>
              <a:path w="325490" h="481561">
                <a:moveTo>
                  <a:pt x="291466" y="15600"/>
                </a:moveTo>
                <a:lnTo>
                  <a:pt x="277813" y="11049"/>
                </a:lnTo>
                <a:lnTo>
                  <a:pt x="271886" y="8756"/>
                </a:lnTo>
                <a:lnTo>
                  <a:pt x="266031" y="6275"/>
                </a:lnTo>
                <a:lnTo>
                  <a:pt x="260221" y="3668"/>
                </a:lnTo>
                <a:lnTo>
                  <a:pt x="251227" y="772"/>
                </a:lnTo>
                <a:lnTo>
                  <a:pt x="247495" y="0"/>
                </a:lnTo>
                <a:lnTo>
                  <a:pt x="244054" y="437"/>
                </a:lnTo>
                <a:lnTo>
                  <a:pt x="240808" y="1682"/>
                </a:lnTo>
                <a:lnTo>
                  <a:pt x="237691" y="3464"/>
                </a:lnTo>
                <a:lnTo>
                  <a:pt x="229148" y="5444"/>
                </a:lnTo>
                <a:lnTo>
                  <a:pt x="224203" y="5971"/>
                </a:lnTo>
                <a:lnTo>
                  <a:pt x="219954" y="7276"/>
                </a:lnTo>
                <a:lnTo>
                  <a:pt x="212692" y="11265"/>
                </a:lnTo>
                <a:lnTo>
                  <a:pt x="207518" y="13663"/>
                </a:lnTo>
                <a:lnTo>
                  <a:pt x="201211" y="16213"/>
                </a:lnTo>
                <a:lnTo>
                  <a:pt x="194148" y="18866"/>
                </a:lnTo>
                <a:lnTo>
                  <a:pt x="182772" y="21588"/>
                </a:lnTo>
                <a:lnTo>
                  <a:pt x="168521" y="24354"/>
                </a:lnTo>
                <a:lnTo>
                  <a:pt x="152352" y="27151"/>
                </a:lnTo>
                <a:lnTo>
                  <a:pt x="138716" y="29016"/>
                </a:lnTo>
                <a:lnTo>
                  <a:pt x="126768" y="30259"/>
                </a:lnTo>
                <a:lnTo>
                  <a:pt x="115944" y="31088"/>
                </a:lnTo>
                <a:lnTo>
                  <a:pt x="106824" y="31640"/>
                </a:lnTo>
                <a:lnTo>
                  <a:pt x="91610" y="32254"/>
                </a:lnTo>
                <a:lnTo>
                  <a:pt x="84886" y="31465"/>
                </a:lnTo>
                <a:lnTo>
                  <a:pt x="78498" y="29987"/>
                </a:lnTo>
                <a:lnTo>
                  <a:pt x="72335" y="28049"/>
                </a:lnTo>
                <a:lnTo>
                  <a:pt x="66321" y="26757"/>
                </a:lnTo>
                <a:lnTo>
                  <a:pt x="60407" y="25895"/>
                </a:lnTo>
                <a:lnTo>
                  <a:pt x="54559" y="25321"/>
                </a:lnTo>
                <a:lnTo>
                  <a:pt x="45521" y="24683"/>
                </a:lnTo>
                <a:lnTo>
                  <a:pt x="38329" y="24400"/>
                </a:lnTo>
                <a:lnTo>
                  <a:pt x="28925" y="24240"/>
                </a:lnTo>
                <a:lnTo>
                  <a:pt x="14334" y="24182"/>
                </a:lnTo>
                <a:lnTo>
                  <a:pt x="13366" y="26084"/>
                </a:lnTo>
                <a:lnTo>
                  <a:pt x="13674" y="29257"/>
                </a:lnTo>
                <a:lnTo>
                  <a:pt x="16117" y="40284"/>
                </a:lnTo>
                <a:lnTo>
                  <a:pt x="16942" y="52544"/>
                </a:lnTo>
                <a:lnTo>
                  <a:pt x="17085" y="79463"/>
                </a:lnTo>
                <a:lnTo>
                  <a:pt x="18058" y="88655"/>
                </a:lnTo>
                <a:lnTo>
                  <a:pt x="19659" y="96688"/>
                </a:lnTo>
                <a:lnTo>
                  <a:pt x="23025" y="110695"/>
                </a:lnTo>
                <a:lnTo>
                  <a:pt x="24521" y="123269"/>
                </a:lnTo>
                <a:lnTo>
                  <a:pt x="22646" y="137748"/>
                </a:lnTo>
                <a:lnTo>
                  <a:pt x="19590" y="152756"/>
                </a:lnTo>
                <a:lnTo>
                  <a:pt x="18232" y="165776"/>
                </a:lnTo>
                <a:lnTo>
                  <a:pt x="17628" y="177912"/>
                </a:lnTo>
                <a:lnTo>
                  <a:pt x="17360" y="189656"/>
                </a:lnTo>
                <a:lnTo>
                  <a:pt x="17241" y="201226"/>
                </a:lnTo>
                <a:lnTo>
                  <a:pt x="14648" y="212718"/>
                </a:lnTo>
                <a:lnTo>
                  <a:pt x="12623" y="218450"/>
                </a:lnTo>
                <a:lnTo>
                  <a:pt x="12226" y="223223"/>
                </a:lnTo>
                <a:lnTo>
                  <a:pt x="12913" y="227358"/>
                </a:lnTo>
                <a:lnTo>
                  <a:pt x="15265" y="234492"/>
                </a:lnTo>
                <a:lnTo>
                  <a:pt x="16774" y="246833"/>
                </a:lnTo>
                <a:lnTo>
                  <a:pt x="16898" y="249766"/>
                </a:lnTo>
                <a:lnTo>
                  <a:pt x="17933" y="251720"/>
                </a:lnTo>
                <a:lnTo>
                  <a:pt x="19576" y="253024"/>
                </a:lnTo>
                <a:lnTo>
                  <a:pt x="21623" y="253892"/>
                </a:lnTo>
                <a:lnTo>
                  <a:pt x="23941" y="252566"/>
                </a:lnTo>
                <a:lnTo>
                  <a:pt x="29056" y="246014"/>
                </a:lnTo>
                <a:lnTo>
                  <a:pt x="31964" y="239291"/>
                </a:lnTo>
                <a:lnTo>
                  <a:pt x="32739" y="236165"/>
                </a:lnTo>
                <a:lnTo>
                  <a:pt x="41221" y="227611"/>
                </a:lnTo>
                <a:lnTo>
                  <a:pt x="47483" y="222663"/>
                </a:lnTo>
                <a:lnTo>
                  <a:pt x="56982" y="212086"/>
                </a:lnTo>
                <a:lnTo>
                  <a:pt x="60848" y="206598"/>
                </a:lnTo>
                <a:lnTo>
                  <a:pt x="70224" y="197960"/>
                </a:lnTo>
                <a:lnTo>
                  <a:pt x="75391" y="194324"/>
                </a:lnTo>
                <a:lnTo>
                  <a:pt x="80741" y="189994"/>
                </a:lnTo>
                <a:lnTo>
                  <a:pt x="86213" y="185203"/>
                </a:lnTo>
                <a:lnTo>
                  <a:pt x="91765" y="180103"/>
                </a:lnTo>
                <a:lnTo>
                  <a:pt x="100229" y="174799"/>
                </a:lnTo>
                <a:lnTo>
                  <a:pt x="110635" y="169358"/>
                </a:lnTo>
                <a:lnTo>
                  <a:pt x="122334" y="163825"/>
                </a:lnTo>
                <a:lnTo>
                  <a:pt x="132039" y="160137"/>
                </a:lnTo>
                <a:lnTo>
                  <a:pt x="140413" y="157678"/>
                </a:lnTo>
                <a:lnTo>
                  <a:pt x="147902" y="156039"/>
                </a:lnTo>
                <a:lnTo>
                  <a:pt x="154799" y="153993"/>
                </a:lnTo>
                <a:lnTo>
                  <a:pt x="161302" y="151677"/>
                </a:lnTo>
                <a:lnTo>
                  <a:pt x="167542" y="149181"/>
                </a:lnTo>
                <a:lnTo>
                  <a:pt x="174560" y="148469"/>
                </a:lnTo>
                <a:lnTo>
                  <a:pt x="182096" y="148947"/>
                </a:lnTo>
                <a:lnTo>
                  <a:pt x="189977" y="150218"/>
                </a:lnTo>
                <a:lnTo>
                  <a:pt x="199994" y="151065"/>
                </a:lnTo>
                <a:lnTo>
                  <a:pt x="211435" y="151630"/>
                </a:lnTo>
                <a:lnTo>
                  <a:pt x="223824" y="152007"/>
                </a:lnTo>
                <a:lnTo>
                  <a:pt x="233989" y="153211"/>
                </a:lnTo>
                <a:lnTo>
                  <a:pt x="242670" y="154965"/>
                </a:lnTo>
                <a:lnTo>
                  <a:pt x="250363" y="157088"/>
                </a:lnTo>
                <a:lnTo>
                  <a:pt x="257396" y="160408"/>
                </a:lnTo>
                <a:lnTo>
                  <a:pt x="263990" y="164526"/>
                </a:lnTo>
                <a:lnTo>
                  <a:pt x="270291" y="169177"/>
                </a:lnTo>
                <a:lnTo>
                  <a:pt x="276397" y="173229"/>
                </a:lnTo>
                <a:lnTo>
                  <a:pt x="282372" y="176884"/>
                </a:lnTo>
                <a:lnTo>
                  <a:pt x="288261" y="180272"/>
                </a:lnTo>
                <a:lnTo>
                  <a:pt x="293139" y="185389"/>
                </a:lnTo>
                <a:lnTo>
                  <a:pt x="305508" y="205290"/>
                </a:lnTo>
                <a:lnTo>
                  <a:pt x="315487" y="217700"/>
                </a:lnTo>
                <a:lnTo>
                  <a:pt x="318910" y="224628"/>
                </a:lnTo>
                <a:lnTo>
                  <a:pt x="321191" y="232105"/>
                </a:lnTo>
                <a:lnTo>
                  <a:pt x="322713" y="239946"/>
                </a:lnTo>
                <a:lnTo>
                  <a:pt x="323727" y="248032"/>
                </a:lnTo>
                <a:lnTo>
                  <a:pt x="324403" y="256280"/>
                </a:lnTo>
                <a:lnTo>
                  <a:pt x="324854" y="264636"/>
                </a:lnTo>
                <a:lnTo>
                  <a:pt x="325355" y="281540"/>
                </a:lnTo>
                <a:lnTo>
                  <a:pt x="325489" y="290049"/>
                </a:lnTo>
                <a:lnTo>
                  <a:pt x="324625" y="298578"/>
                </a:lnTo>
                <a:lnTo>
                  <a:pt x="323097" y="307122"/>
                </a:lnTo>
                <a:lnTo>
                  <a:pt x="321125" y="315676"/>
                </a:lnTo>
                <a:lnTo>
                  <a:pt x="316395" y="330259"/>
                </a:lnTo>
                <a:lnTo>
                  <a:pt x="310166" y="344044"/>
                </a:lnTo>
                <a:lnTo>
                  <a:pt x="305837" y="351720"/>
                </a:lnTo>
                <a:lnTo>
                  <a:pt x="301047" y="359695"/>
                </a:lnTo>
                <a:lnTo>
                  <a:pt x="290644" y="376176"/>
                </a:lnTo>
                <a:lnTo>
                  <a:pt x="285202" y="384572"/>
                </a:lnTo>
                <a:lnTo>
                  <a:pt x="278718" y="392074"/>
                </a:lnTo>
                <a:lnTo>
                  <a:pt x="271537" y="398980"/>
                </a:lnTo>
                <a:lnTo>
                  <a:pt x="263892" y="405489"/>
                </a:lnTo>
                <a:lnTo>
                  <a:pt x="255939" y="411733"/>
                </a:lnTo>
                <a:lnTo>
                  <a:pt x="247778" y="417802"/>
                </a:lnTo>
                <a:lnTo>
                  <a:pt x="239481" y="423752"/>
                </a:lnTo>
                <a:lnTo>
                  <a:pt x="232044" y="429624"/>
                </a:lnTo>
                <a:lnTo>
                  <a:pt x="225182" y="435444"/>
                </a:lnTo>
                <a:lnTo>
                  <a:pt x="218701" y="441228"/>
                </a:lnTo>
                <a:lnTo>
                  <a:pt x="210571" y="446990"/>
                </a:lnTo>
                <a:lnTo>
                  <a:pt x="201341" y="452736"/>
                </a:lnTo>
                <a:lnTo>
                  <a:pt x="191377" y="458471"/>
                </a:lnTo>
                <a:lnTo>
                  <a:pt x="182830" y="462295"/>
                </a:lnTo>
                <a:lnTo>
                  <a:pt x="175227" y="464844"/>
                </a:lnTo>
                <a:lnTo>
                  <a:pt x="168253" y="466544"/>
                </a:lnTo>
                <a:lnTo>
                  <a:pt x="160746" y="468629"/>
                </a:lnTo>
                <a:lnTo>
                  <a:pt x="144786" y="473486"/>
                </a:lnTo>
                <a:lnTo>
                  <a:pt x="137482" y="475163"/>
                </a:lnTo>
                <a:lnTo>
                  <a:pt x="130707" y="476280"/>
                </a:lnTo>
                <a:lnTo>
                  <a:pt x="124285" y="477025"/>
                </a:lnTo>
                <a:lnTo>
                  <a:pt x="117147" y="477521"/>
                </a:lnTo>
                <a:lnTo>
                  <a:pt x="109531" y="477853"/>
                </a:lnTo>
                <a:lnTo>
                  <a:pt x="92496" y="478221"/>
                </a:lnTo>
                <a:lnTo>
                  <a:pt x="72225" y="478384"/>
                </a:lnTo>
                <a:lnTo>
                  <a:pt x="63390" y="477476"/>
                </a:lnTo>
                <a:lnTo>
                  <a:pt x="55595" y="475917"/>
                </a:lnTo>
                <a:lnTo>
                  <a:pt x="48494" y="473926"/>
                </a:lnTo>
                <a:lnTo>
                  <a:pt x="42807" y="474503"/>
                </a:lnTo>
                <a:lnTo>
                  <a:pt x="38063" y="476793"/>
                </a:lnTo>
                <a:lnTo>
                  <a:pt x="33948" y="480224"/>
                </a:lnTo>
                <a:lnTo>
                  <a:pt x="30252" y="481560"/>
                </a:lnTo>
                <a:lnTo>
                  <a:pt x="26836" y="481497"/>
                </a:lnTo>
                <a:lnTo>
                  <a:pt x="20500" y="479841"/>
                </a:lnTo>
                <a:lnTo>
                  <a:pt x="14509" y="479104"/>
                </a:lnTo>
                <a:lnTo>
                  <a:pt x="12530" y="477955"/>
                </a:lnTo>
                <a:lnTo>
                  <a:pt x="11211" y="476237"/>
                </a:lnTo>
                <a:lnTo>
                  <a:pt x="10331" y="474139"/>
                </a:lnTo>
                <a:lnTo>
                  <a:pt x="8793" y="472740"/>
                </a:lnTo>
                <a:lnTo>
                  <a:pt x="6814" y="471808"/>
                </a:lnTo>
                <a:lnTo>
                  <a:pt x="0" y="4699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298"/>
          <p:cNvSpPr/>
          <p:nvPr/>
        </p:nvSpPr>
        <p:spPr>
          <a:xfrm>
            <a:off x="5026342" y="3994785"/>
            <a:ext cx="77154" cy="437198"/>
          </a:xfrm>
          <a:custGeom>
            <a:avLst/>
            <a:gdLst/>
            <a:ahLst/>
            <a:cxnLst/>
            <a:rect l="0" t="0" r="0" b="0"/>
            <a:pathLst>
              <a:path w="77154" h="437198">
                <a:moveTo>
                  <a:pt x="0" y="0"/>
                </a:moveTo>
                <a:lnTo>
                  <a:pt x="9102" y="13652"/>
                </a:lnTo>
                <a:lnTo>
                  <a:pt x="11783" y="19579"/>
                </a:lnTo>
                <a:lnTo>
                  <a:pt x="13570" y="25435"/>
                </a:lnTo>
                <a:lnTo>
                  <a:pt x="15556" y="37022"/>
                </a:lnTo>
                <a:lnTo>
                  <a:pt x="16439" y="48521"/>
                </a:lnTo>
                <a:lnTo>
                  <a:pt x="17627" y="57113"/>
                </a:lnTo>
                <a:lnTo>
                  <a:pt x="21487" y="79358"/>
                </a:lnTo>
                <a:lnTo>
                  <a:pt x="29015" y="118658"/>
                </a:lnTo>
                <a:lnTo>
                  <a:pt x="30773" y="131492"/>
                </a:lnTo>
                <a:lnTo>
                  <a:pt x="31945" y="143859"/>
                </a:lnTo>
                <a:lnTo>
                  <a:pt x="32727" y="155913"/>
                </a:lnTo>
                <a:lnTo>
                  <a:pt x="33595" y="176927"/>
                </a:lnTo>
                <a:lnTo>
                  <a:pt x="34084" y="204823"/>
                </a:lnTo>
                <a:lnTo>
                  <a:pt x="34249" y="244399"/>
                </a:lnTo>
                <a:lnTo>
                  <a:pt x="35216" y="254373"/>
                </a:lnTo>
                <a:lnTo>
                  <a:pt x="36812" y="263879"/>
                </a:lnTo>
                <a:lnTo>
                  <a:pt x="38829" y="273074"/>
                </a:lnTo>
                <a:lnTo>
                  <a:pt x="40173" y="282062"/>
                </a:lnTo>
                <a:lnTo>
                  <a:pt x="41070" y="290911"/>
                </a:lnTo>
                <a:lnTo>
                  <a:pt x="41668" y="299668"/>
                </a:lnTo>
                <a:lnTo>
                  <a:pt x="42066" y="310269"/>
                </a:lnTo>
                <a:lnTo>
                  <a:pt x="42508" y="334747"/>
                </a:lnTo>
                <a:lnTo>
                  <a:pt x="43579" y="346990"/>
                </a:lnTo>
                <a:lnTo>
                  <a:pt x="45245" y="358961"/>
                </a:lnTo>
                <a:lnTo>
                  <a:pt x="47308" y="370752"/>
                </a:lnTo>
                <a:lnTo>
                  <a:pt x="49637" y="380518"/>
                </a:lnTo>
                <a:lnTo>
                  <a:pt x="52141" y="388934"/>
                </a:lnTo>
                <a:lnTo>
                  <a:pt x="54763" y="396449"/>
                </a:lnTo>
                <a:lnTo>
                  <a:pt x="56511" y="402412"/>
                </a:lnTo>
                <a:lnTo>
                  <a:pt x="58454" y="411577"/>
                </a:lnTo>
                <a:lnTo>
                  <a:pt x="59924" y="415355"/>
                </a:lnTo>
                <a:lnTo>
                  <a:pt x="61857" y="418826"/>
                </a:lnTo>
                <a:lnTo>
                  <a:pt x="64098" y="422092"/>
                </a:lnTo>
                <a:lnTo>
                  <a:pt x="65592" y="425222"/>
                </a:lnTo>
                <a:lnTo>
                  <a:pt x="67252" y="431240"/>
                </a:lnTo>
                <a:lnTo>
                  <a:pt x="68647" y="433225"/>
                </a:lnTo>
                <a:lnTo>
                  <a:pt x="70530" y="434550"/>
                </a:lnTo>
                <a:lnTo>
                  <a:pt x="77153" y="43719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299"/>
          <p:cNvSpPr/>
          <p:nvPr/>
        </p:nvSpPr>
        <p:spPr>
          <a:xfrm>
            <a:off x="5557837" y="3806190"/>
            <a:ext cx="308611" cy="8573"/>
          </a:xfrm>
          <a:custGeom>
            <a:avLst/>
            <a:gdLst/>
            <a:ahLst/>
            <a:cxnLst/>
            <a:rect l="0" t="0" r="0" b="0"/>
            <a:pathLst>
              <a:path w="308611" h="8573">
                <a:moveTo>
                  <a:pt x="0" y="0"/>
                </a:moveTo>
                <a:lnTo>
                  <a:pt x="9102" y="4551"/>
                </a:lnTo>
                <a:lnTo>
                  <a:pt x="15593" y="5891"/>
                </a:lnTo>
                <a:lnTo>
                  <a:pt x="23730" y="6785"/>
                </a:lnTo>
                <a:lnTo>
                  <a:pt x="32965" y="7381"/>
                </a:lnTo>
                <a:lnTo>
                  <a:pt x="41979" y="7778"/>
                </a:lnTo>
                <a:lnTo>
                  <a:pt x="59615" y="8219"/>
                </a:lnTo>
                <a:lnTo>
                  <a:pt x="112214" y="8551"/>
                </a:lnTo>
                <a:lnTo>
                  <a:pt x="128931" y="8563"/>
                </a:lnTo>
                <a:lnTo>
                  <a:pt x="171285" y="6028"/>
                </a:lnTo>
                <a:lnTo>
                  <a:pt x="222812" y="2679"/>
                </a:lnTo>
                <a:lnTo>
                  <a:pt x="258413" y="1190"/>
                </a:lnTo>
                <a:lnTo>
                  <a:pt x="271335" y="1746"/>
                </a:lnTo>
                <a:lnTo>
                  <a:pt x="281855" y="3069"/>
                </a:lnTo>
                <a:lnTo>
                  <a:pt x="308610"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300"/>
          <p:cNvSpPr/>
          <p:nvPr/>
        </p:nvSpPr>
        <p:spPr>
          <a:xfrm>
            <a:off x="5574982" y="3857625"/>
            <a:ext cx="342901" cy="25718"/>
          </a:xfrm>
          <a:custGeom>
            <a:avLst/>
            <a:gdLst/>
            <a:ahLst/>
            <a:cxnLst/>
            <a:rect l="0" t="0" r="0" b="0"/>
            <a:pathLst>
              <a:path w="342901" h="25718">
                <a:moveTo>
                  <a:pt x="0" y="25717"/>
                </a:moveTo>
                <a:lnTo>
                  <a:pt x="77638" y="25717"/>
                </a:lnTo>
                <a:lnTo>
                  <a:pt x="93668" y="23812"/>
                </a:lnTo>
                <a:lnTo>
                  <a:pt x="158669" y="13934"/>
                </a:lnTo>
                <a:lnTo>
                  <a:pt x="174360" y="12147"/>
                </a:lnTo>
                <a:lnTo>
                  <a:pt x="187677" y="10955"/>
                </a:lnTo>
                <a:lnTo>
                  <a:pt x="199413" y="9209"/>
                </a:lnTo>
                <a:lnTo>
                  <a:pt x="210095" y="7091"/>
                </a:lnTo>
                <a:lnTo>
                  <a:pt x="220073" y="4728"/>
                </a:lnTo>
                <a:lnTo>
                  <a:pt x="230536" y="3152"/>
                </a:lnTo>
                <a:lnTo>
                  <a:pt x="241320" y="2101"/>
                </a:lnTo>
                <a:lnTo>
                  <a:pt x="252320" y="1401"/>
                </a:lnTo>
                <a:lnTo>
                  <a:pt x="264416" y="934"/>
                </a:lnTo>
                <a:lnTo>
                  <a:pt x="277242" y="622"/>
                </a:lnTo>
                <a:lnTo>
                  <a:pt x="34290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301"/>
          <p:cNvSpPr/>
          <p:nvPr/>
        </p:nvSpPr>
        <p:spPr>
          <a:xfrm>
            <a:off x="6098399" y="3352412"/>
            <a:ext cx="531002" cy="504812"/>
          </a:xfrm>
          <a:custGeom>
            <a:avLst/>
            <a:gdLst/>
            <a:ahLst/>
            <a:cxnLst/>
            <a:rect l="0" t="0" r="0" b="0"/>
            <a:pathLst>
              <a:path w="531002" h="504812">
                <a:moveTo>
                  <a:pt x="33796" y="110878"/>
                </a:moveTo>
                <a:lnTo>
                  <a:pt x="42897" y="97225"/>
                </a:lnTo>
                <a:lnTo>
                  <a:pt x="52446" y="85442"/>
                </a:lnTo>
                <a:lnTo>
                  <a:pt x="65897" y="71951"/>
                </a:lnTo>
                <a:lnTo>
                  <a:pt x="76152" y="63019"/>
                </a:lnTo>
                <a:lnTo>
                  <a:pt x="87750" y="53254"/>
                </a:lnTo>
                <a:lnTo>
                  <a:pt x="97388" y="44839"/>
                </a:lnTo>
                <a:lnTo>
                  <a:pt x="113176" y="30410"/>
                </a:lnTo>
                <a:lnTo>
                  <a:pt x="129084" y="20187"/>
                </a:lnTo>
                <a:lnTo>
                  <a:pt x="137326" y="16127"/>
                </a:lnTo>
                <a:lnTo>
                  <a:pt x="146631" y="12468"/>
                </a:lnTo>
                <a:lnTo>
                  <a:pt x="156644" y="9076"/>
                </a:lnTo>
                <a:lnTo>
                  <a:pt x="167130" y="5862"/>
                </a:lnTo>
                <a:lnTo>
                  <a:pt x="176025" y="3720"/>
                </a:lnTo>
                <a:lnTo>
                  <a:pt x="190989" y="1340"/>
                </a:lnTo>
                <a:lnTo>
                  <a:pt x="203989" y="281"/>
                </a:lnTo>
                <a:lnTo>
                  <a:pt x="210123" y="0"/>
                </a:lnTo>
                <a:lnTo>
                  <a:pt x="222019" y="2226"/>
                </a:lnTo>
                <a:lnTo>
                  <a:pt x="233655" y="6391"/>
                </a:lnTo>
                <a:lnTo>
                  <a:pt x="249964" y="14090"/>
                </a:lnTo>
                <a:lnTo>
                  <a:pt x="262205" y="23357"/>
                </a:lnTo>
                <a:lnTo>
                  <a:pt x="276521" y="36791"/>
                </a:lnTo>
                <a:lnTo>
                  <a:pt x="283914" y="43978"/>
                </a:lnTo>
                <a:lnTo>
                  <a:pt x="286266" y="49133"/>
                </a:lnTo>
                <a:lnTo>
                  <a:pt x="290529" y="69088"/>
                </a:lnTo>
                <a:lnTo>
                  <a:pt x="294902" y="81509"/>
                </a:lnTo>
                <a:lnTo>
                  <a:pt x="300020" y="93380"/>
                </a:lnTo>
                <a:lnTo>
                  <a:pt x="302718" y="99212"/>
                </a:lnTo>
                <a:lnTo>
                  <a:pt x="305717" y="113313"/>
                </a:lnTo>
                <a:lnTo>
                  <a:pt x="306517" y="121074"/>
                </a:lnTo>
                <a:lnTo>
                  <a:pt x="307050" y="129105"/>
                </a:lnTo>
                <a:lnTo>
                  <a:pt x="307405" y="137317"/>
                </a:lnTo>
                <a:lnTo>
                  <a:pt x="307799" y="154061"/>
                </a:lnTo>
                <a:lnTo>
                  <a:pt x="307975" y="171027"/>
                </a:lnTo>
                <a:lnTo>
                  <a:pt x="307070" y="180505"/>
                </a:lnTo>
                <a:lnTo>
                  <a:pt x="305513" y="190634"/>
                </a:lnTo>
                <a:lnTo>
                  <a:pt x="298772" y="228172"/>
                </a:lnTo>
                <a:lnTo>
                  <a:pt x="296171" y="243366"/>
                </a:lnTo>
                <a:lnTo>
                  <a:pt x="292533" y="256353"/>
                </a:lnTo>
                <a:lnTo>
                  <a:pt x="288202" y="267869"/>
                </a:lnTo>
                <a:lnTo>
                  <a:pt x="283410" y="278403"/>
                </a:lnTo>
                <a:lnTo>
                  <a:pt x="279263" y="288284"/>
                </a:lnTo>
                <a:lnTo>
                  <a:pt x="275545" y="297729"/>
                </a:lnTo>
                <a:lnTo>
                  <a:pt x="272115" y="306882"/>
                </a:lnTo>
                <a:lnTo>
                  <a:pt x="266970" y="318700"/>
                </a:lnTo>
                <a:lnTo>
                  <a:pt x="253634" y="347071"/>
                </a:lnTo>
                <a:lnTo>
                  <a:pt x="247982" y="359780"/>
                </a:lnTo>
                <a:lnTo>
                  <a:pt x="243261" y="371110"/>
                </a:lnTo>
                <a:lnTo>
                  <a:pt x="239162" y="381521"/>
                </a:lnTo>
                <a:lnTo>
                  <a:pt x="234524" y="390366"/>
                </a:lnTo>
                <a:lnTo>
                  <a:pt x="224291" y="405275"/>
                </a:lnTo>
                <a:lnTo>
                  <a:pt x="210852" y="418251"/>
                </a:lnTo>
                <a:lnTo>
                  <a:pt x="195355" y="431320"/>
                </a:lnTo>
                <a:lnTo>
                  <a:pt x="178943" y="446654"/>
                </a:lnTo>
                <a:lnTo>
                  <a:pt x="158188" y="466801"/>
                </a:lnTo>
                <a:lnTo>
                  <a:pt x="145914" y="476393"/>
                </a:lnTo>
                <a:lnTo>
                  <a:pt x="134108" y="483832"/>
                </a:lnTo>
                <a:lnTo>
                  <a:pt x="122512" y="490313"/>
                </a:lnTo>
                <a:lnTo>
                  <a:pt x="111008" y="493828"/>
                </a:lnTo>
                <a:lnTo>
                  <a:pt x="105273" y="494765"/>
                </a:lnTo>
                <a:lnTo>
                  <a:pt x="96360" y="498347"/>
                </a:lnTo>
                <a:lnTo>
                  <a:pt x="92651" y="500635"/>
                </a:lnTo>
                <a:lnTo>
                  <a:pt x="80908" y="503178"/>
                </a:lnTo>
                <a:lnTo>
                  <a:pt x="67117" y="504308"/>
                </a:lnTo>
                <a:lnTo>
                  <a:pt x="54638" y="504811"/>
                </a:lnTo>
                <a:lnTo>
                  <a:pt x="40201" y="502494"/>
                </a:lnTo>
                <a:lnTo>
                  <a:pt x="32351" y="500543"/>
                </a:lnTo>
                <a:lnTo>
                  <a:pt x="27118" y="498289"/>
                </a:lnTo>
                <a:lnTo>
                  <a:pt x="23629" y="495834"/>
                </a:lnTo>
                <a:lnTo>
                  <a:pt x="10726" y="481294"/>
                </a:lnTo>
                <a:lnTo>
                  <a:pt x="3253" y="467857"/>
                </a:lnTo>
                <a:lnTo>
                  <a:pt x="1172" y="460670"/>
                </a:lnTo>
                <a:lnTo>
                  <a:pt x="0" y="451269"/>
                </a:lnTo>
                <a:lnTo>
                  <a:pt x="787" y="448295"/>
                </a:lnTo>
                <a:lnTo>
                  <a:pt x="4202" y="442451"/>
                </a:lnTo>
                <a:lnTo>
                  <a:pt x="14156" y="429986"/>
                </a:lnTo>
                <a:lnTo>
                  <a:pt x="19669" y="420661"/>
                </a:lnTo>
                <a:lnTo>
                  <a:pt x="27835" y="412707"/>
                </a:lnTo>
                <a:lnTo>
                  <a:pt x="43142" y="402873"/>
                </a:lnTo>
                <a:lnTo>
                  <a:pt x="55094" y="396864"/>
                </a:lnTo>
                <a:lnTo>
                  <a:pt x="76936" y="388125"/>
                </a:lnTo>
                <a:lnTo>
                  <a:pt x="89799" y="382372"/>
                </a:lnTo>
                <a:lnTo>
                  <a:pt x="101866" y="379179"/>
                </a:lnTo>
                <a:lnTo>
                  <a:pt x="114532" y="377760"/>
                </a:lnTo>
                <a:lnTo>
                  <a:pt x="129686" y="377130"/>
                </a:lnTo>
                <a:lnTo>
                  <a:pt x="149732" y="376775"/>
                </a:lnTo>
                <a:lnTo>
                  <a:pt x="157759" y="377677"/>
                </a:lnTo>
                <a:lnTo>
                  <a:pt x="166920" y="379231"/>
                </a:lnTo>
                <a:lnTo>
                  <a:pt x="176838" y="381220"/>
                </a:lnTo>
                <a:lnTo>
                  <a:pt x="198018" y="385970"/>
                </a:lnTo>
                <a:lnTo>
                  <a:pt x="209000" y="388570"/>
                </a:lnTo>
                <a:lnTo>
                  <a:pt x="219178" y="391256"/>
                </a:lnTo>
                <a:lnTo>
                  <a:pt x="238108" y="396780"/>
                </a:lnTo>
                <a:lnTo>
                  <a:pt x="247156" y="398634"/>
                </a:lnTo>
                <a:lnTo>
                  <a:pt x="256046" y="399870"/>
                </a:lnTo>
                <a:lnTo>
                  <a:pt x="264830" y="400694"/>
                </a:lnTo>
                <a:lnTo>
                  <a:pt x="274496" y="403149"/>
                </a:lnTo>
                <a:lnTo>
                  <a:pt x="284750" y="406690"/>
                </a:lnTo>
                <a:lnTo>
                  <a:pt x="295396" y="410956"/>
                </a:lnTo>
                <a:lnTo>
                  <a:pt x="304398" y="414753"/>
                </a:lnTo>
                <a:lnTo>
                  <a:pt x="319481" y="421511"/>
                </a:lnTo>
                <a:lnTo>
                  <a:pt x="335074" y="427689"/>
                </a:lnTo>
                <a:lnTo>
                  <a:pt x="343233" y="430671"/>
                </a:lnTo>
                <a:lnTo>
                  <a:pt x="444238" y="464848"/>
                </a:lnTo>
                <a:lnTo>
                  <a:pt x="459420" y="468223"/>
                </a:lnTo>
                <a:lnTo>
                  <a:pt x="472516" y="469722"/>
                </a:lnTo>
                <a:lnTo>
                  <a:pt x="484688" y="470389"/>
                </a:lnTo>
                <a:lnTo>
                  <a:pt x="496448" y="473226"/>
                </a:lnTo>
                <a:lnTo>
                  <a:pt x="508024" y="476709"/>
                </a:lnTo>
                <a:lnTo>
                  <a:pt x="513778" y="477637"/>
                </a:lnTo>
                <a:lnTo>
                  <a:pt x="531001" y="4794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302"/>
          <p:cNvSpPr/>
          <p:nvPr/>
        </p:nvSpPr>
        <p:spPr>
          <a:xfrm>
            <a:off x="5935027" y="3951922"/>
            <a:ext cx="934404" cy="42864"/>
          </a:xfrm>
          <a:custGeom>
            <a:avLst/>
            <a:gdLst/>
            <a:ahLst/>
            <a:cxnLst/>
            <a:rect l="0" t="0" r="0" b="0"/>
            <a:pathLst>
              <a:path w="934404" h="42864">
                <a:moveTo>
                  <a:pt x="0" y="0"/>
                </a:moveTo>
                <a:lnTo>
                  <a:pt x="399038" y="0"/>
                </a:lnTo>
                <a:lnTo>
                  <a:pt x="426045" y="953"/>
                </a:lnTo>
                <a:lnTo>
                  <a:pt x="449765" y="2540"/>
                </a:lnTo>
                <a:lnTo>
                  <a:pt x="471293" y="4551"/>
                </a:lnTo>
                <a:lnTo>
                  <a:pt x="491360" y="5891"/>
                </a:lnTo>
                <a:lnTo>
                  <a:pt x="510454" y="6785"/>
                </a:lnTo>
                <a:lnTo>
                  <a:pt x="528898" y="7381"/>
                </a:lnTo>
                <a:lnTo>
                  <a:pt x="545956" y="8731"/>
                </a:lnTo>
                <a:lnTo>
                  <a:pt x="562091" y="10583"/>
                </a:lnTo>
                <a:lnTo>
                  <a:pt x="577610" y="12770"/>
                </a:lnTo>
                <a:lnTo>
                  <a:pt x="602243" y="15181"/>
                </a:lnTo>
                <a:lnTo>
                  <a:pt x="695650" y="23125"/>
                </a:lnTo>
                <a:lnTo>
                  <a:pt x="719037" y="25894"/>
                </a:lnTo>
                <a:lnTo>
                  <a:pt x="739390" y="28693"/>
                </a:lnTo>
                <a:lnTo>
                  <a:pt x="756769" y="30559"/>
                </a:lnTo>
                <a:lnTo>
                  <a:pt x="772165" y="31803"/>
                </a:lnTo>
                <a:lnTo>
                  <a:pt x="786240" y="32632"/>
                </a:lnTo>
                <a:lnTo>
                  <a:pt x="801337" y="34137"/>
                </a:lnTo>
                <a:lnTo>
                  <a:pt x="817117" y="36093"/>
                </a:lnTo>
                <a:lnTo>
                  <a:pt x="833352" y="38350"/>
                </a:lnTo>
                <a:lnTo>
                  <a:pt x="846081" y="39854"/>
                </a:lnTo>
                <a:lnTo>
                  <a:pt x="856471" y="40857"/>
                </a:lnTo>
                <a:lnTo>
                  <a:pt x="875002" y="41971"/>
                </a:lnTo>
                <a:lnTo>
                  <a:pt x="903996" y="42598"/>
                </a:lnTo>
                <a:lnTo>
                  <a:pt x="934403" y="428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303"/>
          <p:cNvSpPr/>
          <p:nvPr/>
        </p:nvSpPr>
        <p:spPr>
          <a:xfrm>
            <a:off x="5875126" y="4037647"/>
            <a:ext cx="30551" cy="428626"/>
          </a:xfrm>
          <a:custGeom>
            <a:avLst/>
            <a:gdLst/>
            <a:ahLst/>
            <a:cxnLst/>
            <a:rect l="0" t="0" r="0" b="0"/>
            <a:pathLst>
              <a:path w="30551" h="428626">
                <a:moveTo>
                  <a:pt x="25611" y="0"/>
                </a:moveTo>
                <a:lnTo>
                  <a:pt x="30162" y="9102"/>
                </a:lnTo>
                <a:lnTo>
                  <a:pt x="30550" y="15593"/>
                </a:lnTo>
                <a:lnTo>
                  <a:pt x="29856" y="23730"/>
                </a:lnTo>
                <a:lnTo>
                  <a:pt x="28441" y="32965"/>
                </a:lnTo>
                <a:lnTo>
                  <a:pt x="27498" y="41979"/>
                </a:lnTo>
                <a:lnTo>
                  <a:pt x="26869" y="50846"/>
                </a:lnTo>
                <a:lnTo>
                  <a:pt x="26170" y="67366"/>
                </a:lnTo>
                <a:lnTo>
                  <a:pt x="25859" y="81058"/>
                </a:lnTo>
                <a:lnTo>
                  <a:pt x="25618" y="161788"/>
                </a:lnTo>
                <a:lnTo>
                  <a:pt x="23711" y="177391"/>
                </a:lnTo>
                <a:lnTo>
                  <a:pt x="20534" y="197318"/>
                </a:lnTo>
                <a:lnTo>
                  <a:pt x="16512" y="220128"/>
                </a:lnTo>
                <a:lnTo>
                  <a:pt x="13830" y="238192"/>
                </a:lnTo>
                <a:lnTo>
                  <a:pt x="12042" y="253093"/>
                </a:lnTo>
                <a:lnTo>
                  <a:pt x="10850" y="265883"/>
                </a:lnTo>
                <a:lnTo>
                  <a:pt x="10055" y="277268"/>
                </a:lnTo>
                <a:lnTo>
                  <a:pt x="9526" y="287715"/>
                </a:lnTo>
                <a:lnTo>
                  <a:pt x="8937" y="307896"/>
                </a:lnTo>
                <a:lnTo>
                  <a:pt x="8675" y="329565"/>
                </a:lnTo>
                <a:lnTo>
                  <a:pt x="7653" y="340678"/>
                </a:lnTo>
                <a:lnTo>
                  <a:pt x="6019" y="351896"/>
                </a:lnTo>
                <a:lnTo>
                  <a:pt x="3977" y="363185"/>
                </a:lnTo>
                <a:lnTo>
                  <a:pt x="2616" y="372616"/>
                </a:lnTo>
                <a:lnTo>
                  <a:pt x="1709" y="380808"/>
                </a:lnTo>
                <a:lnTo>
                  <a:pt x="700" y="394038"/>
                </a:lnTo>
                <a:lnTo>
                  <a:pt x="133" y="406841"/>
                </a:lnTo>
                <a:lnTo>
                  <a:pt x="0" y="413546"/>
                </a:lnTo>
                <a:lnTo>
                  <a:pt x="917" y="416667"/>
                </a:lnTo>
                <a:lnTo>
                  <a:pt x="2481" y="419701"/>
                </a:lnTo>
                <a:lnTo>
                  <a:pt x="8466" y="42862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304"/>
          <p:cNvSpPr/>
          <p:nvPr/>
        </p:nvSpPr>
        <p:spPr>
          <a:xfrm>
            <a:off x="5977890" y="4346257"/>
            <a:ext cx="40480" cy="188596"/>
          </a:xfrm>
          <a:custGeom>
            <a:avLst/>
            <a:gdLst/>
            <a:ahLst/>
            <a:cxnLst/>
            <a:rect l="0" t="0" r="0" b="0"/>
            <a:pathLst>
              <a:path w="40480" h="188596">
                <a:moveTo>
                  <a:pt x="25717" y="0"/>
                </a:moveTo>
                <a:lnTo>
                  <a:pt x="34819" y="13653"/>
                </a:lnTo>
                <a:lnTo>
                  <a:pt x="37500" y="18627"/>
                </a:lnTo>
                <a:lnTo>
                  <a:pt x="39287" y="22895"/>
                </a:lnTo>
                <a:lnTo>
                  <a:pt x="40479" y="26694"/>
                </a:lnTo>
                <a:lnTo>
                  <a:pt x="40321" y="35893"/>
                </a:lnTo>
                <a:lnTo>
                  <a:pt x="39263" y="48694"/>
                </a:lnTo>
                <a:lnTo>
                  <a:pt x="37605" y="63895"/>
                </a:lnTo>
                <a:lnTo>
                  <a:pt x="34595" y="80697"/>
                </a:lnTo>
                <a:lnTo>
                  <a:pt x="30683" y="98565"/>
                </a:lnTo>
                <a:lnTo>
                  <a:pt x="26170" y="117145"/>
                </a:lnTo>
                <a:lnTo>
                  <a:pt x="22209" y="131437"/>
                </a:lnTo>
                <a:lnTo>
                  <a:pt x="18616" y="142870"/>
                </a:lnTo>
                <a:lnTo>
                  <a:pt x="15268" y="152396"/>
                </a:lnTo>
                <a:lnTo>
                  <a:pt x="13036" y="159700"/>
                </a:lnTo>
                <a:lnTo>
                  <a:pt x="11548" y="165522"/>
                </a:lnTo>
                <a:lnTo>
                  <a:pt x="10556" y="170356"/>
                </a:lnTo>
                <a:lnTo>
                  <a:pt x="8943" y="174530"/>
                </a:lnTo>
                <a:lnTo>
                  <a:pt x="6914" y="178266"/>
                </a:lnTo>
                <a:lnTo>
                  <a:pt x="0" y="1885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305"/>
          <p:cNvSpPr/>
          <p:nvPr/>
        </p:nvSpPr>
        <p:spPr>
          <a:xfrm>
            <a:off x="6149340" y="4039327"/>
            <a:ext cx="221041" cy="444091"/>
          </a:xfrm>
          <a:custGeom>
            <a:avLst/>
            <a:gdLst/>
            <a:ahLst/>
            <a:cxnLst/>
            <a:rect l="0" t="0" r="0" b="0"/>
            <a:pathLst>
              <a:path w="221041" h="444091">
                <a:moveTo>
                  <a:pt x="0" y="32610"/>
                </a:moveTo>
                <a:lnTo>
                  <a:pt x="40302" y="12459"/>
                </a:lnTo>
                <a:lnTo>
                  <a:pt x="47823" y="9651"/>
                </a:lnTo>
                <a:lnTo>
                  <a:pt x="56647" y="6827"/>
                </a:lnTo>
                <a:lnTo>
                  <a:pt x="66339" y="3991"/>
                </a:lnTo>
                <a:lnTo>
                  <a:pt x="74706" y="2101"/>
                </a:lnTo>
                <a:lnTo>
                  <a:pt x="82189" y="841"/>
                </a:lnTo>
                <a:lnTo>
                  <a:pt x="89083" y="0"/>
                </a:lnTo>
                <a:lnTo>
                  <a:pt x="95583" y="393"/>
                </a:lnTo>
                <a:lnTo>
                  <a:pt x="101822" y="1607"/>
                </a:lnTo>
                <a:lnTo>
                  <a:pt x="107886" y="3369"/>
                </a:lnTo>
                <a:lnTo>
                  <a:pt x="112882" y="4543"/>
                </a:lnTo>
                <a:lnTo>
                  <a:pt x="117165" y="5326"/>
                </a:lnTo>
                <a:lnTo>
                  <a:pt x="120972" y="5849"/>
                </a:lnTo>
                <a:lnTo>
                  <a:pt x="124463" y="7149"/>
                </a:lnTo>
                <a:lnTo>
                  <a:pt x="130881" y="11134"/>
                </a:lnTo>
                <a:lnTo>
                  <a:pt x="136910" y="16080"/>
                </a:lnTo>
                <a:lnTo>
                  <a:pt x="139850" y="18733"/>
                </a:lnTo>
                <a:lnTo>
                  <a:pt x="141811" y="22406"/>
                </a:lnTo>
                <a:lnTo>
                  <a:pt x="143989" y="31567"/>
                </a:lnTo>
                <a:lnTo>
                  <a:pt x="143618" y="36677"/>
                </a:lnTo>
                <a:lnTo>
                  <a:pt x="140665" y="47435"/>
                </a:lnTo>
                <a:lnTo>
                  <a:pt x="133647" y="68753"/>
                </a:lnTo>
                <a:lnTo>
                  <a:pt x="129103" y="78613"/>
                </a:lnTo>
                <a:lnTo>
                  <a:pt x="123216" y="89949"/>
                </a:lnTo>
                <a:lnTo>
                  <a:pt x="116434" y="102268"/>
                </a:lnTo>
                <a:lnTo>
                  <a:pt x="109055" y="114291"/>
                </a:lnTo>
                <a:lnTo>
                  <a:pt x="101278" y="126117"/>
                </a:lnTo>
                <a:lnTo>
                  <a:pt x="93236" y="137811"/>
                </a:lnTo>
                <a:lnTo>
                  <a:pt x="85970" y="147511"/>
                </a:lnTo>
                <a:lnTo>
                  <a:pt x="79220" y="155883"/>
                </a:lnTo>
                <a:lnTo>
                  <a:pt x="67594" y="169313"/>
                </a:lnTo>
                <a:lnTo>
                  <a:pt x="59251" y="178457"/>
                </a:lnTo>
                <a:lnTo>
                  <a:pt x="57598" y="181276"/>
                </a:lnTo>
                <a:lnTo>
                  <a:pt x="57449" y="183156"/>
                </a:lnTo>
                <a:lnTo>
                  <a:pt x="58301" y="184409"/>
                </a:lnTo>
                <a:lnTo>
                  <a:pt x="58870" y="184292"/>
                </a:lnTo>
                <a:lnTo>
                  <a:pt x="59249" y="183261"/>
                </a:lnTo>
                <a:lnTo>
                  <a:pt x="59501" y="181622"/>
                </a:lnTo>
                <a:lnTo>
                  <a:pt x="61575" y="180528"/>
                </a:lnTo>
                <a:lnTo>
                  <a:pt x="64862" y="179800"/>
                </a:lnTo>
                <a:lnTo>
                  <a:pt x="68959" y="179314"/>
                </a:lnTo>
                <a:lnTo>
                  <a:pt x="73595" y="178990"/>
                </a:lnTo>
                <a:lnTo>
                  <a:pt x="78591" y="178774"/>
                </a:lnTo>
                <a:lnTo>
                  <a:pt x="83826" y="178631"/>
                </a:lnTo>
                <a:lnTo>
                  <a:pt x="92079" y="177582"/>
                </a:lnTo>
                <a:lnTo>
                  <a:pt x="102343" y="175931"/>
                </a:lnTo>
                <a:lnTo>
                  <a:pt x="113949" y="173877"/>
                </a:lnTo>
                <a:lnTo>
                  <a:pt x="123591" y="173461"/>
                </a:lnTo>
                <a:lnTo>
                  <a:pt x="131924" y="174135"/>
                </a:lnTo>
                <a:lnTo>
                  <a:pt x="139384" y="175538"/>
                </a:lnTo>
                <a:lnTo>
                  <a:pt x="146262" y="176473"/>
                </a:lnTo>
                <a:lnTo>
                  <a:pt x="152753" y="177096"/>
                </a:lnTo>
                <a:lnTo>
                  <a:pt x="158985" y="177512"/>
                </a:lnTo>
                <a:lnTo>
                  <a:pt x="165045" y="178741"/>
                </a:lnTo>
                <a:lnTo>
                  <a:pt x="170990" y="180513"/>
                </a:lnTo>
                <a:lnTo>
                  <a:pt x="176858" y="182647"/>
                </a:lnTo>
                <a:lnTo>
                  <a:pt x="182675" y="185975"/>
                </a:lnTo>
                <a:lnTo>
                  <a:pt x="188458" y="190098"/>
                </a:lnTo>
                <a:lnTo>
                  <a:pt x="194219" y="194752"/>
                </a:lnTo>
                <a:lnTo>
                  <a:pt x="199012" y="199760"/>
                </a:lnTo>
                <a:lnTo>
                  <a:pt x="203159" y="205003"/>
                </a:lnTo>
                <a:lnTo>
                  <a:pt x="206877" y="210404"/>
                </a:lnTo>
                <a:lnTo>
                  <a:pt x="213547" y="221485"/>
                </a:lnTo>
                <a:lnTo>
                  <a:pt x="216660" y="227107"/>
                </a:lnTo>
                <a:lnTo>
                  <a:pt x="220118" y="238433"/>
                </a:lnTo>
                <a:lnTo>
                  <a:pt x="221040" y="244120"/>
                </a:lnTo>
                <a:lnTo>
                  <a:pt x="220703" y="250769"/>
                </a:lnTo>
                <a:lnTo>
                  <a:pt x="219525" y="258060"/>
                </a:lnTo>
                <a:lnTo>
                  <a:pt x="217787" y="265777"/>
                </a:lnTo>
                <a:lnTo>
                  <a:pt x="214724" y="276637"/>
                </a:lnTo>
                <a:lnTo>
                  <a:pt x="206240" y="303944"/>
                </a:lnTo>
                <a:lnTo>
                  <a:pt x="201311" y="316369"/>
                </a:lnTo>
                <a:lnTo>
                  <a:pt x="196119" y="327511"/>
                </a:lnTo>
                <a:lnTo>
                  <a:pt x="190754" y="337796"/>
                </a:lnTo>
                <a:lnTo>
                  <a:pt x="186224" y="347509"/>
                </a:lnTo>
                <a:lnTo>
                  <a:pt x="182252" y="356843"/>
                </a:lnTo>
                <a:lnTo>
                  <a:pt x="178651" y="365923"/>
                </a:lnTo>
                <a:lnTo>
                  <a:pt x="172441" y="374834"/>
                </a:lnTo>
                <a:lnTo>
                  <a:pt x="164490" y="383632"/>
                </a:lnTo>
                <a:lnTo>
                  <a:pt x="155380" y="392354"/>
                </a:lnTo>
                <a:lnTo>
                  <a:pt x="148354" y="400074"/>
                </a:lnTo>
                <a:lnTo>
                  <a:pt x="142718" y="407126"/>
                </a:lnTo>
                <a:lnTo>
                  <a:pt x="138008" y="413732"/>
                </a:lnTo>
                <a:lnTo>
                  <a:pt x="132962" y="419090"/>
                </a:lnTo>
                <a:lnTo>
                  <a:pt x="127694" y="423612"/>
                </a:lnTo>
                <a:lnTo>
                  <a:pt x="122277" y="427581"/>
                </a:lnTo>
                <a:lnTo>
                  <a:pt x="117713" y="430227"/>
                </a:lnTo>
                <a:lnTo>
                  <a:pt x="113718" y="431991"/>
                </a:lnTo>
                <a:lnTo>
                  <a:pt x="110101" y="433166"/>
                </a:lnTo>
                <a:lnTo>
                  <a:pt x="105786" y="434902"/>
                </a:lnTo>
                <a:lnTo>
                  <a:pt x="101004" y="437012"/>
                </a:lnTo>
                <a:lnTo>
                  <a:pt x="95911" y="439372"/>
                </a:lnTo>
                <a:lnTo>
                  <a:pt x="90610" y="440944"/>
                </a:lnTo>
                <a:lnTo>
                  <a:pt x="85172" y="441993"/>
                </a:lnTo>
                <a:lnTo>
                  <a:pt x="68580" y="4440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306"/>
          <p:cNvSpPr/>
          <p:nvPr/>
        </p:nvSpPr>
        <p:spPr>
          <a:xfrm>
            <a:off x="6346507" y="4080520"/>
            <a:ext cx="368619" cy="342481"/>
          </a:xfrm>
          <a:custGeom>
            <a:avLst/>
            <a:gdLst/>
            <a:ahLst/>
            <a:cxnLst/>
            <a:rect l="0" t="0" r="0" b="0"/>
            <a:pathLst>
              <a:path w="368619" h="342481">
                <a:moveTo>
                  <a:pt x="0" y="51425"/>
                </a:moveTo>
                <a:lnTo>
                  <a:pt x="9102" y="46874"/>
                </a:lnTo>
                <a:lnTo>
                  <a:pt x="25257" y="35850"/>
                </a:lnTo>
                <a:lnTo>
                  <a:pt x="33031" y="31517"/>
                </a:lnTo>
                <a:lnTo>
                  <a:pt x="42023" y="26723"/>
                </a:lnTo>
                <a:lnTo>
                  <a:pt x="48971" y="22574"/>
                </a:lnTo>
                <a:lnTo>
                  <a:pt x="59229" y="15425"/>
                </a:lnTo>
                <a:lnTo>
                  <a:pt x="69504" y="11612"/>
                </a:lnTo>
                <a:lnTo>
                  <a:pt x="74911" y="10596"/>
                </a:lnTo>
                <a:lnTo>
                  <a:pt x="81373" y="8965"/>
                </a:lnTo>
                <a:lnTo>
                  <a:pt x="88539" y="6926"/>
                </a:lnTo>
                <a:lnTo>
                  <a:pt x="96173" y="4614"/>
                </a:lnTo>
                <a:lnTo>
                  <a:pt x="103168" y="3072"/>
                </a:lnTo>
                <a:lnTo>
                  <a:pt x="109736" y="2045"/>
                </a:lnTo>
                <a:lnTo>
                  <a:pt x="116020" y="1360"/>
                </a:lnTo>
                <a:lnTo>
                  <a:pt x="123067" y="903"/>
                </a:lnTo>
                <a:lnTo>
                  <a:pt x="130622" y="599"/>
                </a:lnTo>
                <a:lnTo>
                  <a:pt x="152368" y="170"/>
                </a:lnTo>
                <a:lnTo>
                  <a:pt x="208958" y="0"/>
                </a:lnTo>
                <a:lnTo>
                  <a:pt x="215505" y="949"/>
                </a:lnTo>
                <a:lnTo>
                  <a:pt x="221776" y="2534"/>
                </a:lnTo>
                <a:lnTo>
                  <a:pt x="227860" y="4543"/>
                </a:lnTo>
                <a:lnTo>
                  <a:pt x="231917" y="6835"/>
                </a:lnTo>
                <a:lnTo>
                  <a:pt x="234622" y="9316"/>
                </a:lnTo>
                <a:lnTo>
                  <a:pt x="240968" y="19898"/>
                </a:lnTo>
                <a:lnTo>
                  <a:pt x="243513" y="24692"/>
                </a:lnTo>
                <a:lnTo>
                  <a:pt x="246340" y="35098"/>
                </a:lnTo>
                <a:lnTo>
                  <a:pt x="247095" y="40541"/>
                </a:lnTo>
                <a:lnTo>
                  <a:pt x="246644" y="45121"/>
                </a:lnTo>
                <a:lnTo>
                  <a:pt x="245392" y="49127"/>
                </a:lnTo>
                <a:lnTo>
                  <a:pt x="243605" y="52751"/>
                </a:lnTo>
                <a:lnTo>
                  <a:pt x="242414" y="58024"/>
                </a:lnTo>
                <a:lnTo>
                  <a:pt x="241619" y="64397"/>
                </a:lnTo>
                <a:lnTo>
                  <a:pt x="241089" y="71502"/>
                </a:lnTo>
                <a:lnTo>
                  <a:pt x="238832" y="79097"/>
                </a:lnTo>
                <a:lnTo>
                  <a:pt x="235421" y="87018"/>
                </a:lnTo>
                <a:lnTo>
                  <a:pt x="220810" y="115711"/>
                </a:lnTo>
                <a:lnTo>
                  <a:pt x="217692" y="122857"/>
                </a:lnTo>
                <a:lnTo>
                  <a:pt x="214660" y="130479"/>
                </a:lnTo>
                <a:lnTo>
                  <a:pt x="211687" y="138417"/>
                </a:lnTo>
                <a:lnTo>
                  <a:pt x="207800" y="146567"/>
                </a:lnTo>
                <a:lnTo>
                  <a:pt x="203304" y="154858"/>
                </a:lnTo>
                <a:lnTo>
                  <a:pt x="198400" y="163243"/>
                </a:lnTo>
                <a:lnTo>
                  <a:pt x="168747" y="211450"/>
                </a:lnTo>
                <a:lnTo>
                  <a:pt x="157265" y="227641"/>
                </a:lnTo>
                <a:lnTo>
                  <a:pt x="145801" y="242245"/>
                </a:lnTo>
                <a:lnTo>
                  <a:pt x="134348" y="255790"/>
                </a:lnTo>
                <a:lnTo>
                  <a:pt x="124808" y="268631"/>
                </a:lnTo>
                <a:lnTo>
                  <a:pt x="116543" y="281001"/>
                </a:lnTo>
                <a:lnTo>
                  <a:pt x="109128" y="293058"/>
                </a:lnTo>
                <a:lnTo>
                  <a:pt x="103231" y="302049"/>
                </a:lnTo>
                <a:lnTo>
                  <a:pt x="98349" y="308995"/>
                </a:lnTo>
                <a:lnTo>
                  <a:pt x="91336" y="319253"/>
                </a:lnTo>
                <a:lnTo>
                  <a:pt x="88219" y="326987"/>
                </a:lnTo>
                <a:lnTo>
                  <a:pt x="88340" y="329430"/>
                </a:lnTo>
                <a:lnTo>
                  <a:pt x="89373" y="331059"/>
                </a:lnTo>
                <a:lnTo>
                  <a:pt x="95378" y="335892"/>
                </a:lnTo>
                <a:lnTo>
                  <a:pt x="97876" y="338225"/>
                </a:lnTo>
                <a:lnTo>
                  <a:pt x="100493" y="339779"/>
                </a:lnTo>
                <a:lnTo>
                  <a:pt x="105941" y="341507"/>
                </a:lnTo>
                <a:lnTo>
                  <a:pt x="114363" y="342480"/>
                </a:lnTo>
                <a:lnTo>
                  <a:pt x="122583" y="340168"/>
                </a:lnTo>
                <a:lnTo>
                  <a:pt x="132587" y="336918"/>
                </a:lnTo>
                <a:lnTo>
                  <a:pt x="143382" y="335473"/>
                </a:lnTo>
                <a:lnTo>
                  <a:pt x="154531" y="332291"/>
                </a:lnTo>
                <a:lnTo>
                  <a:pt x="160171" y="330109"/>
                </a:lnTo>
                <a:lnTo>
                  <a:pt x="174057" y="325144"/>
                </a:lnTo>
                <a:lnTo>
                  <a:pt x="181761" y="322487"/>
                </a:lnTo>
                <a:lnTo>
                  <a:pt x="188801" y="320716"/>
                </a:lnTo>
                <a:lnTo>
                  <a:pt x="195400" y="319535"/>
                </a:lnTo>
                <a:lnTo>
                  <a:pt x="201704" y="318747"/>
                </a:lnTo>
                <a:lnTo>
                  <a:pt x="208764" y="317270"/>
                </a:lnTo>
                <a:lnTo>
                  <a:pt x="216329" y="315332"/>
                </a:lnTo>
                <a:lnTo>
                  <a:pt x="224229" y="313088"/>
                </a:lnTo>
                <a:lnTo>
                  <a:pt x="231402" y="310640"/>
                </a:lnTo>
                <a:lnTo>
                  <a:pt x="238087" y="308054"/>
                </a:lnTo>
                <a:lnTo>
                  <a:pt x="244450" y="305378"/>
                </a:lnTo>
                <a:lnTo>
                  <a:pt x="250597" y="303595"/>
                </a:lnTo>
                <a:lnTo>
                  <a:pt x="256600" y="302406"/>
                </a:lnTo>
                <a:lnTo>
                  <a:pt x="262507" y="301613"/>
                </a:lnTo>
                <a:lnTo>
                  <a:pt x="268349" y="301084"/>
                </a:lnTo>
                <a:lnTo>
                  <a:pt x="274150" y="300732"/>
                </a:lnTo>
                <a:lnTo>
                  <a:pt x="279921" y="300497"/>
                </a:lnTo>
                <a:lnTo>
                  <a:pt x="291414" y="297696"/>
                </a:lnTo>
                <a:lnTo>
                  <a:pt x="302873" y="294229"/>
                </a:lnTo>
                <a:lnTo>
                  <a:pt x="314315" y="292687"/>
                </a:lnTo>
                <a:lnTo>
                  <a:pt x="325751" y="292003"/>
                </a:lnTo>
                <a:lnTo>
                  <a:pt x="331467" y="291820"/>
                </a:lnTo>
                <a:lnTo>
                  <a:pt x="338136" y="290746"/>
                </a:lnTo>
                <a:lnTo>
                  <a:pt x="345439" y="289077"/>
                </a:lnTo>
                <a:lnTo>
                  <a:pt x="368618" y="28288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307"/>
          <p:cNvSpPr/>
          <p:nvPr/>
        </p:nvSpPr>
        <p:spPr>
          <a:xfrm>
            <a:off x="6766953" y="4029075"/>
            <a:ext cx="247945" cy="394336"/>
          </a:xfrm>
          <a:custGeom>
            <a:avLst/>
            <a:gdLst/>
            <a:ahLst/>
            <a:cxnLst/>
            <a:rect l="0" t="0" r="0" b="0"/>
            <a:pathLst>
              <a:path w="247945" h="394336">
                <a:moveTo>
                  <a:pt x="51041" y="0"/>
                </a:moveTo>
                <a:lnTo>
                  <a:pt x="46491" y="9101"/>
                </a:lnTo>
                <a:lnTo>
                  <a:pt x="39110" y="19312"/>
                </a:lnTo>
                <a:lnTo>
                  <a:pt x="37372" y="23352"/>
                </a:lnTo>
                <a:lnTo>
                  <a:pt x="35441" y="32921"/>
                </a:lnTo>
                <a:lnTo>
                  <a:pt x="32043" y="43524"/>
                </a:lnTo>
                <a:lnTo>
                  <a:pt x="28311" y="54586"/>
                </a:lnTo>
                <a:lnTo>
                  <a:pt x="26651" y="65853"/>
                </a:lnTo>
                <a:lnTo>
                  <a:pt x="23374" y="77210"/>
                </a:lnTo>
                <a:lnTo>
                  <a:pt x="21166" y="82906"/>
                </a:lnTo>
                <a:lnTo>
                  <a:pt x="16174" y="96854"/>
                </a:lnTo>
                <a:lnTo>
                  <a:pt x="13509" y="104574"/>
                </a:lnTo>
                <a:lnTo>
                  <a:pt x="11732" y="111626"/>
                </a:lnTo>
                <a:lnTo>
                  <a:pt x="10548" y="118232"/>
                </a:lnTo>
                <a:lnTo>
                  <a:pt x="9758" y="124542"/>
                </a:lnTo>
                <a:lnTo>
                  <a:pt x="4096" y="160726"/>
                </a:lnTo>
                <a:lnTo>
                  <a:pt x="2600" y="171920"/>
                </a:lnTo>
                <a:lnTo>
                  <a:pt x="1602" y="181288"/>
                </a:lnTo>
                <a:lnTo>
                  <a:pt x="936" y="189439"/>
                </a:lnTo>
                <a:lnTo>
                  <a:pt x="493" y="197730"/>
                </a:lnTo>
                <a:lnTo>
                  <a:pt x="0" y="214562"/>
                </a:lnTo>
                <a:lnTo>
                  <a:pt x="822" y="226861"/>
                </a:lnTo>
                <a:lnTo>
                  <a:pt x="2322" y="241728"/>
                </a:lnTo>
                <a:lnTo>
                  <a:pt x="4274" y="258307"/>
                </a:lnTo>
                <a:lnTo>
                  <a:pt x="5576" y="271265"/>
                </a:lnTo>
                <a:lnTo>
                  <a:pt x="6443" y="281808"/>
                </a:lnTo>
                <a:lnTo>
                  <a:pt x="7022" y="290742"/>
                </a:lnTo>
                <a:lnTo>
                  <a:pt x="8361" y="298603"/>
                </a:lnTo>
                <a:lnTo>
                  <a:pt x="10205" y="305748"/>
                </a:lnTo>
                <a:lnTo>
                  <a:pt x="12387" y="312417"/>
                </a:lnTo>
                <a:lnTo>
                  <a:pt x="15747" y="319721"/>
                </a:lnTo>
                <a:lnTo>
                  <a:pt x="19892" y="327447"/>
                </a:lnTo>
                <a:lnTo>
                  <a:pt x="24560" y="335455"/>
                </a:lnTo>
                <a:lnTo>
                  <a:pt x="32287" y="349434"/>
                </a:lnTo>
                <a:lnTo>
                  <a:pt x="35681" y="355828"/>
                </a:lnTo>
                <a:lnTo>
                  <a:pt x="39849" y="360091"/>
                </a:lnTo>
                <a:lnTo>
                  <a:pt x="44532" y="362933"/>
                </a:lnTo>
                <a:lnTo>
                  <a:pt x="49560" y="364828"/>
                </a:lnTo>
                <a:lnTo>
                  <a:pt x="54816" y="367043"/>
                </a:lnTo>
                <a:lnTo>
                  <a:pt x="60226" y="369473"/>
                </a:lnTo>
                <a:lnTo>
                  <a:pt x="65736" y="372045"/>
                </a:lnTo>
                <a:lnTo>
                  <a:pt x="70363" y="373760"/>
                </a:lnTo>
                <a:lnTo>
                  <a:pt x="78044" y="375665"/>
                </a:lnTo>
                <a:lnTo>
                  <a:pt x="82378" y="376173"/>
                </a:lnTo>
                <a:lnTo>
                  <a:pt x="87173" y="376512"/>
                </a:lnTo>
                <a:lnTo>
                  <a:pt x="92274" y="376738"/>
                </a:lnTo>
                <a:lnTo>
                  <a:pt x="103023" y="376989"/>
                </a:lnTo>
                <a:lnTo>
                  <a:pt x="108556" y="377056"/>
                </a:lnTo>
                <a:lnTo>
                  <a:pt x="113196" y="376148"/>
                </a:lnTo>
                <a:lnTo>
                  <a:pt x="120894" y="372599"/>
                </a:lnTo>
                <a:lnTo>
                  <a:pt x="144234" y="360695"/>
                </a:lnTo>
                <a:lnTo>
                  <a:pt x="152223" y="355716"/>
                </a:lnTo>
                <a:lnTo>
                  <a:pt x="159453" y="350491"/>
                </a:lnTo>
                <a:lnTo>
                  <a:pt x="166178" y="345103"/>
                </a:lnTo>
                <a:lnTo>
                  <a:pt x="173519" y="338654"/>
                </a:lnTo>
                <a:lnTo>
                  <a:pt x="181271" y="331496"/>
                </a:lnTo>
                <a:lnTo>
                  <a:pt x="189296" y="323868"/>
                </a:lnTo>
                <a:lnTo>
                  <a:pt x="198456" y="313067"/>
                </a:lnTo>
                <a:lnTo>
                  <a:pt x="208373" y="300151"/>
                </a:lnTo>
                <a:lnTo>
                  <a:pt x="218795" y="285825"/>
                </a:lnTo>
                <a:lnTo>
                  <a:pt x="226695" y="274370"/>
                </a:lnTo>
                <a:lnTo>
                  <a:pt x="232914" y="264828"/>
                </a:lnTo>
                <a:lnTo>
                  <a:pt x="238012" y="256562"/>
                </a:lnTo>
                <a:lnTo>
                  <a:pt x="243677" y="244838"/>
                </a:lnTo>
                <a:lnTo>
                  <a:pt x="245188" y="240377"/>
                </a:lnTo>
                <a:lnTo>
                  <a:pt x="246195" y="234546"/>
                </a:lnTo>
                <a:lnTo>
                  <a:pt x="246866" y="227802"/>
                </a:lnTo>
                <a:lnTo>
                  <a:pt x="247613" y="214593"/>
                </a:lnTo>
                <a:lnTo>
                  <a:pt x="247944" y="205547"/>
                </a:lnTo>
                <a:lnTo>
                  <a:pt x="247080" y="202753"/>
                </a:lnTo>
                <a:lnTo>
                  <a:pt x="245552" y="200892"/>
                </a:lnTo>
                <a:lnTo>
                  <a:pt x="243580" y="199650"/>
                </a:lnTo>
                <a:lnTo>
                  <a:pt x="238849" y="198271"/>
                </a:lnTo>
                <a:lnTo>
                  <a:pt x="231667" y="197658"/>
                </a:lnTo>
                <a:lnTo>
                  <a:pt x="218950" y="197385"/>
                </a:lnTo>
                <a:lnTo>
                  <a:pt x="213463" y="198265"/>
                </a:lnTo>
                <a:lnTo>
                  <a:pt x="208852" y="199804"/>
                </a:lnTo>
                <a:lnTo>
                  <a:pt x="204826" y="201783"/>
                </a:lnTo>
                <a:lnTo>
                  <a:pt x="200238" y="203102"/>
                </a:lnTo>
                <a:lnTo>
                  <a:pt x="195273" y="203981"/>
                </a:lnTo>
                <a:lnTo>
                  <a:pt x="190058" y="204567"/>
                </a:lnTo>
                <a:lnTo>
                  <a:pt x="185629" y="205911"/>
                </a:lnTo>
                <a:lnTo>
                  <a:pt x="178168" y="209943"/>
                </a:lnTo>
                <a:lnTo>
                  <a:pt x="173893" y="213304"/>
                </a:lnTo>
                <a:lnTo>
                  <a:pt x="169137" y="217450"/>
                </a:lnTo>
                <a:lnTo>
                  <a:pt x="159726" y="226185"/>
                </a:lnTo>
                <a:lnTo>
                  <a:pt x="152368" y="233241"/>
                </a:lnTo>
                <a:lnTo>
                  <a:pt x="145923" y="242092"/>
                </a:lnTo>
                <a:lnTo>
                  <a:pt x="139884" y="252377"/>
                </a:lnTo>
                <a:lnTo>
                  <a:pt x="134024" y="263297"/>
                </a:lnTo>
                <a:lnTo>
                  <a:pt x="113913" y="302919"/>
                </a:lnTo>
                <a:lnTo>
                  <a:pt x="108195" y="314335"/>
                </a:lnTo>
                <a:lnTo>
                  <a:pt x="105018" y="325759"/>
                </a:lnTo>
                <a:lnTo>
                  <a:pt x="103606" y="337187"/>
                </a:lnTo>
                <a:lnTo>
                  <a:pt x="102979" y="348615"/>
                </a:lnTo>
                <a:lnTo>
                  <a:pt x="102700" y="360045"/>
                </a:lnTo>
                <a:lnTo>
                  <a:pt x="102626" y="365760"/>
                </a:lnTo>
                <a:lnTo>
                  <a:pt x="105083" y="377190"/>
                </a:lnTo>
                <a:lnTo>
                  <a:pt x="107071" y="382905"/>
                </a:lnTo>
                <a:lnTo>
                  <a:pt x="109350" y="386715"/>
                </a:lnTo>
                <a:lnTo>
                  <a:pt x="111821" y="389254"/>
                </a:lnTo>
                <a:lnTo>
                  <a:pt x="118081" y="393331"/>
                </a:lnTo>
                <a:lnTo>
                  <a:pt x="121477" y="393889"/>
                </a:lnTo>
                <a:lnTo>
                  <a:pt x="136766" y="3943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308"/>
          <p:cNvSpPr/>
          <p:nvPr/>
        </p:nvSpPr>
        <p:spPr>
          <a:xfrm>
            <a:off x="7263765" y="3849052"/>
            <a:ext cx="351473" cy="8574"/>
          </a:xfrm>
          <a:custGeom>
            <a:avLst/>
            <a:gdLst/>
            <a:ahLst/>
            <a:cxnLst/>
            <a:rect l="0" t="0" r="0" b="0"/>
            <a:pathLst>
              <a:path w="351473" h="8574">
                <a:moveTo>
                  <a:pt x="0" y="0"/>
                </a:moveTo>
                <a:lnTo>
                  <a:pt x="18203" y="4551"/>
                </a:lnTo>
                <a:lnTo>
                  <a:pt x="25470" y="5892"/>
                </a:lnTo>
                <a:lnTo>
                  <a:pt x="32220" y="6785"/>
                </a:lnTo>
                <a:lnTo>
                  <a:pt x="38625" y="7381"/>
                </a:lnTo>
                <a:lnTo>
                  <a:pt x="43847" y="7778"/>
                </a:lnTo>
                <a:lnTo>
                  <a:pt x="48281" y="8043"/>
                </a:lnTo>
                <a:lnTo>
                  <a:pt x="52190" y="8220"/>
                </a:lnTo>
                <a:lnTo>
                  <a:pt x="64153" y="8416"/>
                </a:lnTo>
                <a:lnTo>
                  <a:pt x="71343" y="8468"/>
                </a:lnTo>
                <a:lnTo>
                  <a:pt x="78042" y="7550"/>
                </a:lnTo>
                <a:lnTo>
                  <a:pt x="84413" y="5986"/>
                </a:lnTo>
                <a:lnTo>
                  <a:pt x="90565" y="3991"/>
                </a:lnTo>
                <a:lnTo>
                  <a:pt x="101335" y="2660"/>
                </a:lnTo>
                <a:lnTo>
                  <a:pt x="115181" y="1774"/>
                </a:lnTo>
                <a:lnTo>
                  <a:pt x="147394" y="788"/>
                </a:lnTo>
                <a:lnTo>
                  <a:pt x="262470" y="46"/>
                </a:lnTo>
                <a:lnTo>
                  <a:pt x="308492" y="9"/>
                </a:lnTo>
                <a:lnTo>
                  <a:pt x="318055" y="959"/>
                </a:lnTo>
                <a:lnTo>
                  <a:pt x="351472"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309"/>
          <p:cNvSpPr/>
          <p:nvPr/>
        </p:nvSpPr>
        <p:spPr>
          <a:xfrm>
            <a:off x="7246619" y="3926204"/>
            <a:ext cx="342901" cy="17147"/>
          </a:xfrm>
          <a:custGeom>
            <a:avLst/>
            <a:gdLst/>
            <a:ahLst/>
            <a:cxnLst/>
            <a:rect l="0" t="0" r="0" b="0"/>
            <a:pathLst>
              <a:path w="342901" h="17147">
                <a:moveTo>
                  <a:pt x="0" y="17146"/>
                </a:moveTo>
                <a:lnTo>
                  <a:pt x="44898" y="17146"/>
                </a:lnTo>
                <a:lnTo>
                  <a:pt x="57555" y="16193"/>
                </a:lnTo>
                <a:lnTo>
                  <a:pt x="70755" y="14606"/>
                </a:lnTo>
                <a:lnTo>
                  <a:pt x="84318" y="12595"/>
                </a:lnTo>
                <a:lnTo>
                  <a:pt x="97169" y="11254"/>
                </a:lnTo>
                <a:lnTo>
                  <a:pt x="109548" y="10361"/>
                </a:lnTo>
                <a:lnTo>
                  <a:pt x="121609" y="9765"/>
                </a:lnTo>
                <a:lnTo>
                  <a:pt x="137270" y="8415"/>
                </a:lnTo>
                <a:lnTo>
                  <a:pt x="190004" y="2917"/>
                </a:lnTo>
                <a:lnTo>
                  <a:pt x="201917" y="1945"/>
                </a:lnTo>
                <a:lnTo>
                  <a:pt x="211765" y="1297"/>
                </a:lnTo>
                <a:lnTo>
                  <a:pt x="227786" y="577"/>
                </a:lnTo>
                <a:lnTo>
                  <a:pt x="242208" y="257"/>
                </a:lnTo>
                <a:lnTo>
                  <a:pt x="34290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310"/>
          <p:cNvSpPr/>
          <p:nvPr/>
        </p:nvSpPr>
        <p:spPr>
          <a:xfrm>
            <a:off x="8206740" y="3403282"/>
            <a:ext cx="42863" cy="445771"/>
          </a:xfrm>
          <a:custGeom>
            <a:avLst/>
            <a:gdLst/>
            <a:ahLst/>
            <a:cxnLst/>
            <a:rect l="0" t="0" r="0" b="0"/>
            <a:pathLst>
              <a:path w="42863" h="445771">
                <a:moveTo>
                  <a:pt x="0" y="0"/>
                </a:moveTo>
                <a:lnTo>
                  <a:pt x="4551" y="9102"/>
                </a:lnTo>
                <a:lnTo>
                  <a:pt x="5891" y="13688"/>
                </a:lnTo>
                <a:lnTo>
                  <a:pt x="6785" y="18650"/>
                </a:lnTo>
                <a:lnTo>
                  <a:pt x="7777" y="29244"/>
                </a:lnTo>
                <a:lnTo>
                  <a:pt x="8219" y="40302"/>
                </a:lnTo>
                <a:lnTo>
                  <a:pt x="7384" y="44966"/>
                </a:lnTo>
                <a:lnTo>
                  <a:pt x="5875" y="49027"/>
                </a:lnTo>
                <a:lnTo>
                  <a:pt x="3916" y="52688"/>
                </a:lnTo>
                <a:lnTo>
                  <a:pt x="2611" y="57985"/>
                </a:lnTo>
                <a:lnTo>
                  <a:pt x="1741" y="64374"/>
                </a:lnTo>
                <a:lnTo>
                  <a:pt x="774" y="78141"/>
                </a:lnTo>
                <a:lnTo>
                  <a:pt x="344" y="90609"/>
                </a:lnTo>
                <a:lnTo>
                  <a:pt x="102" y="121991"/>
                </a:lnTo>
                <a:lnTo>
                  <a:pt x="1020" y="137525"/>
                </a:lnTo>
                <a:lnTo>
                  <a:pt x="2586" y="155501"/>
                </a:lnTo>
                <a:lnTo>
                  <a:pt x="4581" y="175105"/>
                </a:lnTo>
                <a:lnTo>
                  <a:pt x="5911" y="191032"/>
                </a:lnTo>
                <a:lnTo>
                  <a:pt x="6798" y="204507"/>
                </a:lnTo>
                <a:lnTo>
                  <a:pt x="7390" y="216348"/>
                </a:lnTo>
                <a:lnTo>
                  <a:pt x="8736" y="226147"/>
                </a:lnTo>
                <a:lnTo>
                  <a:pt x="10587" y="234585"/>
                </a:lnTo>
                <a:lnTo>
                  <a:pt x="12773" y="242115"/>
                </a:lnTo>
                <a:lnTo>
                  <a:pt x="14230" y="249993"/>
                </a:lnTo>
                <a:lnTo>
                  <a:pt x="15201" y="258102"/>
                </a:lnTo>
                <a:lnTo>
                  <a:pt x="15849" y="266366"/>
                </a:lnTo>
                <a:lnTo>
                  <a:pt x="16281" y="274732"/>
                </a:lnTo>
                <a:lnTo>
                  <a:pt x="16761" y="291648"/>
                </a:lnTo>
                <a:lnTo>
                  <a:pt x="17841" y="299207"/>
                </a:lnTo>
                <a:lnTo>
                  <a:pt x="19514" y="306152"/>
                </a:lnTo>
                <a:lnTo>
                  <a:pt x="21581" y="312686"/>
                </a:lnTo>
                <a:lnTo>
                  <a:pt x="22959" y="319900"/>
                </a:lnTo>
                <a:lnTo>
                  <a:pt x="23880" y="327567"/>
                </a:lnTo>
                <a:lnTo>
                  <a:pt x="24492" y="335535"/>
                </a:lnTo>
                <a:lnTo>
                  <a:pt x="25853" y="346563"/>
                </a:lnTo>
                <a:lnTo>
                  <a:pt x="31367" y="384625"/>
                </a:lnTo>
                <a:lnTo>
                  <a:pt x="32341" y="392625"/>
                </a:lnTo>
                <a:lnTo>
                  <a:pt x="32991" y="398909"/>
                </a:lnTo>
                <a:lnTo>
                  <a:pt x="34377" y="405957"/>
                </a:lnTo>
                <a:lnTo>
                  <a:pt x="36252" y="413513"/>
                </a:lnTo>
                <a:lnTo>
                  <a:pt x="38455" y="421408"/>
                </a:lnTo>
                <a:lnTo>
                  <a:pt x="39924" y="427624"/>
                </a:lnTo>
                <a:lnTo>
                  <a:pt x="40904" y="432720"/>
                </a:lnTo>
                <a:lnTo>
                  <a:pt x="42862" y="44577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311"/>
          <p:cNvSpPr/>
          <p:nvPr/>
        </p:nvSpPr>
        <p:spPr>
          <a:xfrm>
            <a:off x="7889557" y="3964433"/>
            <a:ext cx="925831" cy="21780"/>
          </a:xfrm>
          <a:custGeom>
            <a:avLst/>
            <a:gdLst/>
            <a:ahLst/>
            <a:cxnLst/>
            <a:rect l="0" t="0" r="0" b="0"/>
            <a:pathLst>
              <a:path w="925831" h="21780">
                <a:moveTo>
                  <a:pt x="0" y="13207"/>
                </a:moveTo>
                <a:lnTo>
                  <a:pt x="4551" y="17757"/>
                </a:lnTo>
                <a:lnTo>
                  <a:pt x="6843" y="19098"/>
                </a:lnTo>
                <a:lnTo>
                  <a:pt x="9325" y="19992"/>
                </a:lnTo>
                <a:lnTo>
                  <a:pt x="11932" y="20588"/>
                </a:lnTo>
                <a:lnTo>
                  <a:pt x="17368" y="21250"/>
                </a:lnTo>
                <a:lnTo>
                  <a:pt x="45409" y="21765"/>
                </a:lnTo>
                <a:lnTo>
                  <a:pt x="255858" y="21779"/>
                </a:lnTo>
                <a:lnTo>
                  <a:pt x="379552" y="17229"/>
                </a:lnTo>
                <a:lnTo>
                  <a:pt x="418769" y="14935"/>
                </a:lnTo>
                <a:lnTo>
                  <a:pt x="450630" y="12454"/>
                </a:lnTo>
                <a:lnTo>
                  <a:pt x="477584" y="9848"/>
                </a:lnTo>
                <a:lnTo>
                  <a:pt x="500317" y="8110"/>
                </a:lnTo>
                <a:lnTo>
                  <a:pt x="520235" y="6951"/>
                </a:lnTo>
                <a:lnTo>
                  <a:pt x="668336" y="541"/>
                </a:lnTo>
                <a:lnTo>
                  <a:pt x="712258" y="0"/>
                </a:lnTo>
                <a:lnTo>
                  <a:pt x="751063" y="592"/>
                </a:lnTo>
                <a:lnTo>
                  <a:pt x="835948" y="3437"/>
                </a:lnTo>
                <a:lnTo>
                  <a:pt x="854478" y="3836"/>
                </a:lnTo>
                <a:lnTo>
                  <a:pt x="870643" y="5054"/>
                </a:lnTo>
                <a:lnTo>
                  <a:pt x="885228" y="6819"/>
                </a:lnTo>
                <a:lnTo>
                  <a:pt x="925830" y="1320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312"/>
          <p:cNvSpPr/>
          <p:nvPr/>
        </p:nvSpPr>
        <p:spPr>
          <a:xfrm>
            <a:off x="7941036" y="4063365"/>
            <a:ext cx="254944" cy="377190"/>
          </a:xfrm>
          <a:custGeom>
            <a:avLst/>
            <a:gdLst/>
            <a:ahLst/>
            <a:cxnLst/>
            <a:rect l="0" t="0" r="0" b="0"/>
            <a:pathLst>
              <a:path w="254944" h="377190">
                <a:moveTo>
                  <a:pt x="119971" y="0"/>
                </a:moveTo>
                <a:lnTo>
                  <a:pt x="106319" y="9101"/>
                </a:lnTo>
                <a:lnTo>
                  <a:pt x="101344" y="12735"/>
                </a:lnTo>
                <a:lnTo>
                  <a:pt x="97076" y="16110"/>
                </a:lnTo>
                <a:lnTo>
                  <a:pt x="93277" y="19312"/>
                </a:lnTo>
                <a:lnTo>
                  <a:pt x="90746" y="22399"/>
                </a:lnTo>
                <a:lnTo>
                  <a:pt x="89057" y="25411"/>
                </a:lnTo>
                <a:lnTo>
                  <a:pt x="87932" y="28370"/>
                </a:lnTo>
                <a:lnTo>
                  <a:pt x="84142" y="34199"/>
                </a:lnTo>
                <a:lnTo>
                  <a:pt x="77376" y="42822"/>
                </a:lnTo>
                <a:lnTo>
                  <a:pt x="64845" y="59354"/>
                </a:lnTo>
                <a:lnTo>
                  <a:pt x="59408" y="67192"/>
                </a:lnTo>
                <a:lnTo>
                  <a:pt x="54830" y="74322"/>
                </a:lnTo>
                <a:lnTo>
                  <a:pt x="44347" y="92087"/>
                </a:lnTo>
                <a:lnTo>
                  <a:pt x="26988" y="122207"/>
                </a:lnTo>
                <a:lnTo>
                  <a:pt x="20835" y="134811"/>
                </a:lnTo>
                <a:lnTo>
                  <a:pt x="16733" y="145119"/>
                </a:lnTo>
                <a:lnTo>
                  <a:pt x="5599" y="179901"/>
                </a:lnTo>
                <a:lnTo>
                  <a:pt x="3718" y="187561"/>
                </a:lnTo>
                <a:lnTo>
                  <a:pt x="2465" y="194573"/>
                </a:lnTo>
                <a:lnTo>
                  <a:pt x="1628" y="201153"/>
                </a:lnTo>
                <a:lnTo>
                  <a:pt x="1070" y="210302"/>
                </a:lnTo>
                <a:lnTo>
                  <a:pt x="452" y="233168"/>
                </a:lnTo>
                <a:lnTo>
                  <a:pt x="0" y="278930"/>
                </a:lnTo>
                <a:lnTo>
                  <a:pt x="938" y="285014"/>
                </a:lnTo>
                <a:lnTo>
                  <a:pt x="2516" y="290974"/>
                </a:lnTo>
                <a:lnTo>
                  <a:pt x="5856" y="301724"/>
                </a:lnTo>
                <a:lnTo>
                  <a:pt x="7341" y="309677"/>
                </a:lnTo>
                <a:lnTo>
                  <a:pt x="10541" y="318926"/>
                </a:lnTo>
                <a:lnTo>
                  <a:pt x="12728" y="324060"/>
                </a:lnTo>
                <a:lnTo>
                  <a:pt x="17042" y="329387"/>
                </a:lnTo>
                <a:lnTo>
                  <a:pt x="22777" y="334844"/>
                </a:lnTo>
                <a:lnTo>
                  <a:pt x="29458" y="340387"/>
                </a:lnTo>
                <a:lnTo>
                  <a:pt x="36769" y="345987"/>
                </a:lnTo>
                <a:lnTo>
                  <a:pt x="44500" y="351625"/>
                </a:lnTo>
                <a:lnTo>
                  <a:pt x="52512" y="357289"/>
                </a:lnTo>
                <a:lnTo>
                  <a:pt x="60711" y="361065"/>
                </a:lnTo>
                <a:lnTo>
                  <a:pt x="69034" y="363583"/>
                </a:lnTo>
                <a:lnTo>
                  <a:pt x="77442" y="365261"/>
                </a:lnTo>
                <a:lnTo>
                  <a:pt x="84950" y="366380"/>
                </a:lnTo>
                <a:lnTo>
                  <a:pt x="91862" y="367125"/>
                </a:lnTo>
                <a:lnTo>
                  <a:pt x="98374" y="367623"/>
                </a:lnTo>
                <a:lnTo>
                  <a:pt x="104620" y="367954"/>
                </a:lnTo>
                <a:lnTo>
                  <a:pt x="116641" y="368323"/>
                </a:lnTo>
                <a:lnTo>
                  <a:pt x="122514" y="367468"/>
                </a:lnTo>
                <a:lnTo>
                  <a:pt x="128333" y="365946"/>
                </a:lnTo>
                <a:lnTo>
                  <a:pt x="134118" y="363979"/>
                </a:lnTo>
                <a:lnTo>
                  <a:pt x="139880" y="361715"/>
                </a:lnTo>
                <a:lnTo>
                  <a:pt x="145626" y="359253"/>
                </a:lnTo>
                <a:lnTo>
                  <a:pt x="151363" y="356659"/>
                </a:lnTo>
                <a:lnTo>
                  <a:pt x="158043" y="353978"/>
                </a:lnTo>
                <a:lnTo>
                  <a:pt x="173088" y="348458"/>
                </a:lnTo>
                <a:lnTo>
                  <a:pt x="179195" y="344701"/>
                </a:lnTo>
                <a:lnTo>
                  <a:pt x="184219" y="340290"/>
                </a:lnTo>
                <a:lnTo>
                  <a:pt x="188520" y="335445"/>
                </a:lnTo>
                <a:lnTo>
                  <a:pt x="198381" y="324981"/>
                </a:lnTo>
                <a:lnTo>
                  <a:pt x="220231" y="302742"/>
                </a:lnTo>
                <a:lnTo>
                  <a:pt x="225864" y="296125"/>
                </a:lnTo>
                <a:lnTo>
                  <a:pt x="231524" y="288857"/>
                </a:lnTo>
                <a:lnTo>
                  <a:pt x="237202" y="281154"/>
                </a:lnTo>
                <a:lnTo>
                  <a:pt x="241941" y="275066"/>
                </a:lnTo>
                <a:lnTo>
                  <a:pt x="249745" y="265761"/>
                </a:lnTo>
                <a:lnTo>
                  <a:pt x="252207" y="260994"/>
                </a:lnTo>
                <a:lnTo>
                  <a:pt x="254943" y="250617"/>
                </a:lnTo>
                <a:lnTo>
                  <a:pt x="254720" y="246135"/>
                </a:lnTo>
                <a:lnTo>
                  <a:pt x="253618" y="242195"/>
                </a:lnTo>
                <a:lnTo>
                  <a:pt x="249855" y="235277"/>
                </a:lnTo>
                <a:lnTo>
                  <a:pt x="245007" y="229028"/>
                </a:lnTo>
                <a:lnTo>
                  <a:pt x="242381" y="226980"/>
                </a:lnTo>
                <a:lnTo>
                  <a:pt x="239677" y="225615"/>
                </a:lnTo>
                <a:lnTo>
                  <a:pt x="234134" y="224098"/>
                </a:lnTo>
                <a:lnTo>
                  <a:pt x="228495" y="223424"/>
                </a:lnTo>
                <a:lnTo>
                  <a:pt x="223754" y="223244"/>
                </a:lnTo>
                <a:lnTo>
                  <a:pt x="204379" y="222991"/>
                </a:lnTo>
                <a:lnTo>
                  <a:pt x="192093" y="222932"/>
                </a:lnTo>
                <a:lnTo>
                  <a:pt x="187103" y="223869"/>
                </a:lnTo>
                <a:lnTo>
                  <a:pt x="182823" y="225446"/>
                </a:lnTo>
                <a:lnTo>
                  <a:pt x="179018" y="227450"/>
                </a:lnTo>
                <a:lnTo>
                  <a:pt x="172670" y="232596"/>
                </a:lnTo>
                <a:lnTo>
                  <a:pt x="164629" y="239836"/>
                </a:lnTo>
                <a:lnTo>
                  <a:pt x="138001" y="265180"/>
                </a:lnTo>
                <a:lnTo>
                  <a:pt x="134847" y="272036"/>
                </a:lnTo>
                <a:lnTo>
                  <a:pt x="132746" y="280417"/>
                </a:lnTo>
                <a:lnTo>
                  <a:pt x="131345" y="289815"/>
                </a:lnTo>
                <a:lnTo>
                  <a:pt x="130411" y="297985"/>
                </a:lnTo>
                <a:lnTo>
                  <a:pt x="129789" y="305336"/>
                </a:lnTo>
                <a:lnTo>
                  <a:pt x="129375" y="312142"/>
                </a:lnTo>
                <a:lnTo>
                  <a:pt x="130049" y="317632"/>
                </a:lnTo>
                <a:lnTo>
                  <a:pt x="133340" y="326272"/>
                </a:lnTo>
                <a:lnTo>
                  <a:pt x="140549" y="336491"/>
                </a:lnTo>
                <a:lnTo>
                  <a:pt x="143404" y="342592"/>
                </a:lnTo>
                <a:lnTo>
                  <a:pt x="144166" y="345552"/>
                </a:lnTo>
                <a:lnTo>
                  <a:pt x="147530" y="349431"/>
                </a:lnTo>
                <a:lnTo>
                  <a:pt x="152631" y="353921"/>
                </a:lnTo>
                <a:lnTo>
                  <a:pt x="188551" y="37718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313"/>
          <p:cNvSpPr/>
          <p:nvPr/>
        </p:nvSpPr>
        <p:spPr>
          <a:xfrm>
            <a:off x="8318676" y="4071937"/>
            <a:ext cx="196668" cy="333867"/>
          </a:xfrm>
          <a:custGeom>
            <a:avLst/>
            <a:gdLst/>
            <a:ahLst/>
            <a:cxnLst/>
            <a:rect l="0" t="0" r="0" b="0"/>
            <a:pathLst>
              <a:path w="196668" h="333867">
                <a:moveTo>
                  <a:pt x="68086" y="0"/>
                </a:moveTo>
                <a:lnTo>
                  <a:pt x="56154" y="23864"/>
                </a:lnTo>
                <a:lnTo>
                  <a:pt x="52512" y="29244"/>
                </a:lnTo>
                <a:lnTo>
                  <a:pt x="48179" y="34736"/>
                </a:lnTo>
                <a:lnTo>
                  <a:pt x="43384" y="40303"/>
                </a:lnTo>
                <a:lnTo>
                  <a:pt x="39236" y="45919"/>
                </a:lnTo>
                <a:lnTo>
                  <a:pt x="35517" y="51567"/>
                </a:lnTo>
                <a:lnTo>
                  <a:pt x="32086" y="57238"/>
                </a:lnTo>
                <a:lnTo>
                  <a:pt x="29798" y="62924"/>
                </a:lnTo>
                <a:lnTo>
                  <a:pt x="28274" y="68619"/>
                </a:lnTo>
                <a:lnTo>
                  <a:pt x="27257" y="74321"/>
                </a:lnTo>
                <a:lnTo>
                  <a:pt x="25627" y="80027"/>
                </a:lnTo>
                <a:lnTo>
                  <a:pt x="23587" y="85737"/>
                </a:lnTo>
                <a:lnTo>
                  <a:pt x="21275" y="91448"/>
                </a:lnTo>
                <a:lnTo>
                  <a:pt x="18781" y="97160"/>
                </a:lnTo>
                <a:lnTo>
                  <a:pt x="13471" y="108587"/>
                </a:lnTo>
                <a:lnTo>
                  <a:pt x="10721" y="116206"/>
                </a:lnTo>
                <a:lnTo>
                  <a:pt x="7935" y="125096"/>
                </a:lnTo>
                <a:lnTo>
                  <a:pt x="5126" y="134832"/>
                </a:lnTo>
                <a:lnTo>
                  <a:pt x="3252" y="147991"/>
                </a:lnTo>
                <a:lnTo>
                  <a:pt x="2004" y="163431"/>
                </a:lnTo>
                <a:lnTo>
                  <a:pt x="1171" y="180391"/>
                </a:lnTo>
                <a:lnTo>
                  <a:pt x="246" y="214476"/>
                </a:lnTo>
                <a:lnTo>
                  <a:pt x="0" y="231566"/>
                </a:lnTo>
                <a:lnTo>
                  <a:pt x="788" y="244865"/>
                </a:lnTo>
                <a:lnTo>
                  <a:pt x="2265" y="255636"/>
                </a:lnTo>
                <a:lnTo>
                  <a:pt x="4204" y="264721"/>
                </a:lnTo>
                <a:lnTo>
                  <a:pt x="5494" y="271731"/>
                </a:lnTo>
                <a:lnTo>
                  <a:pt x="6931" y="282060"/>
                </a:lnTo>
                <a:lnTo>
                  <a:pt x="8266" y="286147"/>
                </a:lnTo>
                <a:lnTo>
                  <a:pt x="12289" y="293229"/>
                </a:lnTo>
                <a:lnTo>
                  <a:pt x="24461" y="311673"/>
                </a:lnTo>
                <a:lnTo>
                  <a:pt x="28525" y="316367"/>
                </a:lnTo>
                <a:lnTo>
                  <a:pt x="32187" y="319496"/>
                </a:lnTo>
                <a:lnTo>
                  <a:pt x="35581" y="321583"/>
                </a:lnTo>
                <a:lnTo>
                  <a:pt x="39748" y="323926"/>
                </a:lnTo>
                <a:lnTo>
                  <a:pt x="49459" y="329070"/>
                </a:lnTo>
                <a:lnTo>
                  <a:pt x="55668" y="330822"/>
                </a:lnTo>
                <a:lnTo>
                  <a:pt x="62665" y="331991"/>
                </a:lnTo>
                <a:lnTo>
                  <a:pt x="70187" y="332770"/>
                </a:lnTo>
                <a:lnTo>
                  <a:pt x="77106" y="333289"/>
                </a:lnTo>
                <a:lnTo>
                  <a:pt x="83625" y="333635"/>
                </a:lnTo>
                <a:lnTo>
                  <a:pt x="89875" y="333866"/>
                </a:lnTo>
                <a:lnTo>
                  <a:pt x="95946" y="333067"/>
                </a:lnTo>
                <a:lnTo>
                  <a:pt x="101900" y="331582"/>
                </a:lnTo>
                <a:lnTo>
                  <a:pt x="107774" y="329640"/>
                </a:lnTo>
                <a:lnTo>
                  <a:pt x="112641" y="327393"/>
                </a:lnTo>
                <a:lnTo>
                  <a:pt x="116840" y="324942"/>
                </a:lnTo>
                <a:lnTo>
                  <a:pt x="120591" y="322355"/>
                </a:lnTo>
                <a:lnTo>
                  <a:pt x="124997" y="319679"/>
                </a:lnTo>
                <a:lnTo>
                  <a:pt x="129839" y="316942"/>
                </a:lnTo>
                <a:lnTo>
                  <a:pt x="134973" y="314165"/>
                </a:lnTo>
                <a:lnTo>
                  <a:pt x="140299" y="310408"/>
                </a:lnTo>
                <a:lnTo>
                  <a:pt x="145756" y="305999"/>
                </a:lnTo>
                <a:lnTo>
                  <a:pt x="151299" y="301154"/>
                </a:lnTo>
                <a:lnTo>
                  <a:pt x="156898" y="296020"/>
                </a:lnTo>
                <a:lnTo>
                  <a:pt x="168201" y="285234"/>
                </a:lnTo>
                <a:lnTo>
                  <a:pt x="185273" y="268452"/>
                </a:lnTo>
                <a:lnTo>
                  <a:pt x="189074" y="262788"/>
                </a:lnTo>
                <a:lnTo>
                  <a:pt x="191608" y="257107"/>
                </a:lnTo>
                <a:lnTo>
                  <a:pt x="193295" y="251415"/>
                </a:lnTo>
                <a:lnTo>
                  <a:pt x="195173" y="242550"/>
                </a:lnTo>
                <a:lnTo>
                  <a:pt x="196229" y="232204"/>
                </a:lnTo>
                <a:lnTo>
                  <a:pt x="196542" y="223107"/>
                </a:lnTo>
                <a:lnTo>
                  <a:pt x="196667" y="202896"/>
                </a:lnTo>
                <a:lnTo>
                  <a:pt x="193812" y="200034"/>
                </a:lnTo>
                <a:lnTo>
                  <a:pt x="189050" y="197173"/>
                </a:lnTo>
                <a:lnTo>
                  <a:pt x="183019" y="194314"/>
                </a:lnTo>
                <a:lnTo>
                  <a:pt x="178046" y="192408"/>
                </a:lnTo>
                <a:lnTo>
                  <a:pt x="173777" y="191137"/>
                </a:lnTo>
                <a:lnTo>
                  <a:pt x="169980" y="190290"/>
                </a:lnTo>
                <a:lnTo>
                  <a:pt x="166495" y="189725"/>
                </a:lnTo>
                <a:lnTo>
                  <a:pt x="163220" y="189348"/>
                </a:lnTo>
                <a:lnTo>
                  <a:pt x="160083" y="189097"/>
                </a:lnTo>
                <a:lnTo>
                  <a:pt x="157040" y="189882"/>
                </a:lnTo>
                <a:lnTo>
                  <a:pt x="151119" y="193295"/>
                </a:lnTo>
                <a:lnTo>
                  <a:pt x="147254" y="196490"/>
                </a:lnTo>
                <a:lnTo>
                  <a:pt x="142772" y="200527"/>
                </a:lnTo>
                <a:lnTo>
                  <a:pt x="137879" y="205122"/>
                </a:lnTo>
                <a:lnTo>
                  <a:pt x="132712" y="209138"/>
                </a:lnTo>
                <a:lnTo>
                  <a:pt x="127363" y="212768"/>
                </a:lnTo>
                <a:lnTo>
                  <a:pt x="121891" y="216140"/>
                </a:lnTo>
                <a:lnTo>
                  <a:pt x="118243" y="220294"/>
                </a:lnTo>
                <a:lnTo>
                  <a:pt x="115813" y="224968"/>
                </a:lnTo>
                <a:lnTo>
                  <a:pt x="114192" y="229988"/>
                </a:lnTo>
                <a:lnTo>
                  <a:pt x="111205" y="234288"/>
                </a:lnTo>
                <a:lnTo>
                  <a:pt x="107310" y="238107"/>
                </a:lnTo>
                <a:lnTo>
                  <a:pt x="102808" y="241605"/>
                </a:lnTo>
                <a:lnTo>
                  <a:pt x="98854" y="245843"/>
                </a:lnTo>
                <a:lnTo>
                  <a:pt x="95266" y="250573"/>
                </a:lnTo>
                <a:lnTo>
                  <a:pt x="91921" y="255631"/>
                </a:lnTo>
                <a:lnTo>
                  <a:pt x="88739" y="260908"/>
                </a:lnTo>
                <a:lnTo>
                  <a:pt x="85664" y="266331"/>
                </a:lnTo>
                <a:lnTo>
                  <a:pt x="80661" y="276485"/>
                </a:lnTo>
                <a:lnTo>
                  <a:pt x="78437" y="284172"/>
                </a:lnTo>
                <a:lnTo>
                  <a:pt x="77186" y="293855"/>
                </a:lnTo>
                <a:lnTo>
                  <a:pt x="77962" y="298774"/>
                </a:lnTo>
                <a:lnTo>
                  <a:pt x="79433" y="304910"/>
                </a:lnTo>
                <a:lnTo>
                  <a:pt x="81366" y="311858"/>
                </a:lnTo>
                <a:lnTo>
                  <a:pt x="83514" y="322119"/>
                </a:lnTo>
                <a:lnTo>
                  <a:pt x="84087" y="326188"/>
                </a:lnTo>
                <a:lnTo>
                  <a:pt x="85421" y="328901"/>
                </a:lnTo>
                <a:lnTo>
                  <a:pt x="87262" y="330710"/>
                </a:lnTo>
                <a:lnTo>
                  <a:pt x="89442" y="331916"/>
                </a:lnTo>
                <a:lnTo>
                  <a:pt x="94405" y="333256"/>
                </a:lnTo>
                <a:lnTo>
                  <a:pt x="97063" y="333613"/>
                </a:lnTo>
                <a:lnTo>
                  <a:pt x="99786" y="332899"/>
                </a:lnTo>
                <a:lnTo>
                  <a:pt x="102555" y="331470"/>
                </a:lnTo>
                <a:lnTo>
                  <a:pt x="110949" y="32575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314"/>
          <p:cNvSpPr/>
          <p:nvPr/>
        </p:nvSpPr>
        <p:spPr>
          <a:xfrm>
            <a:off x="8601075" y="4039501"/>
            <a:ext cx="211753" cy="252953"/>
          </a:xfrm>
          <a:custGeom>
            <a:avLst/>
            <a:gdLst/>
            <a:ahLst/>
            <a:cxnLst/>
            <a:rect l="0" t="0" r="0" b="0"/>
            <a:pathLst>
              <a:path w="211753" h="252953">
                <a:moveTo>
                  <a:pt x="34290" y="23864"/>
                </a:moveTo>
                <a:lnTo>
                  <a:pt x="47942" y="14762"/>
                </a:lnTo>
                <a:lnTo>
                  <a:pt x="62441" y="10176"/>
                </a:lnTo>
                <a:lnTo>
                  <a:pt x="82585" y="5214"/>
                </a:lnTo>
                <a:lnTo>
                  <a:pt x="106491" y="0"/>
                </a:lnTo>
                <a:lnTo>
                  <a:pt x="127193" y="335"/>
                </a:lnTo>
                <a:lnTo>
                  <a:pt x="145754" y="4368"/>
                </a:lnTo>
                <a:lnTo>
                  <a:pt x="162892" y="10866"/>
                </a:lnTo>
                <a:lnTo>
                  <a:pt x="164792" y="23771"/>
                </a:lnTo>
                <a:lnTo>
                  <a:pt x="156533" y="40947"/>
                </a:lnTo>
                <a:lnTo>
                  <a:pt x="141503" y="60970"/>
                </a:lnTo>
                <a:lnTo>
                  <a:pt x="121958" y="78129"/>
                </a:lnTo>
                <a:lnTo>
                  <a:pt x="99403" y="93378"/>
                </a:lnTo>
                <a:lnTo>
                  <a:pt x="74841" y="107354"/>
                </a:lnTo>
                <a:lnTo>
                  <a:pt x="59419" y="115719"/>
                </a:lnTo>
                <a:lnTo>
                  <a:pt x="50090" y="120343"/>
                </a:lnTo>
                <a:lnTo>
                  <a:pt x="44823" y="122473"/>
                </a:lnTo>
                <a:lnTo>
                  <a:pt x="56552" y="121988"/>
                </a:lnTo>
                <a:lnTo>
                  <a:pt x="110224" y="116370"/>
                </a:lnTo>
                <a:lnTo>
                  <a:pt x="139206" y="118872"/>
                </a:lnTo>
                <a:lnTo>
                  <a:pt x="167099" y="125302"/>
                </a:lnTo>
                <a:lnTo>
                  <a:pt x="194266" y="134352"/>
                </a:lnTo>
                <a:lnTo>
                  <a:pt x="207616" y="150862"/>
                </a:lnTo>
                <a:lnTo>
                  <a:pt x="211752" y="172347"/>
                </a:lnTo>
                <a:lnTo>
                  <a:pt x="209749" y="197148"/>
                </a:lnTo>
                <a:lnTo>
                  <a:pt x="199840" y="216539"/>
                </a:lnTo>
                <a:lnTo>
                  <a:pt x="184662" y="232324"/>
                </a:lnTo>
                <a:lnTo>
                  <a:pt x="165970" y="245705"/>
                </a:lnTo>
                <a:lnTo>
                  <a:pt x="143985" y="251768"/>
                </a:lnTo>
                <a:lnTo>
                  <a:pt x="119802" y="252952"/>
                </a:lnTo>
                <a:lnTo>
                  <a:pt x="0" y="23817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8229600" cy="2392680"/>
          </a:xfrm>
        </p:spPr>
        <p:txBody>
          <a:bodyPr>
            <a:normAutofit fontScale="90000"/>
          </a:bodyPr>
          <a:lstStyle/>
          <a:p>
            <a:pPr lvl="0"/>
            <a:r>
              <a:rPr lang="en-US" sz="3100" dirty="0" smtClean="0"/>
              <a:t>A deck of cards has 3 blue, 4 black, and 6 purple cards. You pick 2 cards from the deck. Cards are </a:t>
            </a:r>
            <a:r>
              <a:rPr lang="en-US" sz="3100" u="sng" dirty="0" smtClean="0"/>
              <a:t>not</a:t>
            </a:r>
            <a:r>
              <a:rPr lang="en-US" sz="3100" dirty="0" smtClean="0"/>
              <a:t> returned to the deck after they are picked.</a:t>
            </a:r>
            <a:br>
              <a:rPr lang="en-US" sz="3100" dirty="0" smtClean="0"/>
            </a:br>
            <a:r>
              <a:rPr lang="en-US" sz="3100" dirty="0" smtClean="0"/>
              <a:t>Find P(two blue cards in a row)</a:t>
            </a:r>
            <a:r>
              <a:rPr lang="en-US" dirty="0" smtClean="0"/>
              <a:t/>
            </a:r>
            <a:br>
              <a:rPr lang="en-US" dirty="0" smtClean="0"/>
            </a:br>
            <a:endParaRPr lang="en-US" dirty="0"/>
          </a:p>
        </p:txBody>
      </p:sp>
      <p:sp>
        <p:nvSpPr>
          <p:cNvPr id="4" name="SMARTPenAnnotation2245"/>
          <p:cNvSpPr/>
          <p:nvPr/>
        </p:nvSpPr>
        <p:spPr>
          <a:xfrm>
            <a:off x="885824" y="3053001"/>
            <a:ext cx="60009" cy="530304"/>
          </a:xfrm>
          <a:custGeom>
            <a:avLst/>
            <a:gdLst/>
            <a:ahLst/>
            <a:cxnLst/>
            <a:rect l="0" t="0" r="0" b="0"/>
            <a:pathLst>
              <a:path w="60009" h="530304">
                <a:moveTo>
                  <a:pt x="0" y="7381"/>
                </a:moveTo>
                <a:lnTo>
                  <a:pt x="4551" y="2830"/>
                </a:lnTo>
                <a:lnTo>
                  <a:pt x="6844" y="1490"/>
                </a:lnTo>
                <a:lnTo>
                  <a:pt x="9326" y="596"/>
                </a:lnTo>
                <a:lnTo>
                  <a:pt x="11932" y="0"/>
                </a:lnTo>
                <a:lnTo>
                  <a:pt x="13670" y="555"/>
                </a:lnTo>
                <a:lnTo>
                  <a:pt x="14828" y="1878"/>
                </a:lnTo>
                <a:lnTo>
                  <a:pt x="15601" y="3713"/>
                </a:lnTo>
                <a:lnTo>
                  <a:pt x="17068" y="5888"/>
                </a:lnTo>
                <a:lnTo>
                  <a:pt x="18999" y="8291"/>
                </a:lnTo>
                <a:lnTo>
                  <a:pt x="21239" y="10845"/>
                </a:lnTo>
                <a:lnTo>
                  <a:pt x="21779" y="14453"/>
                </a:lnTo>
                <a:lnTo>
                  <a:pt x="21187" y="18763"/>
                </a:lnTo>
                <a:lnTo>
                  <a:pt x="19840" y="23542"/>
                </a:lnTo>
                <a:lnTo>
                  <a:pt x="19894" y="27680"/>
                </a:lnTo>
                <a:lnTo>
                  <a:pt x="20883" y="31391"/>
                </a:lnTo>
                <a:lnTo>
                  <a:pt x="22495" y="34818"/>
                </a:lnTo>
                <a:lnTo>
                  <a:pt x="24285" y="43705"/>
                </a:lnTo>
                <a:lnTo>
                  <a:pt x="25293" y="59419"/>
                </a:lnTo>
                <a:lnTo>
                  <a:pt x="26482" y="71467"/>
                </a:lnTo>
                <a:lnTo>
                  <a:pt x="28132" y="78680"/>
                </a:lnTo>
                <a:lnTo>
                  <a:pt x="30185" y="86346"/>
                </a:lnTo>
                <a:lnTo>
                  <a:pt x="31553" y="94315"/>
                </a:lnTo>
                <a:lnTo>
                  <a:pt x="33074" y="110788"/>
                </a:lnTo>
                <a:lnTo>
                  <a:pt x="38481" y="167983"/>
                </a:lnTo>
                <a:lnTo>
                  <a:pt x="38989" y="199222"/>
                </a:lnTo>
                <a:lnTo>
                  <a:pt x="38375" y="236240"/>
                </a:lnTo>
                <a:lnTo>
                  <a:pt x="37014" y="277111"/>
                </a:lnTo>
                <a:lnTo>
                  <a:pt x="37059" y="306264"/>
                </a:lnTo>
                <a:lnTo>
                  <a:pt x="38041" y="327604"/>
                </a:lnTo>
                <a:lnTo>
                  <a:pt x="39648" y="343735"/>
                </a:lnTo>
                <a:lnTo>
                  <a:pt x="40720" y="357347"/>
                </a:lnTo>
                <a:lnTo>
                  <a:pt x="41434" y="369279"/>
                </a:lnTo>
                <a:lnTo>
                  <a:pt x="42228" y="390157"/>
                </a:lnTo>
                <a:lnTo>
                  <a:pt x="42581" y="408961"/>
                </a:lnTo>
                <a:lnTo>
                  <a:pt x="43627" y="420834"/>
                </a:lnTo>
                <a:lnTo>
                  <a:pt x="45277" y="434464"/>
                </a:lnTo>
                <a:lnTo>
                  <a:pt x="47330" y="449265"/>
                </a:lnTo>
                <a:lnTo>
                  <a:pt x="49651" y="461038"/>
                </a:lnTo>
                <a:lnTo>
                  <a:pt x="52151" y="470792"/>
                </a:lnTo>
                <a:lnTo>
                  <a:pt x="54770" y="479199"/>
                </a:lnTo>
                <a:lnTo>
                  <a:pt x="56516" y="486709"/>
                </a:lnTo>
                <a:lnTo>
                  <a:pt x="57680" y="493620"/>
                </a:lnTo>
                <a:lnTo>
                  <a:pt x="59318" y="509910"/>
                </a:lnTo>
                <a:lnTo>
                  <a:pt x="59804" y="518228"/>
                </a:lnTo>
                <a:lnTo>
                  <a:pt x="60008" y="5303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246"/>
          <p:cNvSpPr/>
          <p:nvPr/>
        </p:nvSpPr>
        <p:spPr>
          <a:xfrm>
            <a:off x="1100137" y="3009010"/>
            <a:ext cx="487659" cy="402654"/>
          </a:xfrm>
          <a:custGeom>
            <a:avLst/>
            <a:gdLst/>
            <a:ahLst/>
            <a:cxnLst/>
            <a:rect l="0" t="0" r="0" b="0"/>
            <a:pathLst>
              <a:path w="487659" h="402654">
                <a:moveTo>
                  <a:pt x="0" y="77090"/>
                </a:moveTo>
                <a:lnTo>
                  <a:pt x="9101" y="63437"/>
                </a:lnTo>
                <a:lnTo>
                  <a:pt x="18650" y="54194"/>
                </a:lnTo>
                <a:lnTo>
                  <a:pt x="29244" y="46911"/>
                </a:lnTo>
                <a:lnTo>
                  <a:pt x="40302" y="40499"/>
                </a:lnTo>
                <a:lnTo>
                  <a:pt x="51633" y="35551"/>
                </a:lnTo>
                <a:lnTo>
                  <a:pt x="84543" y="22433"/>
                </a:lnTo>
                <a:lnTo>
                  <a:pt x="111870" y="12158"/>
                </a:lnTo>
                <a:lnTo>
                  <a:pt x="123157" y="8084"/>
                </a:lnTo>
                <a:lnTo>
                  <a:pt x="134492" y="5368"/>
                </a:lnTo>
                <a:lnTo>
                  <a:pt x="145859" y="3558"/>
                </a:lnTo>
                <a:lnTo>
                  <a:pt x="157247" y="2351"/>
                </a:lnTo>
                <a:lnTo>
                  <a:pt x="168649" y="1546"/>
                </a:lnTo>
                <a:lnTo>
                  <a:pt x="180060" y="1010"/>
                </a:lnTo>
                <a:lnTo>
                  <a:pt x="201947" y="414"/>
                </a:lnTo>
                <a:lnTo>
                  <a:pt x="248103" y="0"/>
                </a:lnTo>
                <a:lnTo>
                  <a:pt x="262986" y="2505"/>
                </a:lnTo>
                <a:lnTo>
                  <a:pt x="275950" y="6793"/>
                </a:lnTo>
                <a:lnTo>
                  <a:pt x="288062" y="11874"/>
                </a:lnTo>
                <a:lnTo>
                  <a:pt x="301040" y="20090"/>
                </a:lnTo>
                <a:lnTo>
                  <a:pt x="310918" y="28557"/>
                </a:lnTo>
                <a:lnTo>
                  <a:pt x="313006" y="31399"/>
                </a:lnTo>
                <a:lnTo>
                  <a:pt x="315326" y="37098"/>
                </a:lnTo>
                <a:lnTo>
                  <a:pt x="314992" y="40903"/>
                </a:lnTo>
                <a:lnTo>
                  <a:pt x="312082" y="50212"/>
                </a:lnTo>
                <a:lnTo>
                  <a:pt x="307613" y="60699"/>
                </a:lnTo>
                <a:lnTo>
                  <a:pt x="302452" y="70757"/>
                </a:lnTo>
                <a:lnTo>
                  <a:pt x="296983" y="78403"/>
                </a:lnTo>
                <a:lnTo>
                  <a:pt x="290381" y="84633"/>
                </a:lnTo>
                <a:lnTo>
                  <a:pt x="281217" y="92596"/>
                </a:lnTo>
                <a:lnTo>
                  <a:pt x="270346" y="101715"/>
                </a:lnTo>
                <a:lnTo>
                  <a:pt x="257383" y="111604"/>
                </a:lnTo>
                <a:lnTo>
                  <a:pt x="243026" y="122007"/>
                </a:lnTo>
                <a:lnTo>
                  <a:pt x="192574" y="156976"/>
                </a:lnTo>
                <a:lnTo>
                  <a:pt x="182675" y="162732"/>
                </a:lnTo>
                <a:lnTo>
                  <a:pt x="173218" y="167522"/>
                </a:lnTo>
                <a:lnTo>
                  <a:pt x="151281" y="177290"/>
                </a:lnTo>
                <a:lnTo>
                  <a:pt x="119306" y="191155"/>
                </a:lnTo>
                <a:lnTo>
                  <a:pt x="109065" y="195996"/>
                </a:lnTo>
                <a:lnTo>
                  <a:pt x="99202" y="201856"/>
                </a:lnTo>
                <a:lnTo>
                  <a:pt x="99472" y="201225"/>
                </a:lnTo>
                <a:lnTo>
                  <a:pt x="100605" y="199851"/>
                </a:lnTo>
                <a:lnTo>
                  <a:pt x="112023" y="195786"/>
                </a:lnTo>
                <a:lnTo>
                  <a:pt x="120402" y="193368"/>
                </a:lnTo>
                <a:lnTo>
                  <a:pt x="160273" y="182644"/>
                </a:lnTo>
                <a:lnTo>
                  <a:pt x="178865" y="177025"/>
                </a:lnTo>
                <a:lnTo>
                  <a:pt x="188776" y="175146"/>
                </a:lnTo>
                <a:lnTo>
                  <a:pt x="199193" y="173893"/>
                </a:lnTo>
                <a:lnTo>
                  <a:pt x="209948" y="173057"/>
                </a:lnTo>
                <a:lnTo>
                  <a:pt x="242217" y="169589"/>
                </a:lnTo>
                <a:lnTo>
                  <a:pt x="261491" y="167331"/>
                </a:lnTo>
                <a:lnTo>
                  <a:pt x="278150" y="165826"/>
                </a:lnTo>
                <a:lnTo>
                  <a:pt x="293066" y="164822"/>
                </a:lnTo>
                <a:lnTo>
                  <a:pt x="306819" y="164153"/>
                </a:lnTo>
                <a:lnTo>
                  <a:pt x="322656" y="164659"/>
                </a:lnTo>
                <a:lnTo>
                  <a:pt x="339882" y="165949"/>
                </a:lnTo>
                <a:lnTo>
                  <a:pt x="358033" y="167762"/>
                </a:lnTo>
                <a:lnTo>
                  <a:pt x="374896" y="170875"/>
                </a:lnTo>
                <a:lnTo>
                  <a:pt x="390901" y="174856"/>
                </a:lnTo>
                <a:lnTo>
                  <a:pt x="406333" y="179415"/>
                </a:lnTo>
                <a:lnTo>
                  <a:pt x="419479" y="184359"/>
                </a:lnTo>
                <a:lnTo>
                  <a:pt x="431100" y="189560"/>
                </a:lnTo>
                <a:lnTo>
                  <a:pt x="441705" y="194932"/>
                </a:lnTo>
                <a:lnTo>
                  <a:pt x="456028" y="203442"/>
                </a:lnTo>
                <a:lnTo>
                  <a:pt x="466522" y="211351"/>
                </a:lnTo>
                <a:lnTo>
                  <a:pt x="477535" y="221216"/>
                </a:lnTo>
                <a:lnTo>
                  <a:pt x="481235" y="226514"/>
                </a:lnTo>
                <a:lnTo>
                  <a:pt x="485345" y="237480"/>
                </a:lnTo>
                <a:lnTo>
                  <a:pt x="486440" y="244977"/>
                </a:lnTo>
                <a:lnTo>
                  <a:pt x="487171" y="253785"/>
                </a:lnTo>
                <a:lnTo>
                  <a:pt x="487658" y="263466"/>
                </a:lnTo>
                <a:lnTo>
                  <a:pt x="487031" y="271826"/>
                </a:lnTo>
                <a:lnTo>
                  <a:pt x="485660" y="279304"/>
                </a:lnTo>
                <a:lnTo>
                  <a:pt x="483793" y="286194"/>
                </a:lnTo>
                <a:lnTo>
                  <a:pt x="481596" y="292692"/>
                </a:lnTo>
                <a:lnTo>
                  <a:pt x="476615" y="304993"/>
                </a:lnTo>
                <a:lnTo>
                  <a:pt x="468686" y="316810"/>
                </a:lnTo>
                <a:lnTo>
                  <a:pt x="463905" y="322628"/>
                </a:lnTo>
                <a:lnTo>
                  <a:pt x="450973" y="331633"/>
                </a:lnTo>
                <a:lnTo>
                  <a:pt x="443523" y="335368"/>
                </a:lnTo>
                <a:lnTo>
                  <a:pt x="435700" y="339762"/>
                </a:lnTo>
                <a:lnTo>
                  <a:pt x="427627" y="344598"/>
                </a:lnTo>
                <a:lnTo>
                  <a:pt x="411036" y="355049"/>
                </a:lnTo>
                <a:lnTo>
                  <a:pt x="394138" y="366045"/>
                </a:lnTo>
                <a:lnTo>
                  <a:pt x="381821" y="371644"/>
                </a:lnTo>
                <a:lnTo>
                  <a:pt x="366942" y="377282"/>
                </a:lnTo>
                <a:lnTo>
                  <a:pt x="313359" y="395467"/>
                </a:lnTo>
                <a:lnTo>
                  <a:pt x="303203" y="397926"/>
                </a:lnTo>
                <a:lnTo>
                  <a:pt x="293576" y="399566"/>
                </a:lnTo>
                <a:lnTo>
                  <a:pt x="284300" y="400659"/>
                </a:lnTo>
                <a:lnTo>
                  <a:pt x="275258" y="401387"/>
                </a:lnTo>
                <a:lnTo>
                  <a:pt x="266373" y="401873"/>
                </a:lnTo>
                <a:lnTo>
                  <a:pt x="257592" y="402197"/>
                </a:lnTo>
                <a:lnTo>
                  <a:pt x="213378" y="402653"/>
                </a:lnTo>
                <a:lnTo>
                  <a:pt x="201307" y="401764"/>
                </a:lnTo>
                <a:lnTo>
                  <a:pt x="192307" y="400219"/>
                </a:lnTo>
                <a:lnTo>
                  <a:pt x="178815" y="396915"/>
                </a:lnTo>
                <a:lnTo>
                  <a:pt x="166468" y="395447"/>
                </a:lnTo>
                <a:lnTo>
                  <a:pt x="154631" y="392254"/>
                </a:lnTo>
                <a:lnTo>
                  <a:pt x="143020" y="387660"/>
                </a:lnTo>
                <a:lnTo>
                  <a:pt x="131509" y="382444"/>
                </a:lnTo>
                <a:lnTo>
                  <a:pt x="122584" y="376950"/>
                </a:lnTo>
                <a:lnTo>
                  <a:pt x="111442" y="36855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247"/>
          <p:cNvSpPr/>
          <p:nvPr/>
        </p:nvSpPr>
        <p:spPr>
          <a:xfrm>
            <a:off x="508634" y="2837497"/>
            <a:ext cx="1140144" cy="145734"/>
          </a:xfrm>
          <a:custGeom>
            <a:avLst/>
            <a:gdLst/>
            <a:ahLst/>
            <a:cxnLst/>
            <a:rect l="0" t="0" r="0" b="0"/>
            <a:pathLst>
              <a:path w="1140144" h="145734">
                <a:moveTo>
                  <a:pt x="0" y="145733"/>
                </a:moveTo>
                <a:lnTo>
                  <a:pt x="13653" y="136631"/>
                </a:lnTo>
                <a:lnTo>
                  <a:pt x="19580" y="132997"/>
                </a:lnTo>
                <a:lnTo>
                  <a:pt x="25436" y="129623"/>
                </a:lnTo>
                <a:lnTo>
                  <a:pt x="31245" y="126420"/>
                </a:lnTo>
                <a:lnTo>
                  <a:pt x="45319" y="122862"/>
                </a:lnTo>
                <a:lnTo>
                  <a:pt x="79468" y="118319"/>
                </a:lnTo>
                <a:lnTo>
                  <a:pt x="95841" y="116026"/>
                </a:lnTo>
                <a:lnTo>
                  <a:pt x="110567" y="113546"/>
                </a:lnTo>
                <a:lnTo>
                  <a:pt x="124194" y="110940"/>
                </a:lnTo>
                <a:lnTo>
                  <a:pt x="149495" y="105504"/>
                </a:lnTo>
                <a:lnTo>
                  <a:pt x="173440" y="99913"/>
                </a:lnTo>
                <a:lnTo>
                  <a:pt x="191827" y="97089"/>
                </a:lnTo>
                <a:lnTo>
                  <a:pt x="283919" y="85712"/>
                </a:lnTo>
                <a:lnTo>
                  <a:pt x="511541" y="50960"/>
                </a:lnTo>
                <a:lnTo>
                  <a:pt x="542005" y="47308"/>
                </a:lnTo>
                <a:lnTo>
                  <a:pt x="608874" y="40711"/>
                </a:lnTo>
                <a:lnTo>
                  <a:pt x="637374" y="38571"/>
                </a:lnTo>
                <a:lnTo>
                  <a:pt x="662088" y="37144"/>
                </a:lnTo>
                <a:lnTo>
                  <a:pt x="684280" y="36192"/>
                </a:lnTo>
                <a:lnTo>
                  <a:pt x="704789" y="34606"/>
                </a:lnTo>
                <a:lnTo>
                  <a:pt x="724177" y="32596"/>
                </a:lnTo>
                <a:lnTo>
                  <a:pt x="742817" y="30303"/>
                </a:lnTo>
                <a:lnTo>
                  <a:pt x="809249" y="25216"/>
                </a:lnTo>
                <a:lnTo>
                  <a:pt x="883541" y="20732"/>
                </a:lnTo>
                <a:lnTo>
                  <a:pt x="932435" y="18739"/>
                </a:lnTo>
                <a:lnTo>
                  <a:pt x="952141" y="17255"/>
                </a:lnTo>
                <a:lnTo>
                  <a:pt x="986737" y="13066"/>
                </a:lnTo>
                <a:lnTo>
                  <a:pt x="1004535" y="11569"/>
                </a:lnTo>
                <a:lnTo>
                  <a:pt x="1023067" y="10570"/>
                </a:lnTo>
                <a:lnTo>
                  <a:pt x="1057629" y="8508"/>
                </a:lnTo>
                <a:lnTo>
                  <a:pt x="1082515" y="4416"/>
                </a:lnTo>
                <a:lnTo>
                  <a:pt x="1098021" y="1963"/>
                </a:lnTo>
                <a:lnTo>
                  <a:pt x="114014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248"/>
          <p:cNvSpPr/>
          <p:nvPr/>
        </p:nvSpPr>
        <p:spPr>
          <a:xfrm>
            <a:off x="714374" y="2383680"/>
            <a:ext cx="488056" cy="367941"/>
          </a:xfrm>
          <a:custGeom>
            <a:avLst/>
            <a:gdLst/>
            <a:ahLst/>
            <a:cxnLst/>
            <a:rect l="0" t="0" r="0" b="0"/>
            <a:pathLst>
              <a:path w="488056" h="367941">
                <a:moveTo>
                  <a:pt x="0" y="110917"/>
                </a:moveTo>
                <a:lnTo>
                  <a:pt x="4551" y="97265"/>
                </a:lnTo>
                <a:lnTo>
                  <a:pt x="9326" y="88022"/>
                </a:lnTo>
                <a:lnTo>
                  <a:pt x="11932" y="84224"/>
                </a:lnTo>
                <a:lnTo>
                  <a:pt x="18432" y="78834"/>
                </a:lnTo>
                <a:lnTo>
                  <a:pt x="27528" y="72383"/>
                </a:lnTo>
                <a:lnTo>
                  <a:pt x="38355" y="65225"/>
                </a:lnTo>
                <a:lnTo>
                  <a:pt x="51288" y="57596"/>
                </a:lnTo>
                <a:lnTo>
                  <a:pt x="65624" y="49652"/>
                </a:lnTo>
                <a:lnTo>
                  <a:pt x="80897" y="41499"/>
                </a:lnTo>
                <a:lnTo>
                  <a:pt x="94889" y="35111"/>
                </a:lnTo>
                <a:lnTo>
                  <a:pt x="108027" y="29900"/>
                </a:lnTo>
                <a:lnTo>
                  <a:pt x="120596" y="25473"/>
                </a:lnTo>
                <a:lnTo>
                  <a:pt x="132785" y="21569"/>
                </a:lnTo>
                <a:lnTo>
                  <a:pt x="144721" y="18014"/>
                </a:lnTo>
                <a:lnTo>
                  <a:pt x="168143" y="11524"/>
                </a:lnTo>
                <a:lnTo>
                  <a:pt x="191253" y="5465"/>
                </a:lnTo>
                <a:lnTo>
                  <a:pt x="201797" y="3468"/>
                </a:lnTo>
                <a:lnTo>
                  <a:pt x="211684" y="2137"/>
                </a:lnTo>
                <a:lnTo>
                  <a:pt x="221133" y="1250"/>
                </a:lnTo>
                <a:lnTo>
                  <a:pt x="231242" y="658"/>
                </a:lnTo>
                <a:lnTo>
                  <a:pt x="252634" y="0"/>
                </a:lnTo>
                <a:lnTo>
                  <a:pt x="261768" y="778"/>
                </a:lnTo>
                <a:lnTo>
                  <a:pt x="276997" y="4181"/>
                </a:lnTo>
                <a:lnTo>
                  <a:pt x="291729" y="6902"/>
                </a:lnTo>
                <a:lnTo>
                  <a:pt x="295451" y="8236"/>
                </a:lnTo>
                <a:lnTo>
                  <a:pt x="302127" y="12259"/>
                </a:lnTo>
                <a:lnTo>
                  <a:pt x="308269" y="19761"/>
                </a:lnTo>
                <a:lnTo>
                  <a:pt x="313221" y="28494"/>
                </a:lnTo>
                <a:lnTo>
                  <a:pt x="315422" y="35550"/>
                </a:lnTo>
                <a:lnTo>
                  <a:pt x="315057" y="38764"/>
                </a:lnTo>
                <a:lnTo>
                  <a:pt x="313860" y="41860"/>
                </a:lnTo>
                <a:lnTo>
                  <a:pt x="309039" y="48793"/>
                </a:lnTo>
                <a:lnTo>
                  <a:pt x="300546" y="58224"/>
                </a:lnTo>
                <a:lnTo>
                  <a:pt x="290421" y="68765"/>
                </a:lnTo>
                <a:lnTo>
                  <a:pt x="285054" y="74243"/>
                </a:lnTo>
                <a:lnTo>
                  <a:pt x="276714" y="80753"/>
                </a:lnTo>
                <a:lnTo>
                  <a:pt x="266391" y="87950"/>
                </a:lnTo>
                <a:lnTo>
                  <a:pt x="254747" y="95606"/>
                </a:lnTo>
                <a:lnTo>
                  <a:pt x="245079" y="102614"/>
                </a:lnTo>
                <a:lnTo>
                  <a:pt x="236728" y="109192"/>
                </a:lnTo>
                <a:lnTo>
                  <a:pt x="229257" y="115482"/>
                </a:lnTo>
                <a:lnTo>
                  <a:pt x="221418" y="120628"/>
                </a:lnTo>
                <a:lnTo>
                  <a:pt x="213335" y="125011"/>
                </a:lnTo>
                <a:lnTo>
                  <a:pt x="205088" y="128885"/>
                </a:lnTo>
                <a:lnTo>
                  <a:pt x="196733" y="133374"/>
                </a:lnTo>
                <a:lnTo>
                  <a:pt x="188306" y="138270"/>
                </a:lnTo>
                <a:lnTo>
                  <a:pt x="179830" y="143440"/>
                </a:lnTo>
                <a:lnTo>
                  <a:pt x="169417" y="148792"/>
                </a:lnTo>
                <a:lnTo>
                  <a:pt x="157712" y="154264"/>
                </a:lnTo>
                <a:lnTo>
                  <a:pt x="145146" y="159818"/>
                </a:lnTo>
                <a:lnTo>
                  <a:pt x="133912" y="164473"/>
                </a:lnTo>
                <a:lnTo>
                  <a:pt x="123565" y="168528"/>
                </a:lnTo>
                <a:lnTo>
                  <a:pt x="113809" y="172184"/>
                </a:lnTo>
                <a:lnTo>
                  <a:pt x="100430" y="178787"/>
                </a:lnTo>
                <a:lnTo>
                  <a:pt x="91308" y="183944"/>
                </a:lnTo>
                <a:lnTo>
                  <a:pt x="79205" y="187527"/>
                </a:lnTo>
                <a:lnTo>
                  <a:pt x="79474" y="186755"/>
                </a:lnTo>
                <a:lnTo>
                  <a:pt x="89265" y="176090"/>
                </a:lnTo>
                <a:lnTo>
                  <a:pt x="91895" y="174368"/>
                </a:lnTo>
                <a:lnTo>
                  <a:pt x="102053" y="170993"/>
                </a:lnTo>
                <a:lnTo>
                  <a:pt x="114890" y="166827"/>
                </a:lnTo>
                <a:lnTo>
                  <a:pt x="130120" y="164341"/>
                </a:lnTo>
                <a:lnTo>
                  <a:pt x="138182" y="163678"/>
                </a:lnTo>
                <a:lnTo>
                  <a:pt x="164919" y="160401"/>
                </a:lnTo>
                <a:lnTo>
                  <a:pt x="181384" y="158194"/>
                </a:lnTo>
                <a:lnTo>
                  <a:pt x="196170" y="155770"/>
                </a:lnTo>
                <a:lnTo>
                  <a:pt x="209838" y="153202"/>
                </a:lnTo>
                <a:lnTo>
                  <a:pt x="222760" y="150537"/>
                </a:lnTo>
                <a:lnTo>
                  <a:pt x="235184" y="148760"/>
                </a:lnTo>
                <a:lnTo>
                  <a:pt x="247277" y="147576"/>
                </a:lnTo>
                <a:lnTo>
                  <a:pt x="259149" y="146786"/>
                </a:lnTo>
                <a:lnTo>
                  <a:pt x="270874" y="146260"/>
                </a:lnTo>
                <a:lnTo>
                  <a:pt x="294061" y="145675"/>
                </a:lnTo>
                <a:lnTo>
                  <a:pt x="305578" y="146471"/>
                </a:lnTo>
                <a:lnTo>
                  <a:pt x="317067" y="147955"/>
                </a:lnTo>
                <a:lnTo>
                  <a:pt x="328535" y="149896"/>
                </a:lnTo>
                <a:lnTo>
                  <a:pt x="339991" y="152143"/>
                </a:lnTo>
                <a:lnTo>
                  <a:pt x="362880" y="157180"/>
                </a:lnTo>
                <a:lnTo>
                  <a:pt x="373365" y="159856"/>
                </a:lnTo>
                <a:lnTo>
                  <a:pt x="383213" y="162593"/>
                </a:lnTo>
                <a:lnTo>
                  <a:pt x="392635" y="165370"/>
                </a:lnTo>
                <a:lnTo>
                  <a:pt x="403680" y="170079"/>
                </a:lnTo>
                <a:lnTo>
                  <a:pt x="415805" y="176076"/>
                </a:lnTo>
                <a:lnTo>
                  <a:pt x="455832" y="197130"/>
                </a:lnTo>
                <a:lnTo>
                  <a:pt x="467070" y="206702"/>
                </a:lnTo>
                <a:lnTo>
                  <a:pt x="475239" y="217306"/>
                </a:lnTo>
                <a:lnTo>
                  <a:pt x="482045" y="228368"/>
                </a:lnTo>
                <a:lnTo>
                  <a:pt x="485705" y="239635"/>
                </a:lnTo>
                <a:lnTo>
                  <a:pt x="487332" y="250040"/>
                </a:lnTo>
                <a:lnTo>
                  <a:pt x="488055" y="257840"/>
                </a:lnTo>
                <a:lnTo>
                  <a:pt x="486342" y="262205"/>
                </a:lnTo>
                <a:lnTo>
                  <a:pt x="479360" y="272136"/>
                </a:lnTo>
                <a:lnTo>
                  <a:pt x="472447" y="282900"/>
                </a:lnTo>
                <a:lnTo>
                  <a:pt x="469270" y="288437"/>
                </a:lnTo>
                <a:lnTo>
                  <a:pt x="464294" y="293081"/>
                </a:lnTo>
                <a:lnTo>
                  <a:pt x="451146" y="300782"/>
                </a:lnTo>
                <a:lnTo>
                  <a:pt x="443639" y="305121"/>
                </a:lnTo>
                <a:lnTo>
                  <a:pt x="435777" y="309919"/>
                </a:lnTo>
                <a:lnTo>
                  <a:pt x="419421" y="320330"/>
                </a:lnTo>
                <a:lnTo>
                  <a:pt x="402627" y="331307"/>
                </a:lnTo>
                <a:lnTo>
                  <a:pt x="393196" y="335949"/>
                </a:lnTo>
                <a:lnTo>
                  <a:pt x="383098" y="339996"/>
                </a:lnTo>
                <a:lnTo>
                  <a:pt x="372556" y="343646"/>
                </a:lnTo>
                <a:lnTo>
                  <a:pt x="360766" y="347032"/>
                </a:lnTo>
                <a:lnTo>
                  <a:pt x="348143" y="350242"/>
                </a:lnTo>
                <a:lnTo>
                  <a:pt x="298216" y="362238"/>
                </a:lnTo>
                <a:lnTo>
                  <a:pt x="286441" y="364189"/>
                </a:lnTo>
                <a:lnTo>
                  <a:pt x="274781" y="365490"/>
                </a:lnTo>
                <a:lnTo>
                  <a:pt x="263197" y="366358"/>
                </a:lnTo>
                <a:lnTo>
                  <a:pt x="251665" y="366936"/>
                </a:lnTo>
                <a:lnTo>
                  <a:pt x="228691" y="367578"/>
                </a:lnTo>
                <a:lnTo>
                  <a:pt x="198888" y="367940"/>
                </a:lnTo>
                <a:lnTo>
                  <a:pt x="188790" y="367038"/>
                </a:lnTo>
                <a:lnTo>
                  <a:pt x="178247" y="365484"/>
                </a:lnTo>
                <a:lnTo>
                  <a:pt x="167409" y="363496"/>
                </a:lnTo>
                <a:lnTo>
                  <a:pt x="158279" y="362171"/>
                </a:lnTo>
                <a:lnTo>
                  <a:pt x="143054" y="360698"/>
                </a:lnTo>
                <a:lnTo>
                  <a:pt x="135374" y="359353"/>
                </a:lnTo>
                <a:lnTo>
                  <a:pt x="127397" y="357503"/>
                </a:lnTo>
                <a:lnTo>
                  <a:pt x="119222" y="355318"/>
                </a:lnTo>
                <a:lnTo>
                  <a:pt x="105058" y="350350"/>
                </a:lnTo>
                <a:lnTo>
                  <a:pt x="98614" y="347691"/>
                </a:lnTo>
                <a:lnTo>
                  <a:pt x="83833" y="344738"/>
                </a:lnTo>
                <a:lnTo>
                  <a:pt x="68692" y="342472"/>
                </a:lnTo>
                <a:lnTo>
                  <a:pt x="55613" y="338291"/>
                </a:lnTo>
                <a:lnTo>
                  <a:pt x="45989" y="333257"/>
                </a:lnTo>
                <a:lnTo>
                  <a:pt x="32051" y="322264"/>
                </a:lnTo>
                <a:lnTo>
                  <a:pt x="28987" y="320395"/>
                </a:lnTo>
                <a:lnTo>
                  <a:pt x="23043" y="318319"/>
                </a:lnTo>
                <a:lnTo>
                  <a:pt x="8573" y="3166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249"/>
          <p:cNvSpPr/>
          <p:nvPr/>
        </p:nvSpPr>
        <p:spPr>
          <a:xfrm>
            <a:off x="2446019" y="2734627"/>
            <a:ext cx="1234441" cy="102871"/>
          </a:xfrm>
          <a:custGeom>
            <a:avLst/>
            <a:gdLst/>
            <a:ahLst/>
            <a:cxnLst/>
            <a:rect l="0" t="0" r="0" b="0"/>
            <a:pathLst>
              <a:path w="1234441" h="102871">
                <a:moveTo>
                  <a:pt x="0" y="102870"/>
                </a:moveTo>
                <a:lnTo>
                  <a:pt x="18204" y="98319"/>
                </a:lnTo>
                <a:lnTo>
                  <a:pt x="25471" y="96026"/>
                </a:lnTo>
                <a:lnTo>
                  <a:pt x="32221" y="93545"/>
                </a:lnTo>
                <a:lnTo>
                  <a:pt x="38626" y="90938"/>
                </a:lnTo>
                <a:lnTo>
                  <a:pt x="50822" y="88042"/>
                </a:lnTo>
                <a:lnTo>
                  <a:pt x="74991" y="85078"/>
                </a:lnTo>
                <a:lnTo>
                  <a:pt x="81427" y="83389"/>
                </a:lnTo>
                <a:lnTo>
                  <a:pt x="88575" y="81310"/>
                </a:lnTo>
                <a:lnTo>
                  <a:pt x="108580" y="78971"/>
                </a:lnTo>
                <a:lnTo>
                  <a:pt x="171448" y="73833"/>
                </a:lnTo>
                <a:lnTo>
                  <a:pt x="197166" y="71130"/>
                </a:lnTo>
                <a:lnTo>
                  <a:pt x="217169" y="68375"/>
                </a:lnTo>
                <a:lnTo>
                  <a:pt x="233362" y="65586"/>
                </a:lnTo>
                <a:lnTo>
                  <a:pt x="309774" y="57407"/>
                </a:lnTo>
                <a:lnTo>
                  <a:pt x="399615" y="49327"/>
                </a:lnTo>
                <a:lnTo>
                  <a:pt x="455419" y="45736"/>
                </a:lnTo>
                <a:lnTo>
                  <a:pt x="477921" y="43825"/>
                </a:lnTo>
                <a:lnTo>
                  <a:pt x="498636" y="41600"/>
                </a:lnTo>
                <a:lnTo>
                  <a:pt x="518162" y="39163"/>
                </a:lnTo>
                <a:lnTo>
                  <a:pt x="552557" y="36456"/>
                </a:lnTo>
                <a:lnTo>
                  <a:pt x="568397" y="35734"/>
                </a:lnTo>
                <a:lnTo>
                  <a:pt x="727214" y="25616"/>
                </a:lnTo>
                <a:lnTo>
                  <a:pt x="814697" y="18370"/>
                </a:lnTo>
                <a:lnTo>
                  <a:pt x="846026" y="15104"/>
                </a:lnTo>
                <a:lnTo>
                  <a:pt x="871675" y="12927"/>
                </a:lnTo>
                <a:lnTo>
                  <a:pt x="893537" y="11476"/>
                </a:lnTo>
                <a:lnTo>
                  <a:pt x="931481" y="8910"/>
                </a:lnTo>
                <a:lnTo>
                  <a:pt x="949600" y="6893"/>
                </a:lnTo>
                <a:lnTo>
                  <a:pt x="967394" y="4595"/>
                </a:lnTo>
                <a:lnTo>
                  <a:pt x="999866" y="2042"/>
                </a:lnTo>
                <a:lnTo>
                  <a:pt x="1029220" y="908"/>
                </a:lnTo>
                <a:lnTo>
                  <a:pt x="1067166" y="269"/>
                </a:lnTo>
                <a:lnTo>
                  <a:pt x="123444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250"/>
          <p:cNvSpPr/>
          <p:nvPr/>
        </p:nvSpPr>
        <p:spPr>
          <a:xfrm>
            <a:off x="2746410" y="2914650"/>
            <a:ext cx="76800" cy="471488"/>
          </a:xfrm>
          <a:custGeom>
            <a:avLst/>
            <a:gdLst/>
            <a:ahLst/>
            <a:cxnLst/>
            <a:rect l="0" t="0" r="0" b="0"/>
            <a:pathLst>
              <a:path w="76800" h="471488">
                <a:moveTo>
                  <a:pt x="8219" y="0"/>
                </a:moveTo>
                <a:lnTo>
                  <a:pt x="3669" y="9101"/>
                </a:lnTo>
                <a:lnTo>
                  <a:pt x="1434" y="16110"/>
                </a:lnTo>
                <a:lnTo>
                  <a:pt x="0" y="28370"/>
                </a:lnTo>
                <a:lnTo>
                  <a:pt x="2344" y="36739"/>
                </a:lnTo>
                <a:lnTo>
                  <a:pt x="4302" y="41637"/>
                </a:lnTo>
                <a:lnTo>
                  <a:pt x="6479" y="52160"/>
                </a:lnTo>
                <a:lnTo>
                  <a:pt x="7446" y="63187"/>
                </a:lnTo>
                <a:lnTo>
                  <a:pt x="7876" y="74438"/>
                </a:lnTo>
                <a:lnTo>
                  <a:pt x="8943" y="82963"/>
                </a:lnTo>
                <a:lnTo>
                  <a:pt x="10607" y="93408"/>
                </a:lnTo>
                <a:lnTo>
                  <a:pt x="12668" y="105135"/>
                </a:lnTo>
                <a:lnTo>
                  <a:pt x="14043" y="115810"/>
                </a:lnTo>
                <a:lnTo>
                  <a:pt x="14959" y="125784"/>
                </a:lnTo>
                <a:lnTo>
                  <a:pt x="15570" y="135291"/>
                </a:lnTo>
                <a:lnTo>
                  <a:pt x="16930" y="143534"/>
                </a:lnTo>
                <a:lnTo>
                  <a:pt x="18789" y="150934"/>
                </a:lnTo>
                <a:lnTo>
                  <a:pt x="20981" y="157772"/>
                </a:lnTo>
                <a:lnTo>
                  <a:pt x="22442" y="165189"/>
                </a:lnTo>
                <a:lnTo>
                  <a:pt x="23416" y="172991"/>
                </a:lnTo>
                <a:lnTo>
                  <a:pt x="24066" y="181050"/>
                </a:lnTo>
                <a:lnTo>
                  <a:pt x="25451" y="189280"/>
                </a:lnTo>
                <a:lnTo>
                  <a:pt x="27327" y="197624"/>
                </a:lnTo>
                <a:lnTo>
                  <a:pt x="29530" y="206044"/>
                </a:lnTo>
                <a:lnTo>
                  <a:pt x="31952" y="217373"/>
                </a:lnTo>
                <a:lnTo>
                  <a:pt x="37182" y="245200"/>
                </a:lnTo>
                <a:lnTo>
                  <a:pt x="39910" y="265384"/>
                </a:lnTo>
                <a:lnTo>
                  <a:pt x="45482" y="315751"/>
                </a:lnTo>
                <a:lnTo>
                  <a:pt x="48301" y="336230"/>
                </a:lnTo>
                <a:lnTo>
                  <a:pt x="51133" y="352741"/>
                </a:lnTo>
                <a:lnTo>
                  <a:pt x="53974" y="366605"/>
                </a:lnTo>
                <a:lnTo>
                  <a:pt x="55867" y="377754"/>
                </a:lnTo>
                <a:lnTo>
                  <a:pt x="57130" y="387091"/>
                </a:lnTo>
                <a:lnTo>
                  <a:pt x="57971" y="395220"/>
                </a:lnTo>
                <a:lnTo>
                  <a:pt x="59485" y="405403"/>
                </a:lnTo>
                <a:lnTo>
                  <a:pt x="65213" y="438677"/>
                </a:lnTo>
                <a:lnTo>
                  <a:pt x="66888" y="451508"/>
                </a:lnTo>
                <a:lnTo>
                  <a:pt x="68286" y="456262"/>
                </a:lnTo>
                <a:lnTo>
                  <a:pt x="70172" y="460385"/>
                </a:lnTo>
                <a:lnTo>
                  <a:pt x="76799" y="47148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251"/>
          <p:cNvSpPr/>
          <p:nvPr/>
        </p:nvSpPr>
        <p:spPr>
          <a:xfrm>
            <a:off x="2900362" y="2923266"/>
            <a:ext cx="565786" cy="392984"/>
          </a:xfrm>
          <a:custGeom>
            <a:avLst/>
            <a:gdLst/>
            <a:ahLst/>
            <a:cxnLst/>
            <a:rect l="0" t="0" r="0" b="0"/>
            <a:pathLst>
              <a:path w="565786" h="392984">
                <a:moveTo>
                  <a:pt x="0" y="94254"/>
                </a:moveTo>
                <a:lnTo>
                  <a:pt x="0" y="80601"/>
                </a:lnTo>
                <a:lnTo>
                  <a:pt x="952" y="75627"/>
                </a:lnTo>
                <a:lnTo>
                  <a:pt x="4551" y="67560"/>
                </a:lnTo>
                <a:lnTo>
                  <a:pt x="11932" y="53113"/>
                </a:lnTo>
                <a:lnTo>
                  <a:pt x="15574" y="48729"/>
                </a:lnTo>
                <a:lnTo>
                  <a:pt x="24702" y="41318"/>
                </a:lnTo>
                <a:lnTo>
                  <a:pt x="40551" y="31791"/>
                </a:lnTo>
                <a:lnTo>
                  <a:pt x="54218" y="25852"/>
                </a:lnTo>
                <a:lnTo>
                  <a:pt x="69817" y="20038"/>
                </a:lnTo>
                <a:lnTo>
                  <a:pt x="103114" y="8544"/>
                </a:lnTo>
                <a:lnTo>
                  <a:pt x="111605" y="5682"/>
                </a:lnTo>
                <a:lnTo>
                  <a:pt x="123933" y="3773"/>
                </a:lnTo>
                <a:lnTo>
                  <a:pt x="138820" y="2501"/>
                </a:lnTo>
                <a:lnTo>
                  <a:pt x="169330" y="1087"/>
                </a:lnTo>
                <a:lnTo>
                  <a:pt x="192416" y="459"/>
                </a:lnTo>
                <a:lnTo>
                  <a:pt x="248185" y="0"/>
                </a:lnTo>
                <a:lnTo>
                  <a:pt x="263022" y="2516"/>
                </a:lnTo>
                <a:lnTo>
                  <a:pt x="275014" y="6809"/>
                </a:lnTo>
                <a:lnTo>
                  <a:pt x="287119" y="14581"/>
                </a:lnTo>
                <a:lnTo>
                  <a:pt x="299744" y="25740"/>
                </a:lnTo>
                <a:lnTo>
                  <a:pt x="302699" y="28575"/>
                </a:lnTo>
                <a:lnTo>
                  <a:pt x="308523" y="36806"/>
                </a:lnTo>
                <a:lnTo>
                  <a:pt x="311409" y="41668"/>
                </a:lnTo>
                <a:lnTo>
                  <a:pt x="312381" y="46814"/>
                </a:lnTo>
                <a:lnTo>
                  <a:pt x="312077" y="52150"/>
                </a:lnTo>
                <a:lnTo>
                  <a:pt x="310921" y="57612"/>
                </a:lnTo>
                <a:lnTo>
                  <a:pt x="308246" y="65063"/>
                </a:lnTo>
                <a:lnTo>
                  <a:pt x="304557" y="73841"/>
                </a:lnTo>
                <a:lnTo>
                  <a:pt x="300193" y="83503"/>
                </a:lnTo>
                <a:lnTo>
                  <a:pt x="293474" y="94706"/>
                </a:lnTo>
                <a:lnTo>
                  <a:pt x="285184" y="106938"/>
                </a:lnTo>
                <a:lnTo>
                  <a:pt x="275848" y="119855"/>
                </a:lnTo>
                <a:lnTo>
                  <a:pt x="268671" y="130371"/>
                </a:lnTo>
                <a:lnTo>
                  <a:pt x="262934" y="139287"/>
                </a:lnTo>
                <a:lnTo>
                  <a:pt x="258157" y="147136"/>
                </a:lnTo>
                <a:lnTo>
                  <a:pt x="247769" y="163477"/>
                </a:lnTo>
                <a:lnTo>
                  <a:pt x="242332" y="171835"/>
                </a:lnTo>
                <a:lnTo>
                  <a:pt x="235850" y="181217"/>
                </a:lnTo>
                <a:lnTo>
                  <a:pt x="221027" y="201801"/>
                </a:lnTo>
                <a:lnTo>
                  <a:pt x="214026" y="210720"/>
                </a:lnTo>
                <a:lnTo>
                  <a:pt x="207454" y="218570"/>
                </a:lnTo>
                <a:lnTo>
                  <a:pt x="201168" y="225709"/>
                </a:lnTo>
                <a:lnTo>
                  <a:pt x="194119" y="234278"/>
                </a:lnTo>
                <a:lnTo>
                  <a:pt x="178668" y="253959"/>
                </a:lnTo>
                <a:lnTo>
                  <a:pt x="172452" y="262636"/>
                </a:lnTo>
                <a:lnTo>
                  <a:pt x="167355" y="270327"/>
                </a:lnTo>
                <a:lnTo>
                  <a:pt x="163005" y="277358"/>
                </a:lnTo>
                <a:lnTo>
                  <a:pt x="153092" y="287711"/>
                </a:lnTo>
                <a:lnTo>
                  <a:pt x="143288" y="296439"/>
                </a:lnTo>
                <a:lnTo>
                  <a:pt x="135756" y="306669"/>
                </a:lnTo>
                <a:lnTo>
                  <a:pt x="131774" y="315026"/>
                </a:lnTo>
                <a:lnTo>
                  <a:pt x="130711" y="318587"/>
                </a:lnTo>
                <a:lnTo>
                  <a:pt x="124451" y="330165"/>
                </a:lnTo>
                <a:lnTo>
                  <a:pt x="120115" y="337253"/>
                </a:lnTo>
                <a:lnTo>
                  <a:pt x="115297" y="347668"/>
                </a:lnTo>
                <a:lnTo>
                  <a:pt x="114012" y="351779"/>
                </a:lnTo>
                <a:lnTo>
                  <a:pt x="112203" y="354520"/>
                </a:lnTo>
                <a:lnTo>
                  <a:pt x="110045" y="356347"/>
                </a:lnTo>
                <a:lnTo>
                  <a:pt x="105106" y="359330"/>
                </a:lnTo>
                <a:lnTo>
                  <a:pt x="99736" y="363830"/>
                </a:lnTo>
                <a:lnTo>
                  <a:pt x="97923" y="366364"/>
                </a:lnTo>
                <a:lnTo>
                  <a:pt x="95909" y="371719"/>
                </a:lnTo>
                <a:lnTo>
                  <a:pt x="94419" y="373528"/>
                </a:lnTo>
                <a:lnTo>
                  <a:pt x="92474" y="374734"/>
                </a:lnTo>
                <a:lnTo>
                  <a:pt x="90224" y="375538"/>
                </a:lnTo>
                <a:lnTo>
                  <a:pt x="88725" y="377027"/>
                </a:lnTo>
                <a:lnTo>
                  <a:pt x="87725" y="378971"/>
                </a:lnTo>
                <a:lnTo>
                  <a:pt x="86120" y="384386"/>
                </a:lnTo>
                <a:lnTo>
                  <a:pt x="88441" y="387666"/>
                </a:lnTo>
                <a:lnTo>
                  <a:pt x="90393" y="389875"/>
                </a:lnTo>
                <a:lnTo>
                  <a:pt x="92647" y="391347"/>
                </a:lnTo>
                <a:lnTo>
                  <a:pt x="97691" y="392983"/>
                </a:lnTo>
                <a:lnTo>
                  <a:pt x="108189" y="391170"/>
                </a:lnTo>
                <a:lnTo>
                  <a:pt x="122379" y="388141"/>
                </a:lnTo>
                <a:lnTo>
                  <a:pt x="138211" y="386795"/>
                </a:lnTo>
                <a:lnTo>
                  <a:pt x="148338" y="384531"/>
                </a:lnTo>
                <a:lnTo>
                  <a:pt x="159852" y="381117"/>
                </a:lnTo>
                <a:lnTo>
                  <a:pt x="172290" y="376936"/>
                </a:lnTo>
                <a:lnTo>
                  <a:pt x="203891" y="367210"/>
                </a:lnTo>
                <a:lnTo>
                  <a:pt x="221653" y="361950"/>
                </a:lnTo>
                <a:lnTo>
                  <a:pt x="237303" y="358442"/>
                </a:lnTo>
                <a:lnTo>
                  <a:pt x="251547" y="356105"/>
                </a:lnTo>
                <a:lnTo>
                  <a:pt x="264853" y="354546"/>
                </a:lnTo>
                <a:lnTo>
                  <a:pt x="277534" y="352554"/>
                </a:lnTo>
                <a:lnTo>
                  <a:pt x="289798" y="350274"/>
                </a:lnTo>
                <a:lnTo>
                  <a:pt x="301784" y="347801"/>
                </a:lnTo>
                <a:lnTo>
                  <a:pt x="332881" y="342514"/>
                </a:lnTo>
                <a:lnTo>
                  <a:pt x="407173" y="331358"/>
                </a:lnTo>
                <a:lnTo>
                  <a:pt x="422896" y="328524"/>
                </a:lnTo>
                <a:lnTo>
                  <a:pt x="436236" y="325681"/>
                </a:lnTo>
                <a:lnTo>
                  <a:pt x="447986" y="322834"/>
                </a:lnTo>
                <a:lnTo>
                  <a:pt x="458677" y="320935"/>
                </a:lnTo>
                <a:lnTo>
                  <a:pt x="468662" y="319670"/>
                </a:lnTo>
                <a:lnTo>
                  <a:pt x="478177" y="318826"/>
                </a:lnTo>
                <a:lnTo>
                  <a:pt x="488329" y="317311"/>
                </a:lnTo>
                <a:lnTo>
                  <a:pt x="498908" y="315349"/>
                </a:lnTo>
                <a:lnTo>
                  <a:pt x="509770" y="313088"/>
                </a:lnTo>
                <a:lnTo>
                  <a:pt x="519869" y="311581"/>
                </a:lnTo>
                <a:lnTo>
                  <a:pt x="529460" y="310576"/>
                </a:lnTo>
                <a:lnTo>
                  <a:pt x="545831" y="309459"/>
                </a:lnTo>
                <a:lnTo>
                  <a:pt x="551530" y="309161"/>
                </a:lnTo>
                <a:lnTo>
                  <a:pt x="565785" y="29999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252"/>
          <p:cNvSpPr/>
          <p:nvPr/>
        </p:nvSpPr>
        <p:spPr>
          <a:xfrm>
            <a:off x="2677923" y="2177428"/>
            <a:ext cx="496760" cy="402863"/>
          </a:xfrm>
          <a:custGeom>
            <a:avLst/>
            <a:gdLst/>
            <a:ahLst/>
            <a:cxnLst/>
            <a:rect l="0" t="0" r="0" b="0"/>
            <a:pathLst>
              <a:path w="496760" h="402863">
                <a:moveTo>
                  <a:pt x="33844" y="180009"/>
                </a:moveTo>
                <a:lnTo>
                  <a:pt x="20191" y="175458"/>
                </a:lnTo>
                <a:lnTo>
                  <a:pt x="16170" y="173165"/>
                </a:lnTo>
                <a:lnTo>
                  <a:pt x="13489" y="170684"/>
                </a:lnTo>
                <a:lnTo>
                  <a:pt x="4635" y="159858"/>
                </a:lnTo>
                <a:lnTo>
                  <a:pt x="2941" y="156097"/>
                </a:lnTo>
                <a:lnTo>
                  <a:pt x="1059" y="146839"/>
                </a:lnTo>
                <a:lnTo>
                  <a:pt x="0" y="135468"/>
                </a:lnTo>
                <a:lnTo>
                  <a:pt x="804" y="132217"/>
                </a:lnTo>
                <a:lnTo>
                  <a:pt x="4237" y="126066"/>
                </a:lnTo>
                <a:lnTo>
                  <a:pt x="20627" y="99044"/>
                </a:lnTo>
                <a:lnTo>
                  <a:pt x="25985" y="89837"/>
                </a:lnTo>
                <a:lnTo>
                  <a:pt x="34479" y="74528"/>
                </a:lnTo>
                <a:lnTo>
                  <a:pt x="43968" y="63914"/>
                </a:lnTo>
                <a:lnTo>
                  <a:pt x="54536" y="55069"/>
                </a:lnTo>
                <a:lnTo>
                  <a:pt x="65583" y="44787"/>
                </a:lnTo>
                <a:lnTo>
                  <a:pt x="76843" y="36408"/>
                </a:lnTo>
                <a:lnTo>
                  <a:pt x="88197" y="29509"/>
                </a:lnTo>
                <a:lnTo>
                  <a:pt x="99594" y="23268"/>
                </a:lnTo>
                <a:lnTo>
                  <a:pt x="122432" y="11500"/>
                </a:lnTo>
                <a:lnTo>
                  <a:pt x="133859" y="5739"/>
                </a:lnTo>
                <a:lnTo>
                  <a:pt x="145288" y="2543"/>
                </a:lnTo>
                <a:lnTo>
                  <a:pt x="156717" y="1123"/>
                </a:lnTo>
                <a:lnTo>
                  <a:pt x="168147" y="492"/>
                </a:lnTo>
                <a:lnTo>
                  <a:pt x="179577" y="211"/>
                </a:lnTo>
                <a:lnTo>
                  <a:pt x="207650" y="0"/>
                </a:lnTo>
                <a:lnTo>
                  <a:pt x="210675" y="948"/>
                </a:lnTo>
                <a:lnTo>
                  <a:pt x="229803" y="11919"/>
                </a:lnTo>
                <a:lnTo>
                  <a:pt x="233064" y="15562"/>
                </a:lnTo>
                <a:lnTo>
                  <a:pt x="235237" y="19895"/>
                </a:lnTo>
                <a:lnTo>
                  <a:pt x="237652" y="28837"/>
                </a:lnTo>
                <a:lnTo>
                  <a:pt x="238725" y="35987"/>
                </a:lnTo>
                <a:lnTo>
                  <a:pt x="239964" y="39227"/>
                </a:lnTo>
                <a:lnTo>
                  <a:pt x="243880" y="45366"/>
                </a:lnTo>
                <a:lnTo>
                  <a:pt x="245306" y="51195"/>
                </a:lnTo>
                <a:lnTo>
                  <a:pt x="246256" y="58891"/>
                </a:lnTo>
                <a:lnTo>
                  <a:pt x="246889" y="67831"/>
                </a:lnTo>
                <a:lnTo>
                  <a:pt x="247312" y="76648"/>
                </a:lnTo>
                <a:lnTo>
                  <a:pt x="247781" y="94066"/>
                </a:lnTo>
                <a:lnTo>
                  <a:pt x="246954" y="101759"/>
                </a:lnTo>
                <a:lnTo>
                  <a:pt x="245450" y="108792"/>
                </a:lnTo>
                <a:lnTo>
                  <a:pt x="243494" y="115386"/>
                </a:lnTo>
                <a:lnTo>
                  <a:pt x="241322" y="127793"/>
                </a:lnTo>
                <a:lnTo>
                  <a:pt x="239404" y="139657"/>
                </a:lnTo>
                <a:lnTo>
                  <a:pt x="235376" y="151280"/>
                </a:lnTo>
                <a:lnTo>
                  <a:pt x="230412" y="162796"/>
                </a:lnTo>
                <a:lnTo>
                  <a:pt x="225030" y="174264"/>
                </a:lnTo>
                <a:lnTo>
                  <a:pt x="219463" y="185711"/>
                </a:lnTo>
                <a:lnTo>
                  <a:pt x="211274" y="197148"/>
                </a:lnTo>
                <a:lnTo>
                  <a:pt x="206423" y="202865"/>
                </a:lnTo>
                <a:lnTo>
                  <a:pt x="201284" y="210486"/>
                </a:lnTo>
                <a:lnTo>
                  <a:pt x="195953" y="219377"/>
                </a:lnTo>
                <a:lnTo>
                  <a:pt x="190494" y="229115"/>
                </a:lnTo>
                <a:lnTo>
                  <a:pt x="184950" y="237511"/>
                </a:lnTo>
                <a:lnTo>
                  <a:pt x="179349" y="245014"/>
                </a:lnTo>
                <a:lnTo>
                  <a:pt x="173710" y="251921"/>
                </a:lnTo>
                <a:lnTo>
                  <a:pt x="168045" y="258430"/>
                </a:lnTo>
                <a:lnTo>
                  <a:pt x="156672" y="270743"/>
                </a:lnTo>
                <a:lnTo>
                  <a:pt x="147807" y="282565"/>
                </a:lnTo>
                <a:lnTo>
                  <a:pt x="144109" y="288385"/>
                </a:lnTo>
                <a:lnTo>
                  <a:pt x="138786" y="293217"/>
                </a:lnTo>
                <a:lnTo>
                  <a:pt x="125253" y="301126"/>
                </a:lnTo>
                <a:lnTo>
                  <a:pt x="114793" y="310356"/>
                </a:lnTo>
                <a:lnTo>
                  <a:pt x="106016" y="320809"/>
                </a:lnTo>
                <a:lnTo>
                  <a:pt x="95765" y="331804"/>
                </a:lnTo>
                <a:lnTo>
                  <a:pt x="84860" y="340501"/>
                </a:lnTo>
                <a:lnTo>
                  <a:pt x="70550" y="350752"/>
                </a:lnTo>
                <a:lnTo>
                  <a:pt x="57737" y="362362"/>
                </a:lnTo>
                <a:lnTo>
                  <a:pt x="34437" y="385201"/>
                </a:lnTo>
                <a:lnTo>
                  <a:pt x="27082" y="392520"/>
                </a:lnTo>
                <a:lnTo>
                  <a:pt x="25526" y="393120"/>
                </a:lnTo>
                <a:lnTo>
                  <a:pt x="21257" y="393788"/>
                </a:lnTo>
                <a:lnTo>
                  <a:pt x="19738" y="394918"/>
                </a:lnTo>
                <a:lnTo>
                  <a:pt x="18725" y="396624"/>
                </a:lnTo>
                <a:lnTo>
                  <a:pt x="18050" y="398714"/>
                </a:lnTo>
                <a:lnTo>
                  <a:pt x="18552" y="400108"/>
                </a:lnTo>
                <a:lnTo>
                  <a:pt x="19839" y="401036"/>
                </a:lnTo>
                <a:lnTo>
                  <a:pt x="23809" y="402068"/>
                </a:lnTo>
                <a:lnTo>
                  <a:pt x="36660" y="402731"/>
                </a:lnTo>
                <a:lnTo>
                  <a:pt x="52709" y="402862"/>
                </a:lnTo>
                <a:lnTo>
                  <a:pt x="62613" y="401920"/>
                </a:lnTo>
                <a:lnTo>
                  <a:pt x="93938" y="398334"/>
                </a:lnTo>
                <a:lnTo>
                  <a:pt x="108196" y="396996"/>
                </a:lnTo>
                <a:lnTo>
                  <a:pt x="120560" y="396105"/>
                </a:lnTo>
                <a:lnTo>
                  <a:pt x="131660" y="395510"/>
                </a:lnTo>
                <a:lnTo>
                  <a:pt x="142869" y="394162"/>
                </a:lnTo>
                <a:lnTo>
                  <a:pt x="154152" y="392310"/>
                </a:lnTo>
                <a:lnTo>
                  <a:pt x="165485" y="390123"/>
                </a:lnTo>
                <a:lnTo>
                  <a:pt x="176849" y="388665"/>
                </a:lnTo>
                <a:lnTo>
                  <a:pt x="188236" y="387693"/>
                </a:lnTo>
                <a:lnTo>
                  <a:pt x="199637" y="387045"/>
                </a:lnTo>
                <a:lnTo>
                  <a:pt x="211048" y="385661"/>
                </a:lnTo>
                <a:lnTo>
                  <a:pt x="222465" y="383785"/>
                </a:lnTo>
                <a:lnTo>
                  <a:pt x="233886" y="381582"/>
                </a:lnTo>
                <a:lnTo>
                  <a:pt x="244358" y="379161"/>
                </a:lnTo>
                <a:lnTo>
                  <a:pt x="254197" y="376595"/>
                </a:lnTo>
                <a:lnTo>
                  <a:pt x="263613" y="373931"/>
                </a:lnTo>
                <a:lnTo>
                  <a:pt x="273701" y="372155"/>
                </a:lnTo>
                <a:lnTo>
                  <a:pt x="284236" y="370972"/>
                </a:lnTo>
                <a:lnTo>
                  <a:pt x="295069" y="370182"/>
                </a:lnTo>
                <a:lnTo>
                  <a:pt x="305149" y="368704"/>
                </a:lnTo>
                <a:lnTo>
                  <a:pt x="314727" y="366766"/>
                </a:lnTo>
                <a:lnTo>
                  <a:pt x="323969" y="364521"/>
                </a:lnTo>
                <a:lnTo>
                  <a:pt x="333941" y="363024"/>
                </a:lnTo>
                <a:lnTo>
                  <a:pt x="344398" y="362027"/>
                </a:lnTo>
                <a:lnTo>
                  <a:pt x="355180" y="361362"/>
                </a:lnTo>
                <a:lnTo>
                  <a:pt x="367131" y="359966"/>
                </a:lnTo>
                <a:lnTo>
                  <a:pt x="379860" y="358083"/>
                </a:lnTo>
                <a:lnTo>
                  <a:pt x="393109" y="355875"/>
                </a:lnTo>
                <a:lnTo>
                  <a:pt x="403846" y="353450"/>
                </a:lnTo>
                <a:lnTo>
                  <a:pt x="412910" y="350882"/>
                </a:lnTo>
                <a:lnTo>
                  <a:pt x="428060" y="346440"/>
                </a:lnTo>
                <a:lnTo>
                  <a:pt x="441144" y="344466"/>
                </a:lnTo>
                <a:lnTo>
                  <a:pt x="455849" y="343588"/>
                </a:lnTo>
                <a:lnTo>
                  <a:pt x="477652" y="343095"/>
                </a:lnTo>
                <a:lnTo>
                  <a:pt x="496759" y="34288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253"/>
          <p:cNvSpPr/>
          <p:nvPr/>
        </p:nvSpPr>
        <p:spPr>
          <a:xfrm>
            <a:off x="3877627" y="2614612"/>
            <a:ext cx="377191" cy="21829"/>
          </a:xfrm>
          <a:custGeom>
            <a:avLst/>
            <a:gdLst/>
            <a:ahLst/>
            <a:cxnLst/>
            <a:rect l="0" t="0" r="0" b="0"/>
            <a:pathLst>
              <a:path w="377191" h="21829">
                <a:moveTo>
                  <a:pt x="0" y="0"/>
                </a:moveTo>
                <a:lnTo>
                  <a:pt x="12770" y="12770"/>
                </a:lnTo>
                <a:lnTo>
                  <a:pt x="16134" y="14229"/>
                </a:lnTo>
                <a:lnTo>
                  <a:pt x="20281" y="15201"/>
                </a:lnTo>
                <a:lnTo>
                  <a:pt x="63378" y="21312"/>
                </a:lnTo>
                <a:lnTo>
                  <a:pt x="75590" y="21828"/>
                </a:lnTo>
                <a:lnTo>
                  <a:pt x="85636" y="21219"/>
                </a:lnTo>
                <a:lnTo>
                  <a:pt x="94238" y="19861"/>
                </a:lnTo>
                <a:lnTo>
                  <a:pt x="146976" y="15812"/>
                </a:lnTo>
                <a:lnTo>
                  <a:pt x="183709" y="13399"/>
                </a:lnTo>
                <a:lnTo>
                  <a:pt x="211055" y="10838"/>
                </a:lnTo>
                <a:lnTo>
                  <a:pt x="232143" y="8178"/>
                </a:lnTo>
                <a:lnTo>
                  <a:pt x="249060" y="5452"/>
                </a:lnTo>
                <a:lnTo>
                  <a:pt x="269863" y="3635"/>
                </a:lnTo>
                <a:lnTo>
                  <a:pt x="293256" y="2423"/>
                </a:lnTo>
                <a:lnTo>
                  <a:pt x="318376" y="1615"/>
                </a:lnTo>
                <a:lnTo>
                  <a:pt x="336076" y="2030"/>
                </a:lnTo>
                <a:lnTo>
                  <a:pt x="348828" y="3258"/>
                </a:lnTo>
                <a:lnTo>
                  <a:pt x="377190"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254"/>
          <p:cNvSpPr/>
          <p:nvPr/>
        </p:nvSpPr>
        <p:spPr>
          <a:xfrm>
            <a:off x="3904536" y="2743200"/>
            <a:ext cx="401717" cy="24413"/>
          </a:xfrm>
          <a:custGeom>
            <a:avLst/>
            <a:gdLst/>
            <a:ahLst/>
            <a:cxnLst/>
            <a:rect l="0" t="0" r="0" b="0"/>
            <a:pathLst>
              <a:path w="401717" h="24413">
                <a:moveTo>
                  <a:pt x="7381" y="0"/>
                </a:moveTo>
                <a:lnTo>
                  <a:pt x="0" y="7380"/>
                </a:lnTo>
                <a:lnTo>
                  <a:pt x="555" y="8730"/>
                </a:lnTo>
                <a:lnTo>
                  <a:pt x="1878" y="10583"/>
                </a:lnTo>
                <a:lnTo>
                  <a:pt x="3713" y="12770"/>
                </a:lnTo>
                <a:lnTo>
                  <a:pt x="5888" y="14228"/>
                </a:lnTo>
                <a:lnTo>
                  <a:pt x="8290" y="15200"/>
                </a:lnTo>
                <a:lnTo>
                  <a:pt x="10845" y="15848"/>
                </a:lnTo>
                <a:lnTo>
                  <a:pt x="13500" y="17233"/>
                </a:lnTo>
                <a:lnTo>
                  <a:pt x="16223" y="19108"/>
                </a:lnTo>
                <a:lnTo>
                  <a:pt x="18991" y="21311"/>
                </a:lnTo>
                <a:lnTo>
                  <a:pt x="21789" y="22780"/>
                </a:lnTo>
                <a:lnTo>
                  <a:pt x="24606" y="23759"/>
                </a:lnTo>
                <a:lnTo>
                  <a:pt x="27437" y="24412"/>
                </a:lnTo>
                <a:lnTo>
                  <a:pt x="33134" y="23894"/>
                </a:lnTo>
                <a:lnTo>
                  <a:pt x="40742" y="22597"/>
                </a:lnTo>
                <a:lnTo>
                  <a:pt x="49624" y="20780"/>
                </a:lnTo>
                <a:lnTo>
                  <a:pt x="57451" y="19568"/>
                </a:lnTo>
                <a:lnTo>
                  <a:pt x="64574" y="18760"/>
                </a:lnTo>
                <a:lnTo>
                  <a:pt x="71227" y="18222"/>
                </a:lnTo>
                <a:lnTo>
                  <a:pt x="83282" y="17863"/>
                </a:lnTo>
                <a:lnTo>
                  <a:pt x="169718" y="17239"/>
                </a:lnTo>
                <a:lnTo>
                  <a:pt x="185138" y="16255"/>
                </a:lnTo>
                <a:lnTo>
                  <a:pt x="199229" y="14647"/>
                </a:lnTo>
                <a:lnTo>
                  <a:pt x="212431" y="12622"/>
                </a:lnTo>
                <a:lnTo>
                  <a:pt x="225997" y="11272"/>
                </a:lnTo>
                <a:lnTo>
                  <a:pt x="239802" y="10372"/>
                </a:lnTo>
                <a:lnTo>
                  <a:pt x="253769" y="9772"/>
                </a:lnTo>
                <a:lnTo>
                  <a:pt x="361984" y="8730"/>
                </a:lnTo>
                <a:lnTo>
                  <a:pt x="401716"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255"/>
          <p:cNvSpPr/>
          <p:nvPr/>
        </p:nvSpPr>
        <p:spPr>
          <a:xfrm>
            <a:off x="4640579" y="2288857"/>
            <a:ext cx="75927" cy="437199"/>
          </a:xfrm>
          <a:custGeom>
            <a:avLst/>
            <a:gdLst/>
            <a:ahLst/>
            <a:cxnLst/>
            <a:rect l="0" t="0" r="0" b="0"/>
            <a:pathLst>
              <a:path w="75927" h="437199">
                <a:moveTo>
                  <a:pt x="0" y="0"/>
                </a:moveTo>
                <a:lnTo>
                  <a:pt x="0" y="4551"/>
                </a:lnTo>
                <a:lnTo>
                  <a:pt x="953" y="7797"/>
                </a:lnTo>
                <a:lnTo>
                  <a:pt x="2541" y="11865"/>
                </a:lnTo>
                <a:lnTo>
                  <a:pt x="4551" y="16483"/>
                </a:lnTo>
                <a:lnTo>
                  <a:pt x="6786" y="24153"/>
                </a:lnTo>
                <a:lnTo>
                  <a:pt x="8731" y="33595"/>
                </a:lnTo>
                <a:lnTo>
                  <a:pt x="15182" y="61283"/>
                </a:lnTo>
                <a:lnTo>
                  <a:pt x="20400" y="85975"/>
                </a:lnTo>
                <a:lnTo>
                  <a:pt x="23125" y="96369"/>
                </a:lnTo>
                <a:lnTo>
                  <a:pt x="25895" y="105203"/>
                </a:lnTo>
                <a:lnTo>
                  <a:pt x="28694" y="112998"/>
                </a:lnTo>
                <a:lnTo>
                  <a:pt x="30559" y="121052"/>
                </a:lnTo>
                <a:lnTo>
                  <a:pt x="31803" y="129279"/>
                </a:lnTo>
                <a:lnTo>
                  <a:pt x="32632" y="137621"/>
                </a:lnTo>
                <a:lnTo>
                  <a:pt x="34137" y="146040"/>
                </a:lnTo>
                <a:lnTo>
                  <a:pt x="36094" y="154510"/>
                </a:lnTo>
                <a:lnTo>
                  <a:pt x="38350" y="163014"/>
                </a:lnTo>
                <a:lnTo>
                  <a:pt x="39855" y="171541"/>
                </a:lnTo>
                <a:lnTo>
                  <a:pt x="40858" y="180083"/>
                </a:lnTo>
                <a:lnTo>
                  <a:pt x="41526" y="188636"/>
                </a:lnTo>
                <a:lnTo>
                  <a:pt x="44809" y="215918"/>
                </a:lnTo>
                <a:lnTo>
                  <a:pt x="47017" y="232528"/>
                </a:lnTo>
                <a:lnTo>
                  <a:pt x="49442" y="245506"/>
                </a:lnTo>
                <a:lnTo>
                  <a:pt x="52012" y="256063"/>
                </a:lnTo>
                <a:lnTo>
                  <a:pt x="54677" y="265006"/>
                </a:lnTo>
                <a:lnTo>
                  <a:pt x="56454" y="276683"/>
                </a:lnTo>
                <a:lnTo>
                  <a:pt x="57639" y="290183"/>
                </a:lnTo>
                <a:lnTo>
                  <a:pt x="58428" y="304898"/>
                </a:lnTo>
                <a:lnTo>
                  <a:pt x="59908" y="316613"/>
                </a:lnTo>
                <a:lnTo>
                  <a:pt x="61846" y="326328"/>
                </a:lnTo>
                <a:lnTo>
                  <a:pt x="64091" y="334709"/>
                </a:lnTo>
                <a:lnTo>
                  <a:pt x="65588" y="342202"/>
                </a:lnTo>
                <a:lnTo>
                  <a:pt x="67251" y="355607"/>
                </a:lnTo>
                <a:lnTo>
                  <a:pt x="67989" y="367915"/>
                </a:lnTo>
                <a:lnTo>
                  <a:pt x="68187" y="373864"/>
                </a:lnTo>
                <a:lnTo>
                  <a:pt x="69270" y="378783"/>
                </a:lnTo>
                <a:lnTo>
                  <a:pt x="70945" y="383014"/>
                </a:lnTo>
                <a:lnTo>
                  <a:pt x="73015" y="386788"/>
                </a:lnTo>
                <a:lnTo>
                  <a:pt x="75314" y="393521"/>
                </a:lnTo>
                <a:lnTo>
                  <a:pt x="75926" y="396650"/>
                </a:lnTo>
                <a:lnTo>
                  <a:pt x="74068" y="407746"/>
                </a:lnTo>
                <a:lnTo>
                  <a:pt x="68580" y="43719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256"/>
          <p:cNvSpPr/>
          <p:nvPr/>
        </p:nvSpPr>
        <p:spPr>
          <a:xfrm>
            <a:off x="4409122" y="2803207"/>
            <a:ext cx="548641" cy="8574"/>
          </a:xfrm>
          <a:custGeom>
            <a:avLst/>
            <a:gdLst/>
            <a:ahLst/>
            <a:cxnLst/>
            <a:rect l="0" t="0" r="0" b="0"/>
            <a:pathLst>
              <a:path w="548641" h="8574">
                <a:moveTo>
                  <a:pt x="0" y="0"/>
                </a:moveTo>
                <a:lnTo>
                  <a:pt x="18203" y="0"/>
                </a:lnTo>
                <a:lnTo>
                  <a:pt x="169176" y="7381"/>
                </a:lnTo>
                <a:lnTo>
                  <a:pt x="548640"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257"/>
          <p:cNvSpPr/>
          <p:nvPr/>
        </p:nvSpPr>
        <p:spPr>
          <a:xfrm>
            <a:off x="4546785" y="2888932"/>
            <a:ext cx="324593" cy="394336"/>
          </a:xfrm>
          <a:custGeom>
            <a:avLst/>
            <a:gdLst/>
            <a:ahLst/>
            <a:cxnLst/>
            <a:rect l="0" t="0" r="0" b="0"/>
            <a:pathLst>
              <a:path w="324593" h="394336">
                <a:moveTo>
                  <a:pt x="93794" y="0"/>
                </a:moveTo>
                <a:lnTo>
                  <a:pt x="84693" y="9102"/>
                </a:lnTo>
                <a:lnTo>
                  <a:pt x="82011" y="12735"/>
                </a:lnTo>
                <a:lnTo>
                  <a:pt x="79033" y="19313"/>
                </a:lnTo>
                <a:lnTo>
                  <a:pt x="75381" y="25258"/>
                </a:lnTo>
                <a:lnTo>
                  <a:pt x="70089" y="33031"/>
                </a:lnTo>
                <a:lnTo>
                  <a:pt x="63703" y="42023"/>
                </a:lnTo>
                <a:lnTo>
                  <a:pt x="55636" y="55638"/>
                </a:lnTo>
                <a:lnTo>
                  <a:pt x="46448" y="72334"/>
                </a:lnTo>
                <a:lnTo>
                  <a:pt x="36513" y="91085"/>
                </a:lnTo>
                <a:lnTo>
                  <a:pt x="29889" y="105491"/>
                </a:lnTo>
                <a:lnTo>
                  <a:pt x="25473" y="117000"/>
                </a:lnTo>
                <a:lnTo>
                  <a:pt x="22530" y="126578"/>
                </a:lnTo>
                <a:lnTo>
                  <a:pt x="19614" y="134868"/>
                </a:lnTo>
                <a:lnTo>
                  <a:pt x="16719" y="142299"/>
                </a:lnTo>
                <a:lnTo>
                  <a:pt x="13836" y="149159"/>
                </a:lnTo>
                <a:lnTo>
                  <a:pt x="10961" y="155637"/>
                </a:lnTo>
                <a:lnTo>
                  <a:pt x="5227" y="167914"/>
                </a:lnTo>
                <a:lnTo>
                  <a:pt x="2044" y="179721"/>
                </a:lnTo>
                <a:lnTo>
                  <a:pt x="629" y="191319"/>
                </a:lnTo>
                <a:lnTo>
                  <a:pt x="0" y="202823"/>
                </a:lnTo>
                <a:lnTo>
                  <a:pt x="785" y="211415"/>
                </a:lnTo>
                <a:lnTo>
                  <a:pt x="2260" y="221906"/>
                </a:lnTo>
                <a:lnTo>
                  <a:pt x="4197" y="233662"/>
                </a:lnTo>
                <a:lnTo>
                  <a:pt x="5488" y="243405"/>
                </a:lnTo>
                <a:lnTo>
                  <a:pt x="6349" y="251805"/>
                </a:lnTo>
                <a:lnTo>
                  <a:pt x="6922" y="259310"/>
                </a:lnTo>
                <a:lnTo>
                  <a:pt x="8257" y="267171"/>
                </a:lnTo>
                <a:lnTo>
                  <a:pt x="10100" y="275269"/>
                </a:lnTo>
                <a:lnTo>
                  <a:pt x="12280" y="283525"/>
                </a:lnTo>
                <a:lnTo>
                  <a:pt x="14687" y="290934"/>
                </a:lnTo>
                <a:lnTo>
                  <a:pt x="17244" y="297779"/>
                </a:lnTo>
                <a:lnTo>
                  <a:pt x="22624" y="309511"/>
                </a:lnTo>
                <a:lnTo>
                  <a:pt x="28191" y="317900"/>
                </a:lnTo>
                <a:lnTo>
                  <a:pt x="32914" y="322424"/>
                </a:lnTo>
                <a:lnTo>
                  <a:pt x="38920" y="327344"/>
                </a:lnTo>
                <a:lnTo>
                  <a:pt x="45781" y="332530"/>
                </a:lnTo>
                <a:lnTo>
                  <a:pt x="53213" y="336939"/>
                </a:lnTo>
                <a:lnTo>
                  <a:pt x="61025" y="340831"/>
                </a:lnTo>
                <a:lnTo>
                  <a:pt x="69091" y="344378"/>
                </a:lnTo>
                <a:lnTo>
                  <a:pt x="78278" y="347695"/>
                </a:lnTo>
                <a:lnTo>
                  <a:pt x="88213" y="350860"/>
                </a:lnTo>
                <a:lnTo>
                  <a:pt x="98646" y="353921"/>
                </a:lnTo>
                <a:lnTo>
                  <a:pt x="110364" y="355010"/>
                </a:lnTo>
                <a:lnTo>
                  <a:pt x="122938" y="354783"/>
                </a:lnTo>
                <a:lnTo>
                  <a:pt x="136084" y="353680"/>
                </a:lnTo>
                <a:lnTo>
                  <a:pt x="148657" y="351992"/>
                </a:lnTo>
                <a:lnTo>
                  <a:pt x="160850" y="349914"/>
                </a:lnTo>
                <a:lnTo>
                  <a:pt x="172788" y="347576"/>
                </a:lnTo>
                <a:lnTo>
                  <a:pt x="182652" y="345065"/>
                </a:lnTo>
                <a:lnTo>
                  <a:pt x="191133" y="342438"/>
                </a:lnTo>
                <a:lnTo>
                  <a:pt x="214710" y="334191"/>
                </a:lnTo>
                <a:lnTo>
                  <a:pt x="222983" y="331379"/>
                </a:lnTo>
                <a:lnTo>
                  <a:pt x="230402" y="327599"/>
                </a:lnTo>
                <a:lnTo>
                  <a:pt x="237254" y="323175"/>
                </a:lnTo>
                <a:lnTo>
                  <a:pt x="243727" y="318320"/>
                </a:lnTo>
                <a:lnTo>
                  <a:pt x="250899" y="312226"/>
                </a:lnTo>
                <a:lnTo>
                  <a:pt x="258539" y="305305"/>
                </a:lnTo>
                <a:lnTo>
                  <a:pt x="273694" y="290949"/>
                </a:lnTo>
                <a:lnTo>
                  <a:pt x="286780" y="278218"/>
                </a:lnTo>
                <a:lnTo>
                  <a:pt x="292937" y="273109"/>
                </a:lnTo>
                <a:lnTo>
                  <a:pt x="298946" y="268750"/>
                </a:lnTo>
                <a:lnTo>
                  <a:pt x="304857" y="264892"/>
                </a:lnTo>
                <a:lnTo>
                  <a:pt x="313965" y="258065"/>
                </a:lnTo>
                <a:lnTo>
                  <a:pt x="317728" y="254911"/>
                </a:lnTo>
                <a:lnTo>
                  <a:pt x="320236" y="251855"/>
                </a:lnTo>
                <a:lnTo>
                  <a:pt x="321908" y="248866"/>
                </a:lnTo>
                <a:lnTo>
                  <a:pt x="323766" y="243005"/>
                </a:lnTo>
                <a:lnTo>
                  <a:pt x="324592" y="237225"/>
                </a:lnTo>
                <a:lnTo>
                  <a:pt x="323859" y="234350"/>
                </a:lnTo>
                <a:lnTo>
                  <a:pt x="319230" y="225753"/>
                </a:lnTo>
                <a:lnTo>
                  <a:pt x="317813" y="220032"/>
                </a:lnTo>
                <a:lnTo>
                  <a:pt x="312103" y="211775"/>
                </a:lnTo>
                <a:lnTo>
                  <a:pt x="307914" y="206905"/>
                </a:lnTo>
                <a:lnTo>
                  <a:pt x="303216" y="203660"/>
                </a:lnTo>
                <a:lnTo>
                  <a:pt x="298179" y="201496"/>
                </a:lnTo>
                <a:lnTo>
                  <a:pt x="288455" y="199091"/>
                </a:lnTo>
                <a:lnTo>
                  <a:pt x="280957" y="198022"/>
                </a:lnTo>
                <a:lnTo>
                  <a:pt x="274767" y="198690"/>
                </a:lnTo>
                <a:lnTo>
                  <a:pt x="266831" y="200088"/>
                </a:lnTo>
                <a:lnTo>
                  <a:pt x="257729" y="201972"/>
                </a:lnTo>
                <a:lnTo>
                  <a:pt x="250709" y="203228"/>
                </a:lnTo>
                <a:lnTo>
                  <a:pt x="245077" y="204065"/>
                </a:lnTo>
                <a:lnTo>
                  <a:pt x="235326" y="204996"/>
                </a:lnTo>
                <a:lnTo>
                  <a:pt x="230059" y="205244"/>
                </a:lnTo>
                <a:lnTo>
                  <a:pt x="224642" y="205409"/>
                </a:lnTo>
                <a:lnTo>
                  <a:pt x="219126" y="206472"/>
                </a:lnTo>
                <a:lnTo>
                  <a:pt x="213544" y="208133"/>
                </a:lnTo>
                <a:lnTo>
                  <a:pt x="207917" y="210193"/>
                </a:lnTo>
                <a:lnTo>
                  <a:pt x="201309" y="213471"/>
                </a:lnTo>
                <a:lnTo>
                  <a:pt x="194046" y="217562"/>
                </a:lnTo>
                <a:lnTo>
                  <a:pt x="186347" y="222194"/>
                </a:lnTo>
                <a:lnTo>
                  <a:pt x="180261" y="226234"/>
                </a:lnTo>
                <a:lnTo>
                  <a:pt x="170959" y="233264"/>
                </a:lnTo>
                <a:lnTo>
                  <a:pt x="163650" y="239563"/>
                </a:lnTo>
                <a:lnTo>
                  <a:pt x="160367" y="242576"/>
                </a:lnTo>
                <a:lnTo>
                  <a:pt x="154180" y="251004"/>
                </a:lnTo>
                <a:lnTo>
                  <a:pt x="148255" y="261100"/>
                </a:lnTo>
                <a:lnTo>
                  <a:pt x="142447" y="271937"/>
                </a:lnTo>
                <a:lnTo>
                  <a:pt x="139230" y="280563"/>
                </a:lnTo>
                <a:lnTo>
                  <a:pt x="136848" y="289477"/>
                </a:lnTo>
                <a:lnTo>
                  <a:pt x="132615" y="302964"/>
                </a:lnTo>
                <a:lnTo>
                  <a:pt x="130098" y="313403"/>
                </a:lnTo>
                <a:lnTo>
                  <a:pt x="128979" y="322171"/>
                </a:lnTo>
                <a:lnTo>
                  <a:pt x="128482" y="332417"/>
                </a:lnTo>
                <a:lnTo>
                  <a:pt x="128202" y="344345"/>
                </a:lnTo>
                <a:lnTo>
                  <a:pt x="128119" y="353912"/>
                </a:lnTo>
                <a:lnTo>
                  <a:pt x="129060" y="355956"/>
                </a:lnTo>
                <a:lnTo>
                  <a:pt x="130640" y="357319"/>
                </a:lnTo>
                <a:lnTo>
                  <a:pt x="132646" y="358228"/>
                </a:lnTo>
                <a:lnTo>
                  <a:pt x="133983" y="360739"/>
                </a:lnTo>
                <a:lnTo>
                  <a:pt x="135865" y="371469"/>
                </a:lnTo>
                <a:lnTo>
                  <a:pt x="136552" y="380988"/>
                </a:lnTo>
                <a:lnTo>
                  <a:pt x="137540" y="383532"/>
                </a:lnTo>
                <a:lnTo>
                  <a:pt x="145230" y="3943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258"/>
          <p:cNvSpPr/>
          <p:nvPr/>
        </p:nvSpPr>
        <p:spPr>
          <a:xfrm>
            <a:off x="3011804" y="3720648"/>
            <a:ext cx="488332" cy="452287"/>
          </a:xfrm>
          <a:custGeom>
            <a:avLst/>
            <a:gdLst/>
            <a:ahLst/>
            <a:cxnLst/>
            <a:rect l="0" t="0" r="0" b="0"/>
            <a:pathLst>
              <a:path w="488332" h="452287">
                <a:moveTo>
                  <a:pt x="0" y="145549"/>
                </a:moveTo>
                <a:lnTo>
                  <a:pt x="4551" y="131897"/>
                </a:lnTo>
                <a:lnTo>
                  <a:pt x="9326" y="122654"/>
                </a:lnTo>
                <a:lnTo>
                  <a:pt x="11932" y="118856"/>
                </a:lnTo>
                <a:lnTo>
                  <a:pt x="19909" y="112095"/>
                </a:lnTo>
                <a:lnTo>
                  <a:pt x="45102" y="95444"/>
                </a:lnTo>
                <a:lnTo>
                  <a:pt x="58463" y="84862"/>
                </a:lnTo>
                <a:lnTo>
                  <a:pt x="71704" y="73810"/>
                </a:lnTo>
                <a:lnTo>
                  <a:pt x="79235" y="68195"/>
                </a:lnTo>
                <a:lnTo>
                  <a:pt x="87114" y="62547"/>
                </a:lnTo>
                <a:lnTo>
                  <a:pt x="96176" y="56877"/>
                </a:lnTo>
                <a:lnTo>
                  <a:pt x="106028" y="51192"/>
                </a:lnTo>
                <a:lnTo>
                  <a:pt x="116405" y="45497"/>
                </a:lnTo>
                <a:lnTo>
                  <a:pt x="127134" y="40747"/>
                </a:lnTo>
                <a:lnTo>
                  <a:pt x="138096" y="36629"/>
                </a:lnTo>
                <a:lnTo>
                  <a:pt x="149214" y="32931"/>
                </a:lnTo>
                <a:lnTo>
                  <a:pt x="160436" y="28560"/>
                </a:lnTo>
                <a:lnTo>
                  <a:pt x="171728" y="23742"/>
                </a:lnTo>
                <a:lnTo>
                  <a:pt x="183065" y="18624"/>
                </a:lnTo>
                <a:lnTo>
                  <a:pt x="194434" y="14260"/>
                </a:lnTo>
                <a:lnTo>
                  <a:pt x="205823" y="10398"/>
                </a:lnTo>
                <a:lnTo>
                  <a:pt x="217226" y="6871"/>
                </a:lnTo>
                <a:lnTo>
                  <a:pt x="227684" y="4519"/>
                </a:lnTo>
                <a:lnTo>
                  <a:pt x="237515" y="2952"/>
                </a:lnTo>
                <a:lnTo>
                  <a:pt x="246926" y="1906"/>
                </a:lnTo>
                <a:lnTo>
                  <a:pt x="256057" y="1210"/>
                </a:lnTo>
                <a:lnTo>
                  <a:pt x="265002" y="746"/>
                </a:lnTo>
                <a:lnTo>
                  <a:pt x="282562" y="229"/>
                </a:lnTo>
                <a:lnTo>
                  <a:pt x="299891" y="0"/>
                </a:lnTo>
                <a:lnTo>
                  <a:pt x="314578" y="2438"/>
                </a:lnTo>
                <a:lnTo>
                  <a:pt x="326503" y="6697"/>
                </a:lnTo>
                <a:lnTo>
                  <a:pt x="338571" y="14449"/>
                </a:lnTo>
                <a:lnTo>
                  <a:pt x="345104" y="19972"/>
                </a:lnTo>
                <a:lnTo>
                  <a:pt x="347227" y="23731"/>
                </a:lnTo>
                <a:lnTo>
                  <a:pt x="349586" y="32988"/>
                </a:lnTo>
                <a:lnTo>
                  <a:pt x="350634" y="43452"/>
                </a:lnTo>
                <a:lnTo>
                  <a:pt x="350914" y="48909"/>
                </a:lnTo>
                <a:lnTo>
                  <a:pt x="348685" y="62593"/>
                </a:lnTo>
                <a:lnTo>
                  <a:pt x="346757" y="70243"/>
                </a:lnTo>
                <a:lnTo>
                  <a:pt x="339534" y="83822"/>
                </a:lnTo>
                <a:lnTo>
                  <a:pt x="334941" y="90110"/>
                </a:lnTo>
                <a:lnTo>
                  <a:pt x="310274" y="126266"/>
                </a:lnTo>
                <a:lnTo>
                  <a:pt x="301147" y="137456"/>
                </a:lnTo>
                <a:lnTo>
                  <a:pt x="292205" y="146821"/>
                </a:lnTo>
                <a:lnTo>
                  <a:pt x="275601" y="162307"/>
                </a:lnTo>
                <a:lnTo>
                  <a:pt x="255544" y="181735"/>
                </a:lnTo>
                <a:lnTo>
                  <a:pt x="243433" y="193699"/>
                </a:lnTo>
                <a:lnTo>
                  <a:pt x="229160" y="205367"/>
                </a:lnTo>
                <a:lnTo>
                  <a:pt x="214244" y="215950"/>
                </a:lnTo>
                <a:lnTo>
                  <a:pt x="201265" y="223828"/>
                </a:lnTo>
                <a:lnTo>
                  <a:pt x="191686" y="227965"/>
                </a:lnTo>
                <a:lnTo>
                  <a:pt x="178399" y="232833"/>
                </a:lnTo>
                <a:lnTo>
                  <a:pt x="168824" y="236730"/>
                </a:lnTo>
                <a:lnTo>
                  <a:pt x="161393" y="238461"/>
                </a:lnTo>
                <a:lnTo>
                  <a:pt x="158078" y="237971"/>
                </a:lnTo>
                <a:lnTo>
                  <a:pt x="154916" y="236691"/>
                </a:lnTo>
                <a:lnTo>
                  <a:pt x="151855" y="234885"/>
                </a:lnTo>
                <a:lnTo>
                  <a:pt x="150767" y="233682"/>
                </a:lnTo>
                <a:lnTo>
                  <a:pt x="150994" y="232879"/>
                </a:lnTo>
                <a:lnTo>
                  <a:pt x="152098" y="232344"/>
                </a:lnTo>
                <a:lnTo>
                  <a:pt x="152834" y="231035"/>
                </a:lnTo>
                <a:lnTo>
                  <a:pt x="153651" y="227040"/>
                </a:lnTo>
                <a:lnTo>
                  <a:pt x="156555" y="222090"/>
                </a:lnTo>
                <a:lnTo>
                  <a:pt x="158662" y="219437"/>
                </a:lnTo>
                <a:lnTo>
                  <a:pt x="168624" y="211408"/>
                </a:lnTo>
                <a:lnTo>
                  <a:pt x="175282" y="206600"/>
                </a:lnTo>
                <a:lnTo>
                  <a:pt x="184482" y="200537"/>
                </a:lnTo>
                <a:lnTo>
                  <a:pt x="207405" y="186181"/>
                </a:lnTo>
                <a:lnTo>
                  <a:pt x="218280" y="180257"/>
                </a:lnTo>
                <a:lnTo>
                  <a:pt x="228388" y="175355"/>
                </a:lnTo>
                <a:lnTo>
                  <a:pt x="237984" y="171135"/>
                </a:lnTo>
                <a:lnTo>
                  <a:pt x="247239" y="167369"/>
                </a:lnTo>
                <a:lnTo>
                  <a:pt x="256266" y="163905"/>
                </a:lnTo>
                <a:lnTo>
                  <a:pt x="265142" y="160644"/>
                </a:lnTo>
                <a:lnTo>
                  <a:pt x="274869" y="157517"/>
                </a:lnTo>
                <a:lnTo>
                  <a:pt x="285164" y="154480"/>
                </a:lnTo>
                <a:lnTo>
                  <a:pt x="295837" y="151504"/>
                </a:lnTo>
                <a:lnTo>
                  <a:pt x="306762" y="149519"/>
                </a:lnTo>
                <a:lnTo>
                  <a:pt x="317856" y="148196"/>
                </a:lnTo>
                <a:lnTo>
                  <a:pt x="329062" y="147313"/>
                </a:lnTo>
                <a:lnTo>
                  <a:pt x="340342" y="146725"/>
                </a:lnTo>
                <a:lnTo>
                  <a:pt x="363036" y="146072"/>
                </a:lnTo>
                <a:lnTo>
                  <a:pt x="373469" y="146850"/>
                </a:lnTo>
                <a:lnTo>
                  <a:pt x="383282" y="148322"/>
                </a:lnTo>
                <a:lnTo>
                  <a:pt x="392681" y="150255"/>
                </a:lnTo>
                <a:lnTo>
                  <a:pt x="401805" y="152496"/>
                </a:lnTo>
                <a:lnTo>
                  <a:pt x="410746" y="154943"/>
                </a:lnTo>
                <a:lnTo>
                  <a:pt x="419563" y="157527"/>
                </a:lnTo>
                <a:lnTo>
                  <a:pt x="434440" y="162938"/>
                </a:lnTo>
                <a:lnTo>
                  <a:pt x="447403" y="168517"/>
                </a:lnTo>
                <a:lnTo>
                  <a:pt x="459513" y="174172"/>
                </a:lnTo>
                <a:lnTo>
                  <a:pt x="471246" y="182400"/>
                </a:lnTo>
                <a:lnTo>
                  <a:pt x="477041" y="187261"/>
                </a:lnTo>
                <a:lnTo>
                  <a:pt x="480906" y="192408"/>
                </a:lnTo>
                <a:lnTo>
                  <a:pt x="485198" y="203205"/>
                </a:lnTo>
                <a:lnTo>
                  <a:pt x="487107" y="214354"/>
                </a:lnTo>
                <a:lnTo>
                  <a:pt x="487954" y="226612"/>
                </a:lnTo>
                <a:lnTo>
                  <a:pt x="488331" y="241584"/>
                </a:lnTo>
                <a:lnTo>
                  <a:pt x="487480" y="249578"/>
                </a:lnTo>
                <a:lnTo>
                  <a:pt x="485959" y="257764"/>
                </a:lnTo>
                <a:lnTo>
                  <a:pt x="483993" y="266079"/>
                </a:lnTo>
                <a:lnTo>
                  <a:pt x="480777" y="274480"/>
                </a:lnTo>
                <a:lnTo>
                  <a:pt x="476728" y="282938"/>
                </a:lnTo>
                <a:lnTo>
                  <a:pt x="472124" y="291434"/>
                </a:lnTo>
                <a:lnTo>
                  <a:pt x="467149" y="299956"/>
                </a:lnTo>
                <a:lnTo>
                  <a:pt x="456542" y="317044"/>
                </a:lnTo>
                <a:lnTo>
                  <a:pt x="450094" y="325602"/>
                </a:lnTo>
                <a:lnTo>
                  <a:pt x="442938" y="334164"/>
                </a:lnTo>
                <a:lnTo>
                  <a:pt x="435310" y="342730"/>
                </a:lnTo>
                <a:lnTo>
                  <a:pt x="424509" y="353203"/>
                </a:lnTo>
                <a:lnTo>
                  <a:pt x="411594" y="364947"/>
                </a:lnTo>
                <a:lnTo>
                  <a:pt x="397269" y="377539"/>
                </a:lnTo>
                <a:lnTo>
                  <a:pt x="383908" y="387839"/>
                </a:lnTo>
                <a:lnTo>
                  <a:pt x="371192" y="396611"/>
                </a:lnTo>
                <a:lnTo>
                  <a:pt x="337631" y="418058"/>
                </a:lnTo>
                <a:lnTo>
                  <a:pt x="327957" y="424377"/>
                </a:lnTo>
                <a:lnTo>
                  <a:pt x="317698" y="429542"/>
                </a:lnTo>
                <a:lnTo>
                  <a:pt x="307049" y="433937"/>
                </a:lnTo>
                <a:lnTo>
                  <a:pt x="296140" y="437821"/>
                </a:lnTo>
                <a:lnTo>
                  <a:pt x="283152" y="441362"/>
                </a:lnTo>
                <a:lnTo>
                  <a:pt x="268778" y="444675"/>
                </a:lnTo>
                <a:lnTo>
                  <a:pt x="253480" y="447837"/>
                </a:lnTo>
                <a:lnTo>
                  <a:pt x="238520" y="449944"/>
                </a:lnTo>
                <a:lnTo>
                  <a:pt x="223783" y="451349"/>
                </a:lnTo>
                <a:lnTo>
                  <a:pt x="209196" y="452286"/>
                </a:lnTo>
                <a:lnTo>
                  <a:pt x="191852" y="451005"/>
                </a:lnTo>
                <a:lnTo>
                  <a:pt x="172669" y="448247"/>
                </a:lnTo>
                <a:lnTo>
                  <a:pt x="152261" y="444502"/>
                </a:lnTo>
                <a:lnTo>
                  <a:pt x="135797" y="441054"/>
                </a:lnTo>
                <a:lnTo>
                  <a:pt x="121964" y="437802"/>
                </a:lnTo>
                <a:lnTo>
                  <a:pt x="109885" y="434682"/>
                </a:lnTo>
                <a:lnTo>
                  <a:pt x="99926" y="431650"/>
                </a:lnTo>
                <a:lnTo>
                  <a:pt x="91383" y="428675"/>
                </a:lnTo>
                <a:lnTo>
                  <a:pt x="76810" y="423783"/>
                </a:lnTo>
                <a:lnTo>
                  <a:pt x="63983" y="421608"/>
                </a:lnTo>
                <a:lnTo>
                  <a:pt x="51932" y="418102"/>
                </a:lnTo>
                <a:lnTo>
                  <a:pt x="36978" y="413313"/>
                </a:lnTo>
                <a:lnTo>
                  <a:pt x="25718" y="4112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259"/>
          <p:cNvSpPr/>
          <p:nvPr/>
        </p:nvSpPr>
        <p:spPr>
          <a:xfrm>
            <a:off x="2728912" y="4210944"/>
            <a:ext cx="1148716" cy="101024"/>
          </a:xfrm>
          <a:custGeom>
            <a:avLst/>
            <a:gdLst/>
            <a:ahLst/>
            <a:cxnLst/>
            <a:rect l="0" t="0" r="0" b="0"/>
            <a:pathLst>
              <a:path w="1148716" h="101024">
                <a:moveTo>
                  <a:pt x="0" y="101023"/>
                </a:moveTo>
                <a:lnTo>
                  <a:pt x="13652" y="101023"/>
                </a:lnTo>
                <a:lnTo>
                  <a:pt x="25435" y="98483"/>
                </a:lnTo>
                <a:lnTo>
                  <a:pt x="53073" y="89091"/>
                </a:lnTo>
                <a:lnTo>
                  <a:pt x="63957" y="86401"/>
                </a:lnTo>
                <a:lnTo>
                  <a:pt x="76928" y="83655"/>
                </a:lnTo>
                <a:lnTo>
                  <a:pt x="91290" y="80872"/>
                </a:lnTo>
                <a:lnTo>
                  <a:pt x="108485" y="78064"/>
                </a:lnTo>
                <a:lnTo>
                  <a:pt x="147911" y="72404"/>
                </a:lnTo>
                <a:lnTo>
                  <a:pt x="180673" y="69254"/>
                </a:lnTo>
                <a:lnTo>
                  <a:pt x="208887" y="66901"/>
                </a:lnTo>
                <a:lnTo>
                  <a:pt x="223078" y="64940"/>
                </a:lnTo>
                <a:lnTo>
                  <a:pt x="237301" y="62680"/>
                </a:lnTo>
                <a:lnTo>
                  <a:pt x="416030" y="39245"/>
                </a:lnTo>
                <a:lnTo>
                  <a:pt x="476328" y="29908"/>
                </a:lnTo>
                <a:lnTo>
                  <a:pt x="501385" y="26943"/>
                </a:lnTo>
                <a:lnTo>
                  <a:pt x="589142" y="18219"/>
                </a:lnTo>
                <a:lnTo>
                  <a:pt x="634269" y="12469"/>
                </a:lnTo>
                <a:lnTo>
                  <a:pt x="654303" y="10554"/>
                </a:lnTo>
                <a:lnTo>
                  <a:pt x="673375" y="9278"/>
                </a:lnTo>
                <a:lnTo>
                  <a:pt x="691804" y="8427"/>
                </a:lnTo>
                <a:lnTo>
                  <a:pt x="710758" y="6907"/>
                </a:lnTo>
                <a:lnTo>
                  <a:pt x="749597" y="2679"/>
                </a:lnTo>
                <a:lnTo>
                  <a:pt x="784004" y="165"/>
                </a:lnTo>
                <a:lnTo>
                  <a:pt x="815171" y="0"/>
                </a:lnTo>
                <a:lnTo>
                  <a:pt x="924816" y="10202"/>
                </a:lnTo>
                <a:lnTo>
                  <a:pt x="949919" y="11901"/>
                </a:lnTo>
                <a:lnTo>
                  <a:pt x="990511" y="13788"/>
                </a:lnTo>
                <a:lnTo>
                  <a:pt x="1019347" y="14627"/>
                </a:lnTo>
                <a:lnTo>
                  <a:pt x="1148715" y="238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260"/>
          <p:cNvSpPr/>
          <p:nvPr/>
        </p:nvSpPr>
        <p:spPr>
          <a:xfrm>
            <a:off x="3080698" y="4371975"/>
            <a:ext cx="59695" cy="540068"/>
          </a:xfrm>
          <a:custGeom>
            <a:avLst/>
            <a:gdLst/>
            <a:ahLst/>
            <a:cxnLst/>
            <a:rect l="0" t="0" r="0" b="0"/>
            <a:pathLst>
              <a:path w="59695" h="540068">
                <a:moveTo>
                  <a:pt x="25404" y="0"/>
                </a:moveTo>
                <a:lnTo>
                  <a:pt x="11752" y="13652"/>
                </a:lnTo>
                <a:lnTo>
                  <a:pt x="7730" y="18626"/>
                </a:lnTo>
                <a:lnTo>
                  <a:pt x="5049" y="22895"/>
                </a:lnTo>
                <a:lnTo>
                  <a:pt x="3261" y="26694"/>
                </a:lnTo>
                <a:lnTo>
                  <a:pt x="2070" y="31131"/>
                </a:lnTo>
                <a:lnTo>
                  <a:pt x="746" y="41140"/>
                </a:lnTo>
                <a:lnTo>
                  <a:pt x="393" y="49334"/>
                </a:lnTo>
                <a:lnTo>
                  <a:pt x="0" y="71139"/>
                </a:lnTo>
                <a:lnTo>
                  <a:pt x="1801" y="87431"/>
                </a:lnTo>
                <a:lnTo>
                  <a:pt x="4906" y="106864"/>
                </a:lnTo>
                <a:lnTo>
                  <a:pt x="12484" y="146555"/>
                </a:lnTo>
                <a:lnTo>
                  <a:pt x="19027" y="176895"/>
                </a:lnTo>
                <a:lnTo>
                  <a:pt x="21152" y="190320"/>
                </a:lnTo>
                <a:lnTo>
                  <a:pt x="22570" y="203080"/>
                </a:lnTo>
                <a:lnTo>
                  <a:pt x="23515" y="215397"/>
                </a:lnTo>
                <a:lnTo>
                  <a:pt x="25097" y="226465"/>
                </a:lnTo>
                <a:lnTo>
                  <a:pt x="27104" y="236702"/>
                </a:lnTo>
                <a:lnTo>
                  <a:pt x="29395" y="246384"/>
                </a:lnTo>
                <a:lnTo>
                  <a:pt x="30922" y="256648"/>
                </a:lnTo>
                <a:lnTo>
                  <a:pt x="31940" y="267301"/>
                </a:lnTo>
                <a:lnTo>
                  <a:pt x="32619" y="278213"/>
                </a:lnTo>
                <a:lnTo>
                  <a:pt x="34024" y="288345"/>
                </a:lnTo>
                <a:lnTo>
                  <a:pt x="35913" y="297958"/>
                </a:lnTo>
                <a:lnTo>
                  <a:pt x="38125" y="307223"/>
                </a:lnTo>
                <a:lnTo>
                  <a:pt x="40552" y="321021"/>
                </a:lnTo>
                <a:lnTo>
                  <a:pt x="45789" y="356670"/>
                </a:lnTo>
                <a:lnTo>
                  <a:pt x="47567" y="372083"/>
                </a:lnTo>
                <a:lnTo>
                  <a:pt x="48752" y="385215"/>
                </a:lnTo>
                <a:lnTo>
                  <a:pt x="49541" y="396828"/>
                </a:lnTo>
                <a:lnTo>
                  <a:pt x="49116" y="407427"/>
                </a:lnTo>
                <a:lnTo>
                  <a:pt x="47879" y="417350"/>
                </a:lnTo>
                <a:lnTo>
                  <a:pt x="46103" y="426823"/>
                </a:lnTo>
                <a:lnTo>
                  <a:pt x="46668" y="442429"/>
                </a:lnTo>
                <a:lnTo>
                  <a:pt x="48153" y="449257"/>
                </a:lnTo>
                <a:lnTo>
                  <a:pt x="47262" y="464465"/>
                </a:lnTo>
                <a:lnTo>
                  <a:pt x="45691" y="472520"/>
                </a:lnTo>
                <a:lnTo>
                  <a:pt x="43945" y="486551"/>
                </a:lnTo>
                <a:lnTo>
                  <a:pt x="43480" y="492960"/>
                </a:lnTo>
                <a:lnTo>
                  <a:pt x="44122" y="498185"/>
                </a:lnTo>
                <a:lnTo>
                  <a:pt x="45503" y="502620"/>
                </a:lnTo>
                <a:lnTo>
                  <a:pt x="47376" y="506530"/>
                </a:lnTo>
                <a:lnTo>
                  <a:pt x="49577" y="511994"/>
                </a:lnTo>
                <a:lnTo>
                  <a:pt x="59694" y="5400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261"/>
          <p:cNvSpPr/>
          <p:nvPr/>
        </p:nvSpPr>
        <p:spPr>
          <a:xfrm>
            <a:off x="3268979" y="4381156"/>
            <a:ext cx="437005" cy="418545"/>
          </a:xfrm>
          <a:custGeom>
            <a:avLst/>
            <a:gdLst/>
            <a:ahLst/>
            <a:cxnLst/>
            <a:rect l="0" t="0" r="0" b="0"/>
            <a:pathLst>
              <a:path w="437005" h="418545">
                <a:moveTo>
                  <a:pt x="0" y="85116"/>
                </a:moveTo>
                <a:lnTo>
                  <a:pt x="4551" y="76014"/>
                </a:lnTo>
                <a:lnTo>
                  <a:pt x="7797" y="72381"/>
                </a:lnTo>
                <a:lnTo>
                  <a:pt x="21466" y="61763"/>
                </a:lnTo>
                <a:lnTo>
                  <a:pt x="32083" y="52195"/>
                </a:lnTo>
                <a:lnTo>
                  <a:pt x="43152" y="44132"/>
                </a:lnTo>
                <a:lnTo>
                  <a:pt x="55374" y="37373"/>
                </a:lnTo>
                <a:lnTo>
                  <a:pt x="62634" y="34238"/>
                </a:lnTo>
                <a:lnTo>
                  <a:pt x="103918" y="17810"/>
                </a:lnTo>
                <a:lnTo>
                  <a:pt x="114047" y="13576"/>
                </a:lnTo>
                <a:lnTo>
                  <a:pt x="130380" y="6330"/>
                </a:lnTo>
                <a:lnTo>
                  <a:pt x="140260" y="4017"/>
                </a:lnTo>
                <a:lnTo>
                  <a:pt x="151609" y="2475"/>
                </a:lnTo>
                <a:lnTo>
                  <a:pt x="163938" y="1447"/>
                </a:lnTo>
                <a:lnTo>
                  <a:pt x="175015" y="762"/>
                </a:lnTo>
                <a:lnTo>
                  <a:pt x="194942" y="0"/>
                </a:lnTo>
                <a:lnTo>
                  <a:pt x="208244" y="2202"/>
                </a:lnTo>
                <a:lnTo>
                  <a:pt x="217331" y="6356"/>
                </a:lnTo>
                <a:lnTo>
                  <a:pt x="230925" y="16783"/>
                </a:lnTo>
                <a:lnTo>
                  <a:pt x="233960" y="19558"/>
                </a:lnTo>
                <a:lnTo>
                  <a:pt x="235984" y="23313"/>
                </a:lnTo>
                <a:lnTo>
                  <a:pt x="238232" y="32566"/>
                </a:lnTo>
                <a:lnTo>
                  <a:pt x="239231" y="43028"/>
                </a:lnTo>
                <a:lnTo>
                  <a:pt x="239497" y="48485"/>
                </a:lnTo>
                <a:lnTo>
                  <a:pt x="238723" y="54980"/>
                </a:lnTo>
                <a:lnTo>
                  <a:pt x="237254" y="62168"/>
                </a:lnTo>
                <a:lnTo>
                  <a:pt x="235321" y="69818"/>
                </a:lnTo>
                <a:lnTo>
                  <a:pt x="232129" y="77775"/>
                </a:lnTo>
                <a:lnTo>
                  <a:pt x="228095" y="85937"/>
                </a:lnTo>
                <a:lnTo>
                  <a:pt x="223501" y="94236"/>
                </a:lnTo>
                <a:lnTo>
                  <a:pt x="217581" y="102626"/>
                </a:lnTo>
                <a:lnTo>
                  <a:pt x="210776" y="111077"/>
                </a:lnTo>
                <a:lnTo>
                  <a:pt x="203383" y="119568"/>
                </a:lnTo>
                <a:lnTo>
                  <a:pt x="196549" y="127134"/>
                </a:lnTo>
                <a:lnTo>
                  <a:pt x="183876" y="140621"/>
                </a:lnTo>
                <a:lnTo>
                  <a:pt x="175924" y="149742"/>
                </a:lnTo>
                <a:lnTo>
                  <a:pt x="156928" y="172576"/>
                </a:lnTo>
                <a:lnTo>
                  <a:pt x="148434" y="181523"/>
                </a:lnTo>
                <a:lnTo>
                  <a:pt x="140867" y="188440"/>
                </a:lnTo>
                <a:lnTo>
                  <a:pt x="127378" y="198665"/>
                </a:lnTo>
                <a:lnTo>
                  <a:pt x="115033" y="206385"/>
                </a:lnTo>
                <a:lnTo>
                  <a:pt x="101923" y="216087"/>
                </a:lnTo>
                <a:lnTo>
                  <a:pt x="95147" y="219525"/>
                </a:lnTo>
                <a:lnTo>
                  <a:pt x="88960" y="221053"/>
                </a:lnTo>
                <a:lnTo>
                  <a:pt x="83036" y="221732"/>
                </a:lnTo>
                <a:lnTo>
                  <a:pt x="81075" y="220961"/>
                </a:lnTo>
                <a:lnTo>
                  <a:pt x="79768" y="219494"/>
                </a:lnTo>
                <a:lnTo>
                  <a:pt x="78896" y="217564"/>
                </a:lnTo>
                <a:lnTo>
                  <a:pt x="79268" y="215325"/>
                </a:lnTo>
                <a:lnTo>
                  <a:pt x="82220" y="210297"/>
                </a:lnTo>
                <a:lnTo>
                  <a:pt x="89238" y="202111"/>
                </a:lnTo>
                <a:lnTo>
                  <a:pt x="101900" y="193653"/>
                </a:lnTo>
                <a:lnTo>
                  <a:pt x="112282" y="185425"/>
                </a:lnTo>
                <a:lnTo>
                  <a:pt x="117717" y="180564"/>
                </a:lnTo>
                <a:lnTo>
                  <a:pt x="124198" y="176370"/>
                </a:lnTo>
                <a:lnTo>
                  <a:pt x="131377" y="172622"/>
                </a:lnTo>
                <a:lnTo>
                  <a:pt x="139019" y="169171"/>
                </a:lnTo>
                <a:lnTo>
                  <a:pt x="146972" y="165918"/>
                </a:lnTo>
                <a:lnTo>
                  <a:pt x="155132" y="162796"/>
                </a:lnTo>
                <a:lnTo>
                  <a:pt x="163429" y="159763"/>
                </a:lnTo>
                <a:lnTo>
                  <a:pt x="172770" y="156788"/>
                </a:lnTo>
                <a:lnTo>
                  <a:pt x="182808" y="153852"/>
                </a:lnTo>
                <a:lnTo>
                  <a:pt x="193310" y="150943"/>
                </a:lnTo>
                <a:lnTo>
                  <a:pt x="212598" y="145170"/>
                </a:lnTo>
                <a:lnTo>
                  <a:pt x="221742" y="142297"/>
                </a:lnTo>
                <a:lnTo>
                  <a:pt x="234506" y="140381"/>
                </a:lnTo>
                <a:lnTo>
                  <a:pt x="249682" y="139105"/>
                </a:lnTo>
                <a:lnTo>
                  <a:pt x="266467" y="138254"/>
                </a:lnTo>
                <a:lnTo>
                  <a:pt x="281468" y="138639"/>
                </a:lnTo>
                <a:lnTo>
                  <a:pt x="295278" y="139848"/>
                </a:lnTo>
                <a:lnTo>
                  <a:pt x="308294" y="141607"/>
                </a:lnTo>
                <a:lnTo>
                  <a:pt x="318877" y="142779"/>
                </a:lnTo>
                <a:lnTo>
                  <a:pt x="327837" y="143560"/>
                </a:lnTo>
                <a:lnTo>
                  <a:pt x="335716" y="144081"/>
                </a:lnTo>
                <a:lnTo>
                  <a:pt x="343826" y="146334"/>
                </a:lnTo>
                <a:lnTo>
                  <a:pt x="352090" y="149741"/>
                </a:lnTo>
                <a:lnTo>
                  <a:pt x="381334" y="164345"/>
                </a:lnTo>
                <a:lnTo>
                  <a:pt x="393637" y="173034"/>
                </a:lnTo>
                <a:lnTo>
                  <a:pt x="405455" y="182293"/>
                </a:lnTo>
                <a:lnTo>
                  <a:pt x="417058" y="189583"/>
                </a:lnTo>
                <a:lnTo>
                  <a:pt x="426024" y="198538"/>
                </a:lnTo>
                <a:lnTo>
                  <a:pt x="429749" y="203593"/>
                </a:lnTo>
                <a:lnTo>
                  <a:pt x="432232" y="209821"/>
                </a:lnTo>
                <a:lnTo>
                  <a:pt x="433888" y="216830"/>
                </a:lnTo>
                <a:lnTo>
                  <a:pt x="434991" y="224360"/>
                </a:lnTo>
                <a:lnTo>
                  <a:pt x="435727" y="231286"/>
                </a:lnTo>
                <a:lnTo>
                  <a:pt x="436544" y="244060"/>
                </a:lnTo>
                <a:lnTo>
                  <a:pt x="436907" y="256088"/>
                </a:lnTo>
                <a:lnTo>
                  <a:pt x="437004" y="261963"/>
                </a:lnTo>
                <a:lnTo>
                  <a:pt x="435164" y="268736"/>
                </a:lnTo>
                <a:lnTo>
                  <a:pt x="432032" y="276110"/>
                </a:lnTo>
                <a:lnTo>
                  <a:pt x="417868" y="303924"/>
                </a:lnTo>
                <a:lnTo>
                  <a:pt x="413834" y="310998"/>
                </a:lnTo>
                <a:lnTo>
                  <a:pt x="409239" y="318572"/>
                </a:lnTo>
                <a:lnTo>
                  <a:pt x="404271" y="326478"/>
                </a:lnTo>
                <a:lnTo>
                  <a:pt x="398102" y="333654"/>
                </a:lnTo>
                <a:lnTo>
                  <a:pt x="391132" y="340343"/>
                </a:lnTo>
                <a:lnTo>
                  <a:pt x="383627" y="346708"/>
                </a:lnTo>
                <a:lnTo>
                  <a:pt x="375766" y="352855"/>
                </a:lnTo>
                <a:lnTo>
                  <a:pt x="367669" y="358859"/>
                </a:lnTo>
                <a:lnTo>
                  <a:pt x="351051" y="370610"/>
                </a:lnTo>
                <a:lnTo>
                  <a:pt x="334140" y="382182"/>
                </a:lnTo>
                <a:lnTo>
                  <a:pt x="326583" y="386983"/>
                </a:lnTo>
                <a:lnTo>
                  <a:pt x="313105" y="394857"/>
                </a:lnTo>
                <a:lnTo>
                  <a:pt x="302082" y="399242"/>
                </a:lnTo>
                <a:lnTo>
                  <a:pt x="288066" y="404071"/>
                </a:lnTo>
                <a:lnTo>
                  <a:pt x="272054" y="409195"/>
                </a:lnTo>
                <a:lnTo>
                  <a:pt x="259475" y="412611"/>
                </a:lnTo>
                <a:lnTo>
                  <a:pt x="249183" y="414889"/>
                </a:lnTo>
                <a:lnTo>
                  <a:pt x="240417" y="416407"/>
                </a:lnTo>
                <a:lnTo>
                  <a:pt x="232668" y="417419"/>
                </a:lnTo>
                <a:lnTo>
                  <a:pt x="225598" y="418094"/>
                </a:lnTo>
                <a:lnTo>
                  <a:pt x="218979" y="418544"/>
                </a:lnTo>
                <a:lnTo>
                  <a:pt x="213613" y="417891"/>
                </a:lnTo>
                <a:lnTo>
                  <a:pt x="205112" y="414626"/>
                </a:lnTo>
                <a:lnTo>
                  <a:pt x="198159" y="410000"/>
                </a:lnTo>
                <a:lnTo>
                  <a:pt x="171450" y="40229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262"/>
          <p:cNvSpPr/>
          <p:nvPr/>
        </p:nvSpPr>
        <p:spPr>
          <a:xfrm>
            <a:off x="4006215" y="4200525"/>
            <a:ext cx="28620" cy="34291"/>
          </a:xfrm>
          <a:custGeom>
            <a:avLst/>
            <a:gdLst/>
            <a:ahLst/>
            <a:cxnLst/>
            <a:rect l="0" t="0" r="0" b="0"/>
            <a:pathLst>
              <a:path w="28620" h="34291">
                <a:moveTo>
                  <a:pt x="0" y="34290"/>
                </a:moveTo>
                <a:lnTo>
                  <a:pt x="11931" y="22358"/>
                </a:lnTo>
                <a:lnTo>
                  <a:pt x="14622" y="20620"/>
                </a:lnTo>
                <a:lnTo>
                  <a:pt x="17367" y="19461"/>
                </a:lnTo>
                <a:lnTo>
                  <a:pt x="20150" y="18689"/>
                </a:lnTo>
                <a:lnTo>
                  <a:pt x="22959" y="18174"/>
                </a:lnTo>
                <a:lnTo>
                  <a:pt x="25783" y="17831"/>
                </a:lnTo>
                <a:lnTo>
                  <a:pt x="28619" y="17602"/>
                </a:lnTo>
                <a:lnTo>
                  <a:pt x="28604" y="16497"/>
                </a:lnTo>
                <a:lnTo>
                  <a:pt x="26689" y="14808"/>
                </a:lnTo>
                <a:lnTo>
                  <a:pt x="19030" y="9804"/>
                </a:lnTo>
                <a:lnTo>
                  <a:pt x="17449" y="9393"/>
                </a:lnTo>
                <a:lnTo>
                  <a:pt x="15443" y="9119"/>
                </a:lnTo>
                <a:lnTo>
                  <a:pt x="13152" y="8937"/>
                </a:lnTo>
                <a:lnTo>
                  <a:pt x="11626" y="7863"/>
                </a:lnTo>
                <a:lnTo>
                  <a:pt x="10608" y="6194"/>
                </a:lnTo>
                <a:lnTo>
                  <a:pt x="857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263"/>
          <p:cNvSpPr/>
          <p:nvPr/>
        </p:nvSpPr>
        <p:spPr>
          <a:xfrm>
            <a:off x="4537740" y="3669029"/>
            <a:ext cx="42833" cy="411482"/>
          </a:xfrm>
          <a:custGeom>
            <a:avLst/>
            <a:gdLst/>
            <a:ahLst/>
            <a:cxnLst/>
            <a:rect l="0" t="0" r="0" b="0"/>
            <a:pathLst>
              <a:path w="42833" h="411482">
                <a:moveTo>
                  <a:pt x="8542" y="0"/>
                </a:moveTo>
                <a:lnTo>
                  <a:pt x="3992" y="18204"/>
                </a:lnTo>
                <a:lnTo>
                  <a:pt x="2651" y="25471"/>
                </a:lnTo>
                <a:lnTo>
                  <a:pt x="1757" y="32221"/>
                </a:lnTo>
                <a:lnTo>
                  <a:pt x="1161" y="38626"/>
                </a:lnTo>
                <a:lnTo>
                  <a:pt x="764" y="49563"/>
                </a:lnTo>
                <a:lnTo>
                  <a:pt x="74" y="115630"/>
                </a:lnTo>
                <a:lnTo>
                  <a:pt x="0" y="180840"/>
                </a:lnTo>
                <a:lnTo>
                  <a:pt x="1895" y="206285"/>
                </a:lnTo>
                <a:lnTo>
                  <a:pt x="5064" y="231821"/>
                </a:lnTo>
                <a:lnTo>
                  <a:pt x="9080" y="257418"/>
                </a:lnTo>
                <a:lnTo>
                  <a:pt x="11758" y="277340"/>
                </a:lnTo>
                <a:lnTo>
                  <a:pt x="13544" y="293478"/>
                </a:lnTo>
                <a:lnTo>
                  <a:pt x="14734" y="307095"/>
                </a:lnTo>
                <a:lnTo>
                  <a:pt x="17433" y="320935"/>
                </a:lnTo>
                <a:lnTo>
                  <a:pt x="21137" y="334924"/>
                </a:lnTo>
                <a:lnTo>
                  <a:pt x="25511" y="349013"/>
                </a:lnTo>
                <a:lnTo>
                  <a:pt x="28427" y="360311"/>
                </a:lnTo>
                <a:lnTo>
                  <a:pt x="30371" y="369747"/>
                </a:lnTo>
                <a:lnTo>
                  <a:pt x="31667" y="377944"/>
                </a:lnTo>
                <a:lnTo>
                  <a:pt x="32531" y="384360"/>
                </a:lnTo>
                <a:lnTo>
                  <a:pt x="33107" y="389590"/>
                </a:lnTo>
                <a:lnTo>
                  <a:pt x="42832" y="41148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264"/>
          <p:cNvSpPr/>
          <p:nvPr/>
        </p:nvSpPr>
        <p:spPr>
          <a:xfrm>
            <a:off x="4229100" y="4131961"/>
            <a:ext cx="788671" cy="77137"/>
          </a:xfrm>
          <a:custGeom>
            <a:avLst/>
            <a:gdLst/>
            <a:ahLst/>
            <a:cxnLst/>
            <a:rect l="0" t="0" r="0" b="0"/>
            <a:pathLst>
              <a:path w="788671" h="77137">
                <a:moveTo>
                  <a:pt x="0" y="77136"/>
                </a:moveTo>
                <a:lnTo>
                  <a:pt x="38625" y="77136"/>
                </a:lnTo>
                <a:lnTo>
                  <a:pt x="45752" y="76184"/>
                </a:lnTo>
                <a:lnTo>
                  <a:pt x="53361" y="74596"/>
                </a:lnTo>
                <a:lnTo>
                  <a:pt x="61291" y="72585"/>
                </a:lnTo>
                <a:lnTo>
                  <a:pt x="77723" y="70351"/>
                </a:lnTo>
                <a:lnTo>
                  <a:pt x="95503" y="68405"/>
                </a:lnTo>
                <a:lnTo>
                  <a:pt x="105579" y="66553"/>
                </a:lnTo>
                <a:lnTo>
                  <a:pt x="260122" y="35403"/>
                </a:lnTo>
                <a:lnTo>
                  <a:pt x="281999" y="30264"/>
                </a:lnTo>
                <a:lnTo>
                  <a:pt x="302299" y="24933"/>
                </a:lnTo>
                <a:lnTo>
                  <a:pt x="321548" y="19474"/>
                </a:lnTo>
                <a:lnTo>
                  <a:pt x="340095" y="14882"/>
                </a:lnTo>
                <a:lnTo>
                  <a:pt x="358175" y="10869"/>
                </a:lnTo>
                <a:lnTo>
                  <a:pt x="375943" y="7240"/>
                </a:lnTo>
                <a:lnTo>
                  <a:pt x="393504" y="4821"/>
                </a:lnTo>
                <a:lnTo>
                  <a:pt x="410925" y="3209"/>
                </a:lnTo>
                <a:lnTo>
                  <a:pt x="428255" y="2134"/>
                </a:lnTo>
                <a:lnTo>
                  <a:pt x="475450" y="939"/>
                </a:lnTo>
                <a:lnTo>
                  <a:pt x="712767" y="0"/>
                </a:lnTo>
                <a:lnTo>
                  <a:pt x="728543" y="947"/>
                </a:lnTo>
                <a:lnTo>
                  <a:pt x="740965" y="2531"/>
                </a:lnTo>
                <a:lnTo>
                  <a:pt x="751152" y="4539"/>
                </a:lnTo>
                <a:lnTo>
                  <a:pt x="765010" y="6771"/>
                </a:lnTo>
                <a:lnTo>
                  <a:pt x="788670" y="855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265"/>
          <p:cNvSpPr/>
          <p:nvPr/>
        </p:nvSpPr>
        <p:spPr>
          <a:xfrm>
            <a:off x="4507701" y="4200525"/>
            <a:ext cx="355544" cy="410255"/>
          </a:xfrm>
          <a:custGeom>
            <a:avLst/>
            <a:gdLst/>
            <a:ahLst/>
            <a:cxnLst/>
            <a:rect l="0" t="0" r="0" b="0"/>
            <a:pathLst>
              <a:path w="355544" h="410255">
                <a:moveTo>
                  <a:pt x="124306" y="0"/>
                </a:moveTo>
                <a:lnTo>
                  <a:pt x="110653" y="4550"/>
                </a:lnTo>
                <a:lnTo>
                  <a:pt x="106632" y="6843"/>
                </a:lnTo>
                <a:lnTo>
                  <a:pt x="103951" y="9325"/>
                </a:lnTo>
                <a:lnTo>
                  <a:pt x="99067" y="17479"/>
                </a:lnTo>
                <a:lnTo>
                  <a:pt x="90546" y="33803"/>
                </a:lnTo>
                <a:lnTo>
                  <a:pt x="85607" y="42538"/>
                </a:lnTo>
                <a:lnTo>
                  <a:pt x="80409" y="51218"/>
                </a:lnTo>
                <a:lnTo>
                  <a:pt x="75039" y="59863"/>
                </a:lnTo>
                <a:lnTo>
                  <a:pt x="69554" y="69436"/>
                </a:lnTo>
                <a:lnTo>
                  <a:pt x="58379" y="90233"/>
                </a:lnTo>
                <a:lnTo>
                  <a:pt x="53685" y="100160"/>
                </a:lnTo>
                <a:lnTo>
                  <a:pt x="49602" y="109636"/>
                </a:lnTo>
                <a:lnTo>
                  <a:pt x="45929" y="118810"/>
                </a:lnTo>
                <a:lnTo>
                  <a:pt x="41574" y="127784"/>
                </a:lnTo>
                <a:lnTo>
                  <a:pt x="36767" y="136624"/>
                </a:lnTo>
                <a:lnTo>
                  <a:pt x="31657" y="145375"/>
                </a:lnTo>
                <a:lnTo>
                  <a:pt x="26345" y="156924"/>
                </a:lnTo>
                <a:lnTo>
                  <a:pt x="20898" y="170338"/>
                </a:lnTo>
                <a:lnTo>
                  <a:pt x="15362" y="184996"/>
                </a:lnTo>
                <a:lnTo>
                  <a:pt x="11672" y="197626"/>
                </a:lnTo>
                <a:lnTo>
                  <a:pt x="9212" y="208903"/>
                </a:lnTo>
                <a:lnTo>
                  <a:pt x="7572" y="219278"/>
                </a:lnTo>
                <a:lnTo>
                  <a:pt x="712" y="270288"/>
                </a:lnTo>
                <a:lnTo>
                  <a:pt x="0" y="288777"/>
                </a:lnTo>
                <a:lnTo>
                  <a:pt x="478" y="306818"/>
                </a:lnTo>
                <a:lnTo>
                  <a:pt x="1749" y="324560"/>
                </a:lnTo>
                <a:lnTo>
                  <a:pt x="4501" y="338293"/>
                </a:lnTo>
                <a:lnTo>
                  <a:pt x="8241" y="349353"/>
                </a:lnTo>
                <a:lnTo>
                  <a:pt x="12640" y="358632"/>
                </a:lnTo>
                <a:lnTo>
                  <a:pt x="16524" y="365771"/>
                </a:lnTo>
                <a:lnTo>
                  <a:pt x="23380" y="376242"/>
                </a:lnTo>
                <a:lnTo>
                  <a:pt x="28447" y="382273"/>
                </a:lnTo>
                <a:lnTo>
                  <a:pt x="34683" y="389151"/>
                </a:lnTo>
                <a:lnTo>
                  <a:pt x="41697" y="396594"/>
                </a:lnTo>
                <a:lnTo>
                  <a:pt x="48279" y="400603"/>
                </a:lnTo>
                <a:lnTo>
                  <a:pt x="54571" y="402324"/>
                </a:lnTo>
                <a:lnTo>
                  <a:pt x="60671" y="402518"/>
                </a:lnTo>
                <a:lnTo>
                  <a:pt x="67595" y="403600"/>
                </a:lnTo>
                <a:lnTo>
                  <a:pt x="75069" y="405274"/>
                </a:lnTo>
                <a:lnTo>
                  <a:pt x="82909" y="407343"/>
                </a:lnTo>
                <a:lnTo>
                  <a:pt x="90993" y="408722"/>
                </a:lnTo>
                <a:lnTo>
                  <a:pt x="99240" y="409641"/>
                </a:lnTo>
                <a:lnTo>
                  <a:pt x="107595" y="410254"/>
                </a:lnTo>
                <a:lnTo>
                  <a:pt x="116023" y="409710"/>
                </a:lnTo>
                <a:lnTo>
                  <a:pt x="124499" y="408395"/>
                </a:lnTo>
                <a:lnTo>
                  <a:pt x="133007" y="406565"/>
                </a:lnTo>
                <a:lnTo>
                  <a:pt x="141537" y="404393"/>
                </a:lnTo>
                <a:lnTo>
                  <a:pt x="150080" y="401993"/>
                </a:lnTo>
                <a:lnTo>
                  <a:pt x="167194" y="396786"/>
                </a:lnTo>
                <a:lnTo>
                  <a:pt x="184325" y="391297"/>
                </a:lnTo>
                <a:lnTo>
                  <a:pt x="194799" y="387547"/>
                </a:lnTo>
                <a:lnTo>
                  <a:pt x="219136" y="378300"/>
                </a:lnTo>
                <a:lnTo>
                  <a:pt x="232294" y="371262"/>
                </a:lnTo>
                <a:lnTo>
                  <a:pt x="245828" y="362761"/>
                </a:lnTo>
                <a:lnTo>
                  <a:pt x="292667" y="330842"/>
                </a:lnTo>
                <a:lnTo>
                  <a:pt x="300364" y="324384"/>
                </a:lnTo>
                <a:lnTo>
                  <a:pt x="311456" y="312128"/>
                </a:lnTo>
                <a:lnTo>
                  <a:pt x="324642" y="295250"/>
                </a:lnTo>
                <a:lnTo>
                  <a:pt x="332158" y="285416"/>
                </a:lnTo>
                <a:lnTo>
                  <a:pt x="338121" y="276955"/>
                </a:lnTo>
                <a:lnTo>
                  <a:pt x="343050" y="269409"/>
                </a:lnTo>
                <a:lnTo>
                  <a:pt x="350113" y="256897"/>
                </a:lnTo>
                <a:lnTo>
                  <a:pt x="353253" y="248161"/>
                </a:lnTo>
                <a:lnTo>
                  <a:pt x="354647" y="238564"/>
                </a:lnTo>
                <a:lnTo>
                  <a:pt x="355543" y="225981"/>
                </a:lnTo>
                <a:lnTo>
                  <a:pt x="354664" y="223997"/>
                </a:lnTo>
                <a:lnTo>
                  <a:pt x="348876" y="216653"/>
                </a:lnTo>
                <a:lnTo>
                  <a:pt x="343812" y="211225"/>
                </a:lnTo>
                <a:lnTo>
                  <a:pt x="340176" y="209396"/>
                </a:lnTo>
                <a:lnTo>
                  <a:pt x="331056" y="207365"/>
                </a:lnTo>
                <a:lnTo>
                  <a:pt x="323192" y="206462"/>
                </a:lnTo>
                <a:lnTo>
                  <a:pt x="319762" y="206221"/>
                </a:lnTo>
                <a:lnTo>
                  <a:pt x="310870" y="208494"/>
                </a:lnTo>
                <a:lnTo>
                  <a:pt x="300569" y="212679"/>
                </a:lnTo>
                <a:lnTo>
                  <a:pt x="289640" y="217714"/>
                </a:lnTo>
                <a:lnTo>
                  <a:pt x="283106" y="220390"/>
                </a:lnTo>
                <a:lnTo>
                  <a:pt x="275893" y="223126"/>
                </a:lnTo>
                <a:lnTo>
                  <a:pt x="268226" y="225904"/>
                </a:lnTo>
                <a:lnTo>
                  <a:pt x="261210" y="228707"/>
                </a:lnTo>
                <a:lnTo>
                  <a:pt x="254628" y="231529"/>
                </a:lnTo>
                <a:lnTo>
                  <a:pt x="248335" y="234363"/>
                </a:lnTo>
                <a:lnTo>
                  <a:pt x="239377" y="240062"/>
                </a:lnTo>
                <a:lnTo>
                  <a:pt x="228643" y="247671"/>
                </a:lnTo>
                <a:lnTo>
                  <a:pt x="216724" y="256554"/>
                </a:lnTo>
                <a:lnTo>
                  <a:pt x="206873" y="264381"/>
                </a:lnTo>
                <a:lnTo>
                  <a:pt x="198401" y="271503"/>
                </a:lnTo>
                <a:lnTo>
                  <a:pt x="190847" y="278157"/>
                </a:lnTo>
                <a:lnTo>
                  <a:pt x="183907" y="283546"/>
                </a:lnTo>
                <a:lnTo>
                  <a:pt x="177375" y="288090"/>
                </a:lnTo>
                <a:lnTo>
                  <a:pt x="171115" y="292073"/>
                </a:lnTo>
                <a:lnTo>
                  <a:pt x="161620" y="299037"/>
                </a:lnTo>
                <a:lnTo>
                  <a:pt x="157755" y="302228"/>
                </a:lnTo>
                <a:lnTo>
                  <a:pt x="155178" y="305308"/>
                </a:lnTo>
                <a:lnTo>
                  <a:pt x="153459" y="308314"/>
                </a:lnTo>
                <a:lnTo>
                  <a:pt x="152314" y="311270"/>
                </a:lnTo>
                <a:lnTo>
                  <a:pt x="145962" y="319634"/>
                </a:lnTo>
                <a:lnTo>
                  <a:pt x="135463" y="331425"/>
                </a:lnTo>
                <a:lnTo>
                  <a:pt x="134027" y="338117"/>
                </a:lnTo>
                <a:lnTo>
                  <a:pt x="133219" y="350055"/>
                </a:lnTo>
                <a:lnTo>
                  <a:pt x="132878"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66"/>
          <p:cNvSpPr/>
          <p:nvPr/>
        </p:nvSpPr>
        <p:spPr>
          <a:xfrm>
            <a:off x="3003232" y="3677602"/>
            <a:ext cx="600076" cy="505138"/>
          </a:xfrm>
          <a:custGeom>
            <a:avLst/>
            <a:gdLst/>
            <a:ahLst/>
            <a:cxnLst/>
            <a:rect l="0" t="0" r="0" b="0"/>
            <a:pathLst>
              <a:path w="600076" h="505138">
                <a:moveTo>
                  <a:pt x="0" y="0"/>
                </a:moveTo>
                <a:lnTo>
                  <a:pt x="13652" y="9102"/>
                </a:lnTo>
                <a:lnTo>
                  <a:pt x="31244" y="19313"/>
                </a:lnTo>
                <a:lnTo>
                  <a:pt x="49316" y="32249"/>
                </a:lnTo>
                <a:lnTo>
                  <a:pt x="71445" y="47761"/>
                </a:lnTo>
                <a:lnTo>
                  <a:pt x="91126" y="62185"/>
                </a:lnTo>
                <a:lnTo>
                  <a:pt x="104953" y="73040"/>
                </a:lnTo>
                <a:lnTo>
                  <a:pt x="120632" y="87047"/>
                </a:lnTo>
                <a:lnTo>
                  <a:pt x="131719" y="96790"/>
                </a:lnTo>
                <a:lnTo>
                  <a:pt x="148671" y="108583"/>
                </a:lnTo>
                <a:lnTo>
                  <a:pt x="160056" y="118427"/>
                </a:lnTo>
                <a:lnTo>
                  <a:pt x="176546" y="134231"/>
                </a:lnTo>
                <a:lnTo>
                  <a:pt x="259189" y="216336"/>
                </a:lnTo>
                <a:lnTo>
                  <a:pt x="269948" y="226139"/>
                </a:lnTo>
                <a:lnTo>
                  <a:pt x="279977" y="234579"/>
                </a:lnTo>
                <a:lnTo>
                  <a:pt x="297789" y="249038"/>
                </a:lnTo>
                <a:lnTo>
                  <a:pt x="312056" y="261813"/>
                </a:lnTo>
                <a:lnTo>
                  <a:pt x="324747" y="276382"/>
                </a:lnTo>
                <a:lnTo>
                  <a:pt x="337690" y="291429"/>
                </a:lnTo>
                <a:lnTo>
                  <a:pt x="362946" y="313468"/>
                </a:lnTo>
                <a:lnTo>
                  <a:pt x="386735" y="336169"/>
                </a:lnTo>
                <a:lnTo>
                  <a:pt x="465900" y="414488"/>
                </a:lnTo>
                <a:lnTo>
                  <a:pt x="478847" y="424882"/>
                </a:lnTo>
                <a:lnTo>
                  <a:pt x="496845" y="438628"/>
                </a:lnTo>
                <a:lnTo>
                  <a:pt x="514244" y="452227"/>
                </a:lnTo>
                <a:lnTo>
                  <a:pt x="531463" y="464828"/>
                </a:lnTo>
                <a:lnTo>
                  <a:pt x="544816" y="475196"/>
                </a:lnTo>
                <a:lnTo>
                  <a:pt x="570896" y="490790"/>
                </a:lnTo>
                <a:lnTo>
                  <a:pt x="585926" y="500913"/>
                </a:lnTo>
                <a:lnTo>
                  <a:pt x="598023" y="505137"/>
                </a:lnTo>
                <a:lnTo>
                  <a:pt x="598707" y="504398"/>
                </a:lnTo>
                <a:lnTo>
                  <a:pt x="599164" y="502953"/>
                </a:lnTo>
                <a:lnTo>
                  <a:pt x="600075" y="4972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267"/>
          <p:cNvSpPr/>
          <p:nvPr/>
        </p:nvSpPr>
        <p:spPr>
          <a:xfrm>
            <a:off x="2728912" y="3763327"/>
            <a:ext cx="68581" cy="308611"/>
          </a:xfrm>
          <a:custGeom>
            <a:avLst/>
            <a:gdLst/>
            <a:ahLst/>
            <a:cxnLst/>
            <a:rect l="0" t="0" r="0" b="0"/>
            <a:pathLst>
              <a:path w="68581" h="308611">
                <a:moveTo>
                  <a:pt x="0" y="0"/>
                </a:moveTo>
                <a:lnTo>
                  <a:pt x="4551" y="9102"/>
                </a:lnTo>
                <a:lnTo>
                  <a:pt x="6844" y="11783"/>
                </a:lnTo>
                <a:lnTo>
                  <a:pt x="9325" y="13570"/>
                </a:lnTo>
                <a:lnTo>
                  <a:pt x="11932" y="14762"/>
                </a:lnTo>
                <a:lnTo>
                  <a:pt x="14622" y="19366"/>
                </a:lnTo>
                <a:lnTo>
                  <a:pt x="17368" y="26246"/>
                </a:lnTo>
                <a:lnTo>
                  <a:pt x="20151" y="34642"/>
                </a:lnTo>
                <a:lnTo>
                  <a:pt x="22959" y="42145"/>
                </a:lnTo>
                <a:lnTo>
                  <a:pt x="25784" y="49052"/>
                </a:lnTo>
                <a:lnTo>
                  <a:pt x="28619" y="55561"/>
                </a:lnTo>
                <a:lnTo>
                  <a:pt x="30509" y="61806"/>
                </a:lnTo>
                <a:lnTo>
                  <a:pt x="31770" y="67874"/>
                </a:lnTo>
                <a:lnTo>
                  <a:pt x="32610" y="73824"/>
                </a:lnTo>
                <a:lnTo>
                  <a:pt x="34122" y="79696"/>
                </a:lnTo>
                <a:lnTo>
                  <a:pt x="36083" y="85516"/>
                </a:lnTo>
                <a:lnTo>
                  <a:pt x="38343" y="91300"/>
                </a:lnTo>
                <a:lnTo>
                  <a:pt x="39850" y="97062"/>
                </a:lnTo>
                <a:lnTo>
                  <a:pt x="40854" y="102808"/>
                </a:lnTo>
                <a:lnTo>
                  <a:pt x="41523" y="108544"/>
                </a:lnTo>
                <a:lnTo>
                  <a:pt x="41970" y="114272"/>
                </a:lnTo>
                <a:lnTo>
                  <a:pt x="42267" y="119997"/>
                </a:lnTo>
                <a:lnTo>
                  <a:pt x="42466" y="125718"/>
                </a:lnTo>
                <a:lnTo>
                  <a:pt x="43550" y="131437"/>
                </a:lnTo>
                <a:lnTo>
                  <a:pt x="45226" y="137155"/>
                </a:lnTo>
                <a:lnTo>
                  <a:pt x="47296" y="142872"/>
                </a:lnTo>
                <a:lnTo>
                  <a:pt x="49628" y="150493"/>
                </a:lnTo>
                <a:lnTo>
                  <a:pt x="54759" y="169121"/>
                </a:lnTo>
                <a:lnTo>
                  <a:pt x="56509" y="177517"/>
                </a:lnTo>
                <a:lnTo>
                  <a:pt x="57675" y="185020"/>
                </a:lnTo>
                <a:lnTo>
                  <a:pt x="58452" y="191927"/>
                </a:lnTo>
                <a:lnTo>
                  <a:pt x="58971" y="198436"/>
                </a:lnTo>
                <a:lnTo>
                  <a:pt x="59317" y="204681"/>
                </a:lnTo>
                <a:lnTo>
                  <a:pt x="59547" y="210749"/>
                </a:lnTo>
                <a:lnTo>
                  <a:pt x="60653" y="218604"/>
                </a:lnTo>
                <a:lnTo>
                  <a:pt x="62343" y="227651"/>
                </a:lnTo>
                <a:lnTo>
                  <a:pt x="64422" y="237493"/>
                </a:lnTo>
                <a:lnTo>
                  <a:pt x="65808" y="245958"/>
                </a:lnTo>
                <a:lnTo>
                  <a:pt x="66732" y="253507"/>
                </a:lnTo>
                <a:lnTo>
                  <a:pt x="67348" y="260445"/>
                </a:lnTo>
                <a:lnTo>
                  <a:pt x="66806" y="266023"/>
                </a:lnTo>
                <a:lnTo>
                  <a:pt x="65492" y="270693"/>
                </a:lnTo>
                <a:lnTo>
                  <a:pt x="63664" y="274760"/>
                </a:lnTo>
                <a:lnTo>
                  <a:pt x="61632" y="281818"/>
                </a:lnTo>
                <a:lnTo>
                  <a:pt x="60489" y="291147"/>
                </a:lnTo>
                <a:lnTo>
                  <a:pt x="68580" y="3086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268"/>
          <p:cNvSpPr/>
          <p:nvPr/>
        </p:nvSpPr>
        <p:spPr>
          <a:xfrm>
            <a:off x="4443412" y="4191952"/>
            <a:ext cx="428626" cy="445771"/>
          </a:xfrm>
          <a:custGeom>
            <a:avLst/>
            <a:gdLst/>
            <a:ahLst/>
            <a:cxnLst/>
            <a:rect l="0" t="0" r="0" b="0"/>
            <a:pathLst>
              <a:path w="428626" h="445771">
                <a:moveTo>
                  <a:pt x="0" y="0"/>
                </a:moveTo>
                <a:lnTo>
                  <a:pt x="12735" y="6844"/>
                </a:lnTo>
                <a:lnTo>
                  <a:pt x="19313" y="11932"/>
                </a:lnTo>
                <a:lnTo>
                  <a:pt x="25411" y="19908"/>
                </a:lnTo>
                <a:lnTo>
                  <a:pt x="31296" y="29803"/>
                </a:lnTo>
                <a:lnTo>
                  <a:pt x="37087" y="40551"/>
                </a:lnTo>
                <a:lnTo>
                  <a:pt x="45376" y="54217"/>
                </a:lnTo>
                <a:lnTo>
                  <a:pt x="50253" y="61863"/>
                </a:lnTo>
                <a:lnTo>
                  <a:pt x="60752" y="75437"/>
                </a:lnTo>
                <a:lnTo>
                  <a:pt x="66219" y="81724"/>
                </a:lnTo>
                <a:lnTo>
                  <a:pt x="73673" y="91630"/>
                </a:lnTo>
                <a:lnTo>
                  <a:pt x="92116" y="117877"/>
                </a:lnTo>
                <a:lnTo>
                  <a:pt x="101416" y="128114"/>
                </a:lnTo>
                <a:lnTo>
                  <a:pt x="110473" y="135892"/>
                </a:lnTo>
                <a:lnTo>
                  <a:pt x="119369" y="142030"/>
                </a:lnTo>
                <a:lnTo>
                  <a:pt x="128157" y="148979"/>
                </a:lnTo>
                <a:lnTo>
                  <a:pt x="136873" y="156469"/>
                </a:lnTo>
                <a:lnTo>
                  <a:pt x="145541" y="164321"/>
                </a:lnTo>
                <a:lnTo>
                  <a:pt x="154177" y="173364"/>
                </a:lnTo>
                <a:lnTo>
                  <a:pt x="162793" y="183204"/>
                </a:lnTo>
                <a:lnTo>
                  <a:pt x="171393" y="193573"/>
                </a:lnTo>
                <a:lnTo>
                  <a:pt x="179985" y="203344"/>
                </a:lnTo>
                <a:lnTo>
                  <a:pt x="197151" y="221820"/>
                </a:lnTo>
                <a:lnTo>
                  <a:pt x="206681" y="230748"/>
                </a:lnTo>
                <a:lnTo>
                  <a:pt x="216845" y="239556"/>
                </a:lnTo>
                <a:lnTo>
                  <a:pt x="227431" y="248287"/>
                </a:lnTo>
                <a:lnTo>
                  <a:pt x="236393" y="257917"/>
                </a:lnTo>
                <a:lnTo>
                  <a:pt x="244273" y="268148"/>
                </a:lnTo>
                <a:lnTo>
                  <a:pt x="251431" y="278777"/>
                </a:lnTo>
                <a:lnTo>
                  <a:pt x="260014" y="287769"/>
                </a:lnTo>
                <a:lnTo>
                  <a:pt x="269544" y="295669"/>
                </a:lnTo>
                <a:lnTo>
                  <a:pt x="279709" y="302840"/>
                </a:lnTo>
                <a:lnTo>
                  <a:pt x="288391" y="311431"/>
                </a:lnTo>
                <a:lnTo>
                  <a:pt x="296083" y="320968"/>
                </a:lnTo>
                <a:lnTo>
                  <a:pt x="303116" y="331137"/>
                </a:lnTo>
                <a:lnTo>
                  <a:pt x="310662" y="340773"/>
                </a:lnTo>
                <a:lnTo>
                  <a:pt x="318551" y="350054"/>
                </a:lnTo>
                <a:lnTo>
                  <a:pt x="333983" y="367035"/>
                </a:lnTo>
                <a:lnTo>
                  <a:pt x="347192" y="380932"/>
                </a:lnTo>
                <a:lnTo>
                  <a:pt x="365339" y="399465"/>
                </a:lnTo>
                <a:lnTo>
                  <a:pt x="377003" y="408680"/>
                </a:lnTo>
                <a:lnTo>
                  <a:pt x="382780" y="412471"/>
                </a:lnTo>
                <a:lnTo>
                  <a:pt x="391740" y="421763"/>
                </a:lnTo>
                <a:lnTo>
                  <a:pt x="395462" y="426908"/>
                </a:lnTo>
                <a:lnTo>
                  <a:pt x="404678" y="435164"/>
                </a:lnTo>
                <a:lnTo>
                  <a:pt x="414172" y="441056"/>
                </a:lnTo>
                <a:lnTo>
                  <a:pt x="418038" y="442628"/>
                </a:lnTo>
                <a:lnTo>
                  <a:pt x="428625" y="4457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269"/>
          <p:cNvSpPr/>
          <p:nvPr/>
        </p:nvSpPr>
        <p:spPr>
          <a:xfrm>
            <a:off x="4451984" y="4684297"/>
            <a:ext cx="368619" cy="236204"/>
          </a:xfrm>
          <a:custGeom>
            <a:avLst/>
            <a:gdLst/>
            <a:ahLst/>
            <a:cxnLst/>
            <a:rect l="0" t="0" r="0" b="0"/>
            <a:pathLst>
              <a:path w="368619" h="236204">
                <a:moveTo>
                  <a:pt x="0" y="90585"/>
                </a:moveTo>
                <a:lnTo>
                  <a:pt x="4552" y="81484"/>
                </a:lnTo>
                <a:lnTo>
                  <a:pt x="7797" y="77850"/>
                </a:lnTo>
                <a:lnTo>
                  <a:pt x="22418" y="66280"/>
                </a:lnTo>
                <a:lnTo>
                  <a:pt x="29233" y="60094"/>
                </a:lnTo>
                <a:lnTo>
                  <a:pt x="36634" y="53113"/>
                </a:lnTo>
                <a:lnTo>
                  <a:pt x="43473" y="47506"/>
                </a:lnTo>
                <a:lnTo>
                  <a:pt x="49937" y="42816"/>
                </a:lnTo>
                <a:lnTo>
                  <a:pt x="56151" y="38737"/>
                </a:lnTo>
                <a:lnTo>
                  <a:pt x="62200" y="35064"/>
                </a:lnTo>
                <a:lnTo>
                  <a:pt x="68137" y="31664"/>
                </a:lnTo>
                <a:lnTo>
                  <a:pt x="73999" y="28444"/>
                </a:lnTo>
                <a:lnTo>
                  <a:pt x="81718" y="23440"/>
                </a:lnTo>
                <a:lnTo>
                  <a:pt x="90674" y="17247"/>
                </a:lnTo>
                <a:lnTo>
                  <a:pt x="100455" y="10260"/>
                </a:lnTo>
                <a:lnTo>
                  <a:pt x="109832" y="5603"/>
                </a:lnTo>
                <a:lnTo>
                  <a:pt x="118942" y="2498"/>
                </a:lnTo>
                <a:lnTo>
                  <a:pt x="127872" y="428"/>
                </a:lnTo>
                <a:lnTo>
                  <a:pt x="136683" y="0"/>
                </a:lnTo>
                <a:lnTo>
                  <a:pt x="145415" y="667"/>
                </a:lnTo>
                <a:lnTo>
                  <a:pt x="154094" y="2065"/>
                </a:lnTo>
                <a:lnTo>
                  <a:pt x="160832" y="3949"/>
                </a:lnTo>
                <a:lnTo>
                  <a:pt x="170859" y="8583"/>
                </a:lnTo>
                <a:lnTo>
                  <a:pt x="178490" y="13817"/>
                </a:lnTo>
                <a:lnTo>
                  <a:pt x="181859" y="16546"/>
                </a:lnTo>
                <a:lnTo>
                  <a:pt x="184104" y="19318"/>
                </a:lnTo>
                <a:lnTo>
                  <a:pt x="185601" y="22119"/>
                </a:lnTo>
                <a:lnTo>
                  <a:pt x="186599" y="24939"/>
                </a:lnTo>
                <a:lnTo>
                  <a:pt x="187265" y="28723"/>
                </a:lnTo>
                <a:lnTo>
                  <a:pt x="187709" y="33151"/>
                </a:lnTo>
                <a:lnTo>
                  <a:pt x="188004" y="38008"/>
                </a:lnTo>
                <a:lnTo>
                  <a:pt x="187249" y="43152"/>
                </a:lnTo>
                <a:lnTo>
                  <a:pt x="185792" y="48485"/>
                </a:lnTo>
                <a:lnTo>
                  <a:pt x="183870" y="53946"/>
                </a:lnTo>
                <a:lnTo>
                  <a:pt x="181635" y="59492"/>
                </a:lnTo>
                <a:lnTo>
                  <a:pt x="179193" y="65094"/>
                </a:lnTo>
                <a:lnTo>
                  <a:pt x="173939" y="76398"/>
                </a:lnTo>
                <a:lnTo>
                  <a:pt x="168429" y="87772"/>
                </a:lnTo>
                <a:lnTo>
                  <a:pt x="164674" y="93472"/>
                </a:lnTo>
                <a:lnTo>
                  <a:pt x="160265" y="99178"/>
                </a:lnTo>
                <a:lnTo>
                  <a:pt x="155421" y="104886"/>
                </a:lnTo>
                <a:lnTo>
                  <a:pt x="148382" y="114406"/>
                </a:lnTo>
                <a:lnTo>
                  <a:pt x="123128" y="150348"/>
                </a:lnTo>
                <a:lnTo>
                  <a:pt x="117329" y="158050"/>
                </a:lnTo>
                <a:lnTo>
                  <a:pt x="112509" y="164137"/>
                </a:lnTo>
                <a:lnTo>
                  <a:pt x="107391" y="170100"/>
                </a:lnTo>
                <a:lnTo>
                  <a:pt x="102075" y="175980"/>
                </a:lnTo>
                <a:lnTo>
                  <a:pt x="88030" y="190817"/>
                </a:lnTo>
                <a:lnTo>
                  <a:pt x="80082" y="197998"/>
                </a:lnTo>
                <a:lnTo>
                  <a:pt x="65850" y="207395"/>
                </a:lnTo>
                <a:lnTo>
                  <a:pt x="58477" y="213303"/>
                </a:lnTo>
                <a:lnTo>
                  <a:pt x="51874" y="218966"/>
                </a:lnTo>
                <a:lnTo>
                  <a:pt x="47503" y="223208"/>
                </a:lnTo>
                <a:lnTo>
                  <a:pt x="46909" y="224720"/>
                </a:lnTo>
                <a:lnTo>
                  <a:pt x="47465" y="225729"/>
                </a:lnTo>
                <a:lnTo>
                  <a:pt x="48788" y="226401"/>
                </a:lnTo>
                <a:lnTo>
                  <a:pt x="57757" y="233371"/>
                </a:lnTo>
                <a:lnTo>
                  <a:pt x="63135" y="235008"/>
                </a:lnTo>
                <a:lnTo>
                  <a:pt x="71518" y="235930"/>
                </a:lnTo>
                <a:lnTo>
                  <a:pt x="82269" y="236146"/>
                </a:lnTo>
                <a:lnTo>
                  <a:pt x="89136" y="236203"/>
                </a:lnTo>
                <a:lnTo>
                  <a:pt x="95619" y="234336"/>
                </a:lnTo>
                <a:lnTo>
                  <a:pt x="101846" y="231186"/>
                </a:lnTo>
                <a:lnTo>
                  <a:pt x="107903" y="227181"/>
                </a:lnTo>
                <a:lnTo>
                  <a:pt x="114798" y="224512"/>
                </a:lnTo>
                <a:lnTo>
                  <a:pt x="122252" y="222732"/>
                </a:lnTo>
                <a:lnTo>
                  <a:pt x="130079" y="221546"/>
                </a:lnTo>
                <a:lnTo>
                  <a:pt x="138155" y="219802"/>
                </a:lnTo>
                <a:lnTo>
                  <a:pt x="146396" y="217687"/>
                </a:lnTo>
                <a:lnTo>
                  <a:pt x="154747" y="215325"/>
                </a:lnTo>
                <a:lnTo>
                  <a:pt x="164125" y="213750"/>
                </a:lnTo>
                <a:lnTo>
                  <a:pt x="174187" y="212700"/>
                </a:lnTo>
                <a:lnTo>
                  <a:pt x="184705" y="212000"/>
                </a:lnTo>
                <a:lnTo>
                  <a:pt x="194575" y="210581"/>
                </a:lnTo>
                <a:lnTo>
                  <a:pt x="204011" y="208683"/>
                </a:lnTo>
                <a:lnTo>
                  <a:pt x="213160" y="206464"/>
                </a:lnTo>
                <a:lnTo>
                  <a:pt x="222117" y="204985"/>
                </a:lnTo>
                <a:lnTo>
                  <a:pt x="230946" y="203999"/>
                </a:lnTo>
                <a:lnTo>
                  <a:pt x="239689" y="203343"/>
                </a:lnTo>
                <a:lnTo>
                  <a:pt x="248375" y="201952"/>
                </a:lnTo>
                <a:lnTo>
                  <a:pt x="257024" y="200072"/>
                </a:lnTo>
                <a:lnTo>
                  <a:pt x="265647" y="197867"/>
                </a:lnTo>
                <a:lnTo>
                  <a:pt x="273301" y="196396"/>
                </a:lnTo>
                <a:lnTo>
                  <a:pt x="280308" y="195416"/>
                </a:lnTo>
                <a:lnTo>
                  <a:pt x="286885" y="194762"/>
                </a:lnTo>
                <a:lnTo>
                  <a:pt x="296032" y="193374"/>
                </a:lnTo>
                <a:lnTo>
                  <a:pt x="327849" y="187822"/>
                </a:lnTo>
                <a:lnTo>
                  <a:pt x="334771" y="186842"/>
                </a:lnTo>
                <a:lnTo>
                  <a:pt x="345002" y="185753"/>
                </a:lnTo>
                <a:lnTo>
                  <a:pt x="356118" y="185141"/>
                </a:lnTo>
                <a:lnTo>
                  <a:pt x="368618" y="18488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270"/>
          <p:cNvSpPr/>
          <p:nvPr/>
        </p:nvSpPr>
        <p:spPr>
          <a:xfrm>
            <a:off x="5300662" y="3986350"/>
            <a:ext cx="420054" cy="25580"/>
          </a:xfrm>
          <a:custGeom>
            <a:avLst/>
            <a:gdLst/>
            <a:ahLst/>
            <a:cxnLst/>
            <a:rect l="0" t="0" r="0" b="0"/>
            <a:pathLst>
              <a:path w="420054" h="25580">
                <a:moveTo>
                  <a:pt x="0" y="25579"/>
                </a:moveTo>
                <a:lnTo>
                  <a:pt x="18204" y="25579"/>
                </a:lnTo>
                <a:lnTo>
                  <a:pt x="25471" y="24627"/>
                </a:lnTo>
                <a:lnTo>
                  <a:pt x="32221" y="23040"/>
                </a:lnTo>
                <a:lnTo>
                  <a:pt x="38626" y="21029"/>
                </a:lnTo>
                <a:lnTo>
                  <a:pt x="47658" y="19688"/>
                </a:lnTo>
                <a:lnTo>
                  <a:pt x="58442" y="18795"/>
                </a:lnTo>
                <a:lnTo>
                  <a:pt x="70394" y="18199"/>
                </a:lnTo>
                <a:lnTo>
                  <a:pt x="85029" y="16849"/>
                </a:lnTo>
                <a:lnTo>
                  <a:pt x="119071" y="12809"/>
                </a:lnTo>
                <a:lnTo>
                  <a:pt x="133673" y="10399"/>
                </a:lnTo>
                <a:lnTo>
                  <a:pt x="146265" y="7839"/>
                </a:lnTo>
                <a:lnTo>
                  <a:pt x="157518" y="5180"/>
                </a:lnTo>
                <a:lnTo>
                  <a:pt x="168829" y="3408"/>
                </a:lnTo>
                <a:lnTo>
                  <a:pt x="180180" y="2225"/>
                </a:lnTo>
                <a:lnTo>
                  <a:pt x="191558" y="1438"/>
                </a:lnTo>
                <a:lnTo>
                  <a:pt x="202953" y="913"/>
                </a:lnTo>
                <a:lnTo>
                  <a:pt x="225774" y="329"/>
                </a:lnTo>
                <a:lnTo>
                  <a:pt x="291898" y="0"/>
                </a:lnTo>
                <a:lnTo>
                  <a:pt x="311756" y="907"/>
                </a:lnTo>
                <a:lnTo>
                  <a:pt x="327852" y="2463"/>
                </a:lnTo>
                <a:lnTo>
                  <a:pt x="341441" y="4454"/>
                </a:lnTo>
                <a:lnTo>
                  <a:pt x="354309" y="5781"/>
                </a:lnTo>
                <a:lnTo>
                  <a:pt x="366699" y="6665"/>
                </a:lnTo>
                <a:lnTo>
                  <a:pt x="394719" y="7910"/>
                </a:lnTo>
                <a:lnTo>
                  <a:pt x="420053" y="84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271"/>
          <p:cNvSpPr/>
          <p:nvPr/>
        </p:nvSpPr>
        <p:spPr>
          <a:xfrm>
            <a:off x="5292090" y="4071941"/>
            <a:ext cx="437198" cy="42506"/>
          </a:xfrm>
          <a:custGeom>
            <a:avLst/>
            <a:gdLst/>
            <a:ahLst/>
            <a:cxnLst/>
            <a:rect l="0" t="0" r="0" b="0"/>
            <a:pathLst>
              <a:path w="437198" h="42506">
                <a:moveTo>
                  <a:pt x="0" y="34286"/>
                </a:moveTo>
                <a:lnTo>
                  <a:pt x="4551" y="38837"/>
                </a:lnTo>
                <a:lnTo>
                  <a:pt x="7796" y="40177"/>
                </a:lnTo>
                <a:lnTo>
                  <a:pt x="11865" y="41071"/>
                </a:lnTo>
                <a:lnTo>
                  <a:pt x="21465" y="42064"/>
                </a:lnTo>
                <a:lnTo>
                  <a:pt x="32083" y="42505"/>
                </a:lnTo>
                <a:lnTo>
                  <a:pt x="37581" y="41671"/>
                </a:lnTo>
                <a:lnTo>
                  <a:pt x="43151" y="40162"/>
                </a:lnTo>
                <a:lnTo>
                  <a:pt x="48770" y="38203"/>
                </a:lnTo>
                <a:lnTo>
                  <a:pt x="55373" y="36898"/>
                </a:lnTo>
                <a:lnTo>
                  <a:pt x="62633" y="36027"/>
                </a:lnTo>
                <a:lnTo>
                  <a:pt x="70330" y="35447"/>
                </a:lnTo>
                <a:lnTo>
                  <a:pt x="78319" y="34107"/>
                </a:lnTo>
                <a:lnTo>
                  <a:pt x="86503" y="32262"/>
                </a:lnTo>
                <a:lnTo>
                  <a:pt x="94816" y="30079"/>
                </a:lnTo>
                <a:lnTo>
                  <a:pt x="103215" y="27671"/>
                </a:lnTo>
                <a:lnTo>
                  <a:pt x="120168" y="22457"/>
                </a:lnTo>
                <a:lnTo>
                  <a:pt x="133452" y="19732"/>
                </a:lnTo>
                <a:lnTo>
                  <a:pt x="149928" y="16964"/>
                </a:lnTo>
                <a:lnTo>
                  <a:pt x="168532" y="14165"/>
                </a:lnTo>
                <a:lnTo>
                  <a:pt x="184745" y="11347"/>
                </a:lnTo>
                <a:lnTo>
                  <a:pt x="199363" y="8516"/>
                </a:lnTo>
                <a:lnTo>
                  <a:pt x="212918" y="5676"/>
                </a:lnTo>
                <a:lnTo>
                  <a:pt x="224813" y="3783"/>
                </a:lnTo>
                <a:lnTo>
                  <a:pt x="235600" y="2521"/>
                </a:lnTo>
                <a:lnTo>
                  <a:pt x="245649" y="1679"/>
                </a:lnTo>
                <a:lnTo>
                  <a:pt x="256158" y="1118"/>
                </a:lnTo>
                <a:lnTo>
                  <a:pt x="277995" y="495"/>
                </a:lnTo>
                <a:lnTo>
                  <a:pt x="335270" y="62"/>
                </a:lnTo>
                <a:lnTo>
                  <a:pt x="406670" y="0"/>
                </a:lnTo>
                <a:lnTo>
                  <a:pt x="413036" y="951"/>
                </a:lnTo>
                <a:lnTo>
                  <a:pt x="419185" y="2538"/>
                </a:lnTo>
                <a:lnTo>
                  <a:pt x="437197" y="85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272"/>
          <p:cNvSpPr/>
          <p:nvPr/>
        </p:nvSpPr>
        <p:spPr>
          <a:xfrm>
            <a:off x="6260782" y="3531870"/>
            <a:ext cx="111444" cy="402908"/>
          </a:xfrm>
          <a:custGeom>
            <a:avLst/>
            <a:gdLst/>
            <a:ahLst/>
            <a:cxnLst/>
            <a:rect l="0" t="0" r="0" b="0"/>
            <a:pathLst>
              <a:path w="111444" h="402908">
                <a:moveTo>
                  <a:pt x="0" y="0"/>
                </a:moveTo>
                <a:lnTo>
                  <a:pt x="4551" y="4550"/>
                </a:lnTo>
                <a:lnTo>
                  <a:pt x="6844" y="7796"/>
                </a:lnTo>
                <a:lnTo>
                  <a:pt x="9325" y="11865"/>
                </a:lnTo>
                <a:lnTo>
                  <a:pt x="11932" y="16482"/>
                </a:lnTo>
                <a:lnTo>
                  <a:pt x="14828" y="26693"/>
                </a:lnTo>
                <a:lnTo>
                  <a:pt x="17068" y="37581"/>
                </a:lnTo>
                <a:lnTo>
                  <a:pt x="18999" y="43151"/>
                </a:lnTo>
                <a:lnTo>
                  <a:pt x="21238" y="48770"/>
                </a:lnTo>
                <a:lnTo>
                  <a:pt x="23727" y="60093"/>
                </a:lnTo>
                <a:lnTo>
                  <a:pt x="24833" y="72428"/>
                </a:lnTo>
                <a:lnTo>
                  <a:pt x="25128" y="79718"/>
                </a:lnTo>
                <a:lnTo>
                  <a:pt x="25325" y="87435"/>
                </a:lnTo>
                <a:lnTo>
                  <a:pt x="27360" y="99247"/>
                </a:lnTo>
                <a:lnTo>
                  <a:pt x="30623" y="113790"/>
                </a:lnTo>
                <a:lnTo>
                  <a:pt x="34703" y="130152"/>
                </a:lnTo>
                <a:lnTo>
                  <a:pt x="37423" y="143918"/>
                </a:lnTo>
                <a:lnTo>
                  <a:pt x="39236" y="155953"/>
                </a:lnTo>
                <a:lnTo>
                  <a:pt x="40445" y="166834"/>
                </a:lnTo>
                <a:lnTo>
                  <a:pt x="46697" y="214002"/>
                </a:lnTo>
                <a:lnTo>
                  <a:pt x="49229" y="228393"/>
                </a:lnTo>
                <a:lnTo>
                  <a:pt x="51869" y="240845"/>
                </a:lnTo>
                <a:lnTo>
                  <a:pt x="54582" y="252003"/>
                </a:lnTo>
                <a:lnTo>
                  <a:pt x="57343" y="262299"/>
                </a:lnTo>
                <a:lnTo>
                  <a:pt x="62951" y="281360"/>
                </a:lnTo>
                <a:lnTo>
                  <a:pt x="64828" y="290443"/>
                </a:lnTo>
                <a:lnTo>
                  <a:pt x="66079" y="299356"/>
                </a:lnTo>
                <a:lnTo>
                  <a:pt x="66913" y="308156"/>
                </a:lnTo>
                <a:lnTo>
                  <a:pt x="69373" y="319737"/>
                </a:lnTo>
                <a:lnTo>
                  <a:pt x="72919" y="333173"/>
                </a:lnTo>
                <a:lnTo>
                  <a:pt x="77188" y="347845"/>
                </a:lnTo>
                <a:lnTo>
                  <a:pt x="81938" y="360484"/>
                </a:lnTo>
                <a:lnTo>
                  <a:pt x="87011" y="371768"/>
                </a:lnTo>
                <a:lnTo>
                  <a:pt x="92297" y="382148"/>
                </a:lnTo>
                <a:lnTo>
                  <a:pt x="96774" y="389067"/>
                </a:lnTo>
                <a:lnTo>
                  <a:pt x="100711" y="393681"/>
                </a:lnTo>
                <a:lnTo>
                  <a:pt x="111443" y="40290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273"/>
          <p:cNvSpPr/>
          <p:nvPr/>
        </p:nvSpPr>
        <p:spPr>
          <a:xfrm>
            <a:off x="6046470" y="4037647"/>
            <a:ext cx="694373" cy="17146"/>
          </a:xfrm>
          <a:custGeom>
            <a:avLst/>
            <a:gdLst/>
            <a:ahLst/>
            <a:cxnLst/>
            <a:rect l="0" t="0" r="0" b="0"/>
            <a:pathLst>
              <a:path w="694373" h="17146">
                <a:moveTo>
                  <a:pt x="0" y="0"/>
                </a:moveTo>
                <a:lnTo>
                  <a:pt x="13652" y="4551"/>
                </a:lnTo>
                <a:lnTo>
                  <a:pt x="19579" y="5891"/>
                </a:lnTo>
                <a:lnTo>
                  <a:pt x="25435" y="6785"/>
                </a:lnTo>
                <a:lnTo>
                  <a:pt x="31244" y="7381"/>
                </a:lnTo>
                <a:lnTo>
                  <a:pt x="37022" y="7778"/>
                </a:lnTo>
                <a:lnTo>
                  <a:pt x="48521" y="8219"/>
                </a:lnTo>
                <a:lnTo>
                  <a:pt x="70257" y="8468"/>
                </a:lnTo>
                <a:lnTo>
                  <a:pt x="146855" y="8563"/>
                </a:lnTo>
                <a:lnTo>
                  <a:pt x="157911" y="7614"/>
                </a:lnTo>
                <a:lnTo>
                  <a:pt x="168139" y="6029"/>
                </a:lnTo>
                <a:lnTo>
                  <a:pt x="177815" y="4019"/>
                </a:lnTo>
                <a:lnTo>
                  <a:pt x="188075" y="2680"/>
                </a:lnTo>
                <a:lnTo>
                  <a:pt x="198726" y="1786"/>
                </a:lnTo>
                <a:lnTo>
                  <a:pt x="209636" y="1191"/>
                </a:lnTo>
                <a:lnTo>
                  <a:pt x="242079" y="529"/>
                </a:lnTo>
                <a:lnTo>
                  <a:pt x="419895" y="10"/>
                </a:lnTo>
                <a:lnTo>
                  <a:pt x="520018" y="4554"/>
                </a:lnTo>
                <a:lnTo>
                  <a:pt x="551466" y="6846"/>
                </a:lnTo>
                <a:lnTo>
                  <a:pt x="577194" y="9326"/>
                </a:lnTo>
                <a:lnTo>
                  <a:pt x="615623" y="13670"/>
                </a:lnTo>
                <a:lnTo>
                  <a:pt x="628538" y="14828"/>
                </a:lnTo>
                <a:lnTo>
                  <a:pt x="647015" y="16116"/>
                </a:lnTo>
                <a:lnTo>
                  <a:pt x="658402" y="16688"/>
                </a:lnTo>
                <a:lnTo>
                  <a:pt x="671718" y="16942"/>
                </a:lnTo>
                <a:lnTo>
                  <a:pt x="694372" y="171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274"/>
          <p:cNvSpPr/>
          <p:nvPr/>
        </p:nvSpPr>
        <p:spPr>
          <a:xfrm>
            <a:off x="5943600" y="4175338"/>
            <a:ext cx="445771" cy="434841"/>
          </a:xfrm>
          <a:custGeom>
            <a:avLst/>
            <a:gdLst/>
            <a:ahLst/>
            <a:cxnLst/>
            <a:rect l="0" t="0" r="0" b="0"/>
            <a:pathLst>
              <a:path w="445771" h="434841">
                <a:moveTo>
                  <a:pt x="0" y="93766"/>
                </a:moveTo>
                <a:lnTo>
                  <a:pt x="4550" y="80114"/>
                </a:lnTo>
                <a:lnTo>
                  <a:pt x="7796" y="75140"/>
                </a:lnTo>
                <a:lnTo>
                  <a:pt x="16482" y="67073"/>
                </a:lnTo>
                <a:lnTo>
                  <a:pt x="26228" y="60731"/>
                </a:lnTo>
                <a:lnTo>
                  <a:pt x="54837" y="43524"/>
                </a:lnTo>
                <a:lnTo>
                  <a:pt x="67990" y="36459"/>
                </a:lnTo>
                <a:lnTo>
                  <a:pt x="79617" y="30797"/>
                </a:lnTo>
                <a:lnTo>
                  <a:pt x="90225" y="26069"/>
                </a:lnTo>
                <a:lnTo>
                  <a:pt x="101107" y="21965"/>
                </a:lnTo>
                <a:lnTo>
                  <a:pt x="112172" y="18276"/>
                </a:lnTo>
                <a:lnTo>
                  <a:pt x="123359" y="14865"/>
                </a:lnTo>
                <a:lnTo>
                  <a:pt x="145949" y="8534"/>
                </a:lnTo>
                <a:lnTo>
                  <a:pt x="157306" y="5513"/>
                </a:lnTo>
                <a:lnTo>
                  <a:pt x="167736" y="3498"/>
                </a:lnTo>
                <a:lnTo>
                  <a:pt x="177546" y="2155"/>
                </a:lnTo>
                <a:lnTo>
                  <a:pt x="186944" y="1260"/>
                </a:lnTo>
                <a:lnTo>
                  <a:pt x="196067" y="663"/>
                </a:lnTo>
                <a:lnTo>
                  <a:pt x="205006" y="265"/>
                </a:lnTo>
                <a:lnTo>
                  <a:pt x="213823" y="0"/>
                </a:lnTo>
                <a:lnTo>
                  <a:pt x="222558" y="775"/>
                </a:lnTo>
                <a:lnTo>
                  <a:pt x="231240" y="2245"/>
                </a:lnTo>
                <a:lnTo>
                  <a:pt x="239884" y="4177"/>
                </a:lnTo>
                <a:lnTo>
                  <a:pt x="247553" y="6418"/>
                </a:lnTo>
                <a:lnTo>
                  <a:pt x="261153" y="11447"/>
                </a:lnTo>
                <a:lnTo>
                  <a:pt x="273548" y="19398"/>
                </a:lnTo>
                <a:lnTo>
                  <a:pt x="284454" y="28329"/>
                </a:lnTo>
                <a:lnTo>
                  <a:pt x="292477" y="35473"/>
                </a:lnTo>
                <a:lnTo>
                  <a:pt x="299217" y="46903"/>
                </a:lnTo>
                <a:lnTo>
                  <a:pt x="302348" y="53952"/>
                </a:lnTo>
                <a:lnTo>
                  <a:pt x="304435" y="61509"/>
                </a:lnTo>
                <a:lnTo>
                  <a:pt x="305827" y="69404"/>
                </a:lnTo>
                <a:lnTo>
                  <a:pt x="306754" y="77525"/>
                </a:lnTo>
                <a:lnTo>
                  <a:pt x="307373" y="84844"/>
                </a:lnTo>
                <a:lnTo>
                  <a:pt x="308060" y="98056"/>
                </a:lnTo>
                <a:lnTo>
                  <a:pt x="308365" y="115358"/>
                </a:lnTo>
                <a:lnTo>
                  <a:pt x="308447" y="125306"/>
                </a:lnTo>
                <a:lnTo>
                  <a:pt x="307549" y="134795"/>
                </a:lnTo>
                <a:lnTo>
                  <a:pt x="305997" y="143979"/>
                </a:lnTo>
                <a:lnTo>
                  <a:pt x="301733" y="162756"/>
                </a:lnTo>
                <a:lnTo>
                  <a:pt x="296664" y="183801"/>
                </a:lnTo>
                <a:lnTo>
                  <a:pt x="293026" y="194747"/>
                </a:lnTo>
                <a:lnTo>
                  <a:pt x="288695" y="205854"/>
                </a:lnTo>
                <a:lnTo>
                  <a:pt x="283903" y="217069"/>
                </a:lnTo>
                <a:lnTo>
                  <a:pt x="278804" y="227403"/>
                </a:lnTo>
                <a:lnTo>
                  <a:pt x="273499" y="237150"/>
                </a:lnTo>
                <a:lnTo>
                  <a:pt x="268058" y="246506"/>
                </a:lnTo>
                <a:lnTo>
                  <a:pt x="261572" y="256553"/>
                </a:lnTo>
                <a:lnTo>
                  <a:pt x="254391" y="267061"/>
                </a:lnTo>
                <a:lnTo>
                  <a:pt x="199581" y="343157"/>
                </a:lnTo>
                <a:lnTo>
                  <a:pt x="185441" y="361944"/>
                </a:lnTo>
                <a:lnTo>
                  <a:pt x="174109" y="376374"/>
                </a:lnTo>
                <a:lnTo>
                  <a:pt x="164651" y="387899"/>
                </a:lnTo>
                <a:lnTo>
                  <a:pt x="156439" y="396535"/>
                </a:lnTo>
                <a:lnTo>
                  <a:pt x="149060" y="403244"/>
                </a:lnTo>
                <a:lnTo>
                  <a:pt x="135781" y="413240"/>
                </a:lnTo>
                <a:lnTo>
                  <a:pt x="123530" y="420857"/>
                </a:lnTo>
                <a:lnTo>
                  <a:pt x="111735" y="427417"/>
                </a:lnTo>
                <a:lnTo>
                  <a:pt x="101094" y="432556"/>
                </a:lnTo>
                <a:lnTo>
                  <a:pt x="93191" y="434840"/>
                </a:lnTo>
                <a:lnTo>
                  <a:pt x="89750" y="434496"/>
                </a:lnTo>
                <a:lnTo>
                  <a:pt x="86503" y="433315"/>
                </a:lnTo>
                <a:lnTo>
                  <a:pt x="80356" y="429462"/>
                </a:lnTo>
                <a:lnTo>
                  <a:pt x="68648" y="419228"/>
                </a:lnTo>
                <a:lnTo>
                  <a:pt x="57163" y="408034"/>
                </a:lnTo>
                <a:lnTo>
                  <a:pt x="55253" y="404243"/>
                </a:lnTo>
                <a:lnTo>
                  <a:pt x="53132" y="394951"/>
                </a:lnTo>
                <a:lnTo>
                  <a:pt x="54729" y="381932"/>
                </a:lnTo>
                <a:lnTo>
                  <a:pt x="56488" y="374459"/>
                </a:lnTo>
                <a:lnTo>
                  <a:pt x="60983" y="361076"/>
                </a:lnTo>
                <a:lnTo>
                  <a:pt x="66156" y="348779"/>
                </a:lnTo>
                <a:lnTo>
                  <a:pt x="71630" y="336962"/>
                </a:lnTo>
                <a:lnTo>
                  <a:pt x="74423" y="330192"/>
                </a:lnTo>
                <a:lnTo>
                  <a:pt x="77238" y="322821"/>
                </a:lnTo>
                <a:lnTo>
                  <a:pt x="80066" y="315050"/>
                </a:lnTo>
                <a:lnTo>
                  <a:pt x="84810" y="307964"/>
                </a:lnTo>
                <a:lnTo>
                  <a:pt x="97701" y="295010"/>
                </a:lnTo>
                <a:lnTo>
                  <a:pt x="110415" y="282903"/>
                </a:lnTo>
                <a:lnTo>
                  <a:pt x="123368" y="271172"/>
                </a:lnTo>
                <a:lnTo>
                  <a:pt x="130823" y="265377"/>
                </a:lnTo>
                <a:lnTo>
                  <a:pt x="138650" y="259609"/>
                </a:lnTo>
                <a:lnTo>
                  <a:pt x="146725" y="254810"/>
                </a:lnTo>
                <a:lnTo>
                  <a:pt x="154967" y="250660"/>
                </a:lnTo>
                <a:lnTo>
                  <a:pt x="163319" y="246939"/>
                </a:lnTo>
                <a:lnTo>
                  <a:pt x="171744" y="243507"/>
                </a:lnTo>
                <a:lnTo>
                  <a:pt x="180218" y="240266"/>
                </a:lnTo>
                <a:lnTo>
                  <a:pt x="197255" y="234125"/>
                </a:lnTo>
                <a:lnTo>
                  <a:pt x="214351" y="228221"/>
                </a:lnTo>
                <a:lnTo>
                  <a:pt x="222910" y="226265"/>
                </a:lnTo>
                <a:lnTo>
                  <a:pt x="231474" y="224961"/>
                </a:lnTo>
                <a:lnTo>
                  <a:pt x="240041" y="224092"/>
                </a:lnTo>
                <a:lnTo>
                  <a:pt x="248610" y="224465"/>
                </a:lnTo>
                <a:lnTo>
                  <a:pt x="257180" y="225667"/>
                </a:lnTo>
                <a:lnTo>
                  <a:pt x="265751" y="227420"/>
                </a:lnTo>
                <a:lnTo>
                  <a:pt x="273369" y="229541"/>
                </a:lnTo>
                <a:lnTo>
                  <a:pt x="286915" y="234438"/>
                </a:lnTo>
                <a:lnTo>
                  <a:pt x="299285" y="239790"/>
                </a:lnTo>
                <a:lnTo>
                  <a:pt x="312085" y="246296"/>
                </a:lnTo>
                <a:lnTo>
                  <a:pt x="319499" y="250698"/>
                </a:lnTo>
                <a:lnTo>
                  <a:pt x="327299" y="255538"/>
                </a:lnTo>
                <a:lnTo>
                  <a:pt x="341046" y="265995"/>
                </a:lnTo>
                <a:lnTo>
                  <a:pt x="353506" y="276992"/>
                </a:lnTo>
                <a:lnTo>
                  <a:pt x="365393" y="288231"/>
                </a:lnTo>
                <a:lnTo>
                  <a:pt x="374487" y="299575"/>
                </a:lnTo>
                <a:lnTo>
                  <a:pt x="381703" y="310014"/>
                </a:lnTo>
                <a:lnTo>
                  <a:pt x="388086" y="317829"/>
                </a:lnTo>
                <a:lnTo>
                  <a:pt x="396637" y="324478"/>
                </a:lnTo>
                <a:lnTo>
                  <a:pt x="401585" y="327584"/>
                </a:lnTo>
                <a:lnTo>
                  <a:pt x="409622" y="336116"/>
                </a:lnTo>
                <a:lnTo>
                  <a:pt x="413099" y="341058"/>
                </a:lnTo>
                <a:lnTo>
                  <a:pt x="416369" y="344352"/>
                </a:lnTo>
                <a:lnTo>
                  <a:pt x="419501" y="346549"/>
                </a:lnTo>
                <a:lnTo>
                  <a:pt x="422543" y="348013"/>
                </a:lnTo>
                <a:lnTo>
                  <a:pt x="424570" y="349942"/>
                </a:lnTo>
                <a:lnTo>
                  <a:pt x="425922" y="352180"/>
                </a:lnTo>
                <a:lnTo>
                  <a:pt x="426823" y="354625"/>
                </a:lnTo>
                <a:lnTo>
                  <a:pt x="428375" y="356254"/>
                </a:lnTo>
                <a:lnTo>
                  <a:pt x="430364" y="357341"/>
                </a:lnTo>
                <a:lnTo>
                  <a:pt x="435112" y="358548"/>
                </a:lnTo>
                <a:lnTo>
                  <a:pt x="445770" y="35951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275"/>
          <p:cNvSpPr/>
          <p:nvPr/>
        </p:nvSpPr>
        <p:spPr>
          <a:xfrm>
            <a:off x="6444707" y="4131945"/>
            <a:ext cx="295667" cy="420053"/>
          </a:xfrm>
          <a:custGeom>
            <a:avLst/>
            <a:gdLst/>
            <a:ahLst/>
            <a:cxnLst/>
            <a:rect l="0" t="0" r="0" b="0"/>
            <a:pathLst>
              <a:path w="295667" h="420053">
                <a:moveTo>
                  <a:pt x="73250" y="0"/>
                </a:moveTo>
                <a:lnTo>
                  <a:pt x="73250" y="11931"/>
                </a:lnTo>
                <a:lnTo>
                  <a:pt x="68170" y="22448"/>
                </a:lnTo>
                <a:lnTo>
                  <a:pt x="39067" y="71536"/>
                </a:lnTo>
                <a:lnTo>
                  <a:pt x="30118" y="87673"/>
                </a:lnTo>
                <a:lnTo>
                  <a:pt x="19724" y="107469"/>
                </a:lnTo>
                <a:lnTo>
                  <a:pt x="17564" y="114508"/>
                </a:lnTo>
                <a:lnTo>
                  <a:pt x="16123" y="122059"/>
                </a:lnTo>
                <a:lnTo>
                  <a:pt x="15163" y="129950"/>
                </a:lnTo>
                <a:lnTo>
                  <a:pt x="13570" y="138068"/>
                </a:lnTo>
                <a:lnTo>
                  <a:pt x="11556" y="146338"/>
                </a:lnTo>
                <a:lnTo>
                  <a:pt x="9261" y="154708"/>
                </a:lnTo>
                <a:lnTo>
                  <a:pt x="7730" y="162194"/>
                </a:lnTo>
                <a:lnTo>
                  <a:pt x="6711" y="169089"/>
                </a:lnTo>
                <a:lnTo>
                  <a:pt x="6031" y="175591"/>
                </a:lnTo>
                <a:lnTo>
                  <a:pt x="4624" y="184688"/>
                </a:lnTo>
                <a:lnTo>
                  <a:pt x="522" y="207496"/>
                </a:lnTo>
                <a:lnTo>
                  <a:pt x="0" y="218341"/>
                </a:lnTo>
                <a:lnTo>
                  <a:pt x="604" y="228427"/>
                </a:lnTo>
                <a:lnTo>
                  <a:pt x="1960" y="238010"/>
                </a:lnTo>
                <a:lnTo>
                  <a:pt x="3816" y="248208"/>
                </a:lnTo>
                <a:lnTo>
                  <a:pt x="6005" y="258817"/>
                </a:lnTo>
                <a:lnTo>
                  <a:pt x="8418" y="269699"/>
                </a:lnTo>
                <a:lnTo>
                  <a:pt x="10026" y="278860"/>
                </a:lnTo>
                <a:lnTo>
                  <a:pt x="11098" y="286871"/>
                </a:lnTo>
                <a:lnTo>
                  <a:pt x="11813" y="294117"/>
                </a:lnTo>
                <a:lnTo>
                  <a:pt x="13242" y="300853"/>
                </a:lnTo>
                <a:lnTo>
                  <a:pt x="17370" y="313418"/>
                </a:lnTo>
                <a:lnTo>
                  <a:pt x="20756" y="318482"/>
                </a:lnTo>
                <a:lnTo>
                  <a:pt x="29600" y="326650"/>
                </a:lnTo>
                <a:lnTo>
                  <a:pt x="34625" y="331114"/>
                </a:lnTo>
                <a:lnTo>
                  <a:pt x="45288" y="341154"/>
                </a:lnTo>
                <a:lnTo>
                  <a:pt x="57451" y="352966"/>
                </a:lnTo>
                <a:lnTo>
                  <a:pt x="61764" y="355325"/>
                </a:lnTo>
                <a:lnTo>
                  <a:pt x="66546" y="356898"/>
                </a:lnTo>
                <a:lnTo>
                  <a:pt x="71638" y="357947"/>
                </a:lnTo>
                <a:lnTo>
                  <a:pt x="97009" y="363974"/>
                </a:lnTo>
                <a:lnTo>
                  <a:pt x="105281" y="365522"/>
                </a:lnTo>
                <a:lnTo>
                  <a:pt x="112702" y="366554"/>
                </a:lnTo>
                <a:lnTo>
                  <a:pt x="119554" y="367242"/>
                </a:lnTo>
                <a:lnTo>
                  <a:pt x="126026" y="366748"/>
                </a:lnTo>
                <a:lnTo>
                  <a:pt x="132247" y="365466"/>
                </a:lnTo>
                <a:lnTo>
                  <a:pt x="138298" y="363658"/>
                </a:lnTo>
                <a:lnTo>
                  <a:pt x="144238" y="361501"/>
                </a:lnTo>
                <a:lnTo>
                  <a:pt x="150103" y="359111"/>
                </a:lnTo>
                <a:lnTo>
                  <a:pt x="155918" y="356565"/>
                </a:lnTo>
                <a:lnTo>
                  <a:pt x="161699" y="352962"/>
                </a:lnTo>
                <a:lnTo>
                  <a:pt x="167459" y="348655"/>
                </a:lnTo>
                <a:lnTo>
                  <a:pt x="173203" y="343880"/>
                </a:lnTo>
                <a:lnTo>
                  <a:pt x="179890" y="339743"/>
                </a:lnTo>
                <a:lnTo>
                  <a:pt x="187206" y="336033"/>
                </a:lnTo>
                <a:lnTo>
                  <a:pt x="194941" y="332607"/>
                </a:lnTo>
                <a:lnTo>
                  <a:pt x="202002" y="328418"/>
                </a:lnTo>
                <a:lnTo>
                  <a:pt x="208615" y="323720"/>
                </a:lnTo>
                <a:lnTo>
                  <a:pt x="214928" y="318683"/>
                </a:lnTo>
                <a:lnTo>
                  <a:pt x="223899" y="309611"/>
                </a:lnTo>
                <a:lnTo>
                  <a:pt x="234643" y="297847"/>
                </a:lnTo>
                <a:lnTo>
                  <a:pt x="246568" y="284289"/>
                </a:lnTo>
                <a:lnTo>
                  <a:pt x="256423" y="272393"/>
                </a:lnTo>
                <a:lnTo>
                  <a:pt x="264898" y="261606"/>
                </a:lnTo>
                <a:lnTo>
                  <a:pt x="272453" y="251556"/>
                </a:lnTo>
                <a:lnTo>
                  <a:pt x="277489" y="243904"/>
                </a:lnTo>
                <a:lnTo>
                  <a:pt x="283086" y="232862"/>
                </a:lnTo>
                <a:lnTo>
                  <a:pt x="288113" y="222239"/>
                </a:lnTo>
                <a:lnTo>
                  <a:pt x="292570" y="212120"/>
                </a:lnTo>
                <a:lnTo>
                  <a:pt x="295079" y="201068"/>
                </a:lnTo>
                <a:lnTo>
                  <a:pt x="295666" y="194773"/>
                </a:lnTo>
                <a:lnTo>
                  <a:pt x="293917" y="190809"/>
                </a:lnTo>
                <a:lnTo>
                  <a:pt x="286894" y="181324"/>
                </a:lnTo>
                <a:lnTo>
                  <a:pt x="279963" y="173298"/>
                </a:lnTo>
                <a:lnTo>
                  <a:pt x="276781" y="169825"/>
                </a:lnTo>
                <a:lnTo>
                  <a:pt x="272755" y="167509"/>
                </a:lnTo>
                <a:lnTo>
                  <a:pt x="268166" y="165965"/>
                </a:lnTo>
                <a:lnTo>
                  <a:pt x="263202" y="164936"/>
                </a:lnTo>
                <a:lnTo>
                  <a:pt x="258940" y="165202"/>
                </a:lnTo>
                <a:lnTo>
                  <a:pt x="255146" y="166332"/>
                </a:lnTo>
                <a:lnTo>
                  <a:pt x="251664" y="168038"/>
                </a:lnTo>
                <a:lnTo>
                  <a:pt x="242715" y="169933"/>
                </a:lnTo>
                <a:lnTo>
                  <a:pt x="237661" y="170439"/>
                </a:lnTo>
                <a:lnTo>
                  <a:pt x="231435" y="173633"/>
                </a:lnTo>
                <a:lnTo>
                  <a:pt x="224427" y="178620"/>
                </a:lnTo>
                <a:lnTo>
                  <a:pt x="216897" y="184803"/>
                </a:lnTo>
                <a:lnTo>
                  <a:pt x="209020" y="191782"/>
                </a:lnTo>
                <a:lnTo>
                  <a:pt x="192647" y="207156"/>
                </a:lnTo>
                <a:lnTo>
                  <a:pt x="186185" y="215256"/>
                </a:lnTo>
                <a:lnTo>
                  <a:pt x="180925" y="223514"/>
                </a:lnTo>
                <a:lnTo>
                  <a:pt x="176466" y="231877"/>
                </a:lnTo>
                <a:lnTo>
                  <a:pt x="172541" y="242215"/>
                </a:lnTo>
                <a:lnTo>
                  <a:pt x="168971" y="253869"/>
                </a:lnTo>
                <a:lnTo>
                  <a:pt x="156399" y="302242"/>
                </a:lnTo>
                <a:lnTo>
                  <a:pt x="154400" y="316747"/>
                </a:lnTo>
                <a:lnTo>
                  <a:pt x="153068" y="333084"/>
                </a:lnTo>
                <a:lnTo>
                  <a:pt x="150929" y="379908"/>
                </a:lnTo>
                <a:lnTo>
                  <a:pt x="151706" y="385669"/>
                </a:lnTo>
                <a:lnTo>
                  <a:pt x="155110" y="394611"/>
                </a:lnTo>
                <a:lnTo>
                  <a:pt x="162381" y="404999"/>
                </a:lnTo>
                <a:lnTo>
                  <a:pt x="167791" y="411140"/>
                </a:lnTo>
                <a:lnTo>
                  <a:pt x="176120" y="42005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Theme1">
  <a:themeElements>
    <a:clrScheme name="Financial performance presentation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fontScheme name="Financial performance presentatio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inancial performance presentation 1">
        <a:dk1>
          <a:srgbClr val="0099FF"/>
        </a:dk1>
        <a:lt1>
          <a:srgbClr val="FFFFFF"/>
        </a:lt1>
        <a:dk2>
          <a:srgbClr val="0099FF"/>
        </a:dk2>
        <a:lt2>
          <a:srgbClr val="808080"/>
        </a:lt2>
        <a:accent1>
          <a:srgbClr val="B9D6E5"/>
        </a:accent1>
        <a:accent2>
          <a:srgbClr val="333399"/>
        </a:accent2>
        <a:accent3>
          <a:srgbClr val="FFFFFF"/>
        </a:accent3>
        <a:accent4>
          <a:srgbClr val="0082DA"/>
        </a:accent4>
        <a:accent5>
          <a:srgbClr val="D9E8F0"/>
        </a:accent5>
        <a:accent6>
          <a:srgbClr val="2D2D8A"/>
        </a:accent6>
        <a:hlink>
          <a:srgbClr val="3366CC"/>
        </a:hlink>
        <a:folHlink>
          <a:srgbClr val="FFFFCC"/>
        </a:folHlink>
      </a:clrScheme>
      <a:clrMap bg1="lt1" tx1="dk1" bg2="lt2" tx2="dk2" accent1="accent1" accent2="accent2" accent3="accent3" accent4="accent4" accent5="accent5" accent6="accent6" hlink="hlink" folHlink="folHlink"/>
    </a:extraClrScheme>
    <a:extraClrScheme>
      <a:clrScheme name="Financial performance presentation 2">
        <a:dk1>
          <a:srgbClr val="808080"/>
        </a:dk1>
        <a:lt1>
          <a:srgbClr val="FFFFFF"/>
        </a:lt1>
        <a:dk2>
          <a:srgbClr val="0066CC"/>
        </a:dk2>
        <a:lt2>
          <a:srgbClr val="969696"/>
        </a:lt2>
        <a:accent1>
          <a:srgbClr val="DDDDDD"/>
        </a:accent1>
        <a:accent2>
          <a:srgbClr val="33CCFF"/>
        </a:accent2>
        <a:accent3>
          <a:srgbClr val="FFFFFF"/>
        </a:accent3>
        <a:accent4>
          <a:srgbClr val="6C6C6C"/>
        </a:accent4>
        <a:accent5>
          <a:srgbClr val="EBEBEB"/>
        </a:accent5>
        <a:accent6>
          <a:srgbClr val="2DB9E7"/>
        </a:accent6>
        <a:hlink>
          <a:srgbClr val="CC3300"/>
        </a:hlink>
        <a:folHlink>
          <a:srgbClr val="003399"/>
        </a:folHlink>
      </a:clrScheme>
      <a:clrMap bg1="lt1" tx1="dk1" bg2="lt2" tx2="dk2" accent1="accent1" accent2="accent2" accent3="accent3" accent4="accent4" accent5="accent5" accent6="accent6" hlink="hlink" folHlink="folHlink"/>
    </a:extraClrScheme>
    <a:extraClrScheme>
      <a:clrScheme name="Financial performance presentation 3">
        <a:dk1>
          <a:srgbClr val="5F5F5F"/>
        </a:dk1>
        <a:lt1>
          <a:srgbClr val="DEF6F1"/>
        </a:lt1>
        <a:dk2>
          <a:srgbClr val="B2B2B2"/>
        </a:dk2>
        <a:lt2>
          <a:srgbClr val="969696"/>
        </a:lt2>
        <a:accent1>
          <a:srgbClr val="E6E6E6"/>
        </a:accent1>
        <a:accent2>
          <a:srgbClr val="8DC6FF"/>
        </a:accent2>
        <a:accent3>
          <a:srgbClr val="ECFAF7"/>
        </a:accent3>
        <a:accent4>
          <a:srgbClr val="505050"/>
        </a:accent4>
        <a:accent5>
          <a:srgbClr val="F0F0F0"/>
        </a:accent5>
        <a:accent6>
          <a:srgbClr val="7FB3E7"/>
        </a:accent6>
        <a:hlink>
          <a:srgbClr val="0066CC"/>
        </a:hlink>
        <a:folHlink>
          <a:srgbClr val="0000FF"/>
        </a:folHlink>
      </a:clrScheme>
      <a:clrMap bg1="lt1" tx1="dk1" bg2="lt2" tx2="dk2" accent1="accent1" accent2="accent2" accent3="accent3" accent4="accent4" accent5="accent5" accent6="accent6" hlink="hlink" folHlink="folHlink"/>
    </a:extraClrScheme>
    <a:extraClrScheme>
      <a:clrScheme name="Financial performance presentation 4">
        <a:dk1>
          <a:srgbClr val="3366CC"/>
        </a:dk1>
        <a:lt1>
          <a:srgbClr val="FFFFFF"/>
        </a:lt1>
        <a:dk2>
          <a:srgbClr val="66CCFF"/>
        </a:dk2>
        <a:lt2>
          <a:srgbClr val="808080"/>
        </a:lt2>
        <a:accent1>
          <a:srgbClr val="B4DCFF"/>
        </a:accent1>
        <a:accent2>
          <a:srgbClr val="CCCCFF"/>
        </a:accent2>
        <a:accent3>
          <a:srgbClr val="FFFFFF"/>
        </a:accent3>
        <a:accent4>
          <a:srgbClr val="2A56AE"/>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inancial performance presentation 5">
        <a:dk1>
          <a:srgbClr val="808080"/>
        </a:dk1>
        <a:lt1>
          <a:srgbClr val="FFFFD9"/>
        </a:lt1>
        <a:dk2>
          <a:srgbClr val="3366CC"/>
        </a:dk2>
        <a:lt2>
          <a:srgbClr val="777777"/>
        </a:lt2>
        <a:accent1>
          <a:srgbClr val="EBEECA"/>
        </a:accent1>
        <a:accent2>
          <a:srgbClr val="99CCFF"/>
        </a:accent2>
        <a:accent3>
          <a:srgbClr val="FFFFE9"/>
        </a:accent3>
        <a:accent4>
          <a:srgbClr val="6C6C6C"/>
        </a:accent4>
        <a:accent5>
          <a:srgbClr val="F3F5E1"/>
        </a:accent5>
        <a:accent6>
          <a:srgbClr val="8AB9E7"/>
        </a:accent6>
        <a:hlink>
          <a:srgbClr val="2901BB"/>
        </a:hlink>
        <a:folHlink>
          <a:srgbClr val="FF7500"/>
        </a:folHlink>
      </a:clrScheme>
      <a:clrMap bg1="lt1" tx1="dk1" bg2="lt2" tx2="dk2" accent1="accent1" accent2="accent2" accent3="accent3" accent4="accent4" accent5="accent5" accent6="accent6" hlink="hlink" folHlink="folHlink"/>
    </a:extraClrScheme>
    <a:extraClrScheme>
      <a:clrScheme name="Financial performance presentation 6">
        <a:dk1>
          <a:srgbClr val="3366CC"/>
        </a:dk1>
        <a:lt1>
          <a:srgbClr val="008080"/>
        </a:lt1>
        <a:dk2>
          <a:srgbClr val="3399FF"/>
        </a:dk2>
        <a:lt2>
          <a:srgbClr val="005A58"/>
        </a:lt2>
        <a:accent1>
          <a:srgbClr val="8BC2FF"/>
        </a:accent1>
        <a:accent2>
          <a:srgbClr val="FFFFCC"/>
        </a:accent2>
        <a:accent3>
          <a:srgbClr val="AAC0C0"/>
        </a:accent3>
        <a:accent4>
          <a:srgbClr val="2A56AE"/>
        </a:accent4>
        <a:accent5>
          <a:srgbClr val="C4DDFF"/>
        </a:accent5>
        <a:accent6>
          <a:srgbClr val="E7E7B9"/>
        </a:accent6>
        <a:hlink>
          <a:srgbClr val="990000"/>
        </a:hlink>
        <a:folHlink>
          <a:srgbClr val="0066FF"/>
        </a:folHlink>
      </a:clrScheme>
      <a:clrMap bg1="lt1" tx1="dk1" bg2="lt2" tx2="dk2" accent1="accent1" accent2="accent2" accent3="accent3" accent4="accent4" accent5="accent5" accent6="accent6" hlink="hlink" folHlink="folHlink"/>
    </a:extraClrScheme>
    <a:extraClrScheme>
      <a:clrScheme name="Financial performance presentation 7">
        <a:dk1>
          <a:srgbClr val="666666"/>
        </a:dk1>
        <a:lt1>
          <a:srgbClr val="666699"/>
        </a:lt1>
        <a:dk2>
          <a:srgbClr val="99CCFF"/>
        </a:dk2>
        <a:lt2>
          <a:srgbClr val="3E3E5C"/>
        </a:lt2>
        <a:accent1>
          <a:srgbClr val="D2D2D2"/>
        </a:accent1>
        <a:accent2>
          <a:srgbClr val="8DC6FF"/>
        </a:accent2>
        <a:accent3>
          <a:srgbClr val="B8B8CA"/>
        </a:accent3>
        <a:accent4>
          <a:srgbClr val="565656"/>
        </a:accent4>
        <a:accent5>
          <a:srgbClr val="E5E5E5"/>
        </a:accent5>
        <a:accent6>
          <a:srgbClr val="7FB3E7"/>
        </a:accent6>
        <a:hlink>
          <a:srgbClr val="0066FF"/>
        </a:hlink>
        <a:folHlink>
          <a:srgbClr val="FF9933"/>
        </a:folHlink>
      </a:clrScheme>
      <a:clrMap bg1="lt1" tx1="dk1" bg2="lt2" tx2="dk2" accent1="accent1" accent2="accent2" accent3="accent3" accent4="accent4" accent5="accent5" accent6="accent6" hlink="hlink" folHlink="folHlink"/>
    </a:extraClrScheme>
    <a:extraClrScheme>
      <a:clrScheme name="Financial performance presentation 8">
        <a:dk1>
          <a:srgbClr val="5C1F00"/>
        </a:dk1>
        <a:lt1>
          <a:srgbClr val="9C3408"/>
        </a:lt1>
        <a:dk2>
          <a:srgbClr val="800000"/>
        </a:dk2>
        <a:lt2>
          <a:srgbClr val="73BCFF"/>
        </a:lt2>
        <a:accent1>
          <a:srgbClr val="D99965"/>
        </a:accent1>
        <a:accent2>
          <a:srgbClr val="3366CC"/>
        </a:accent2>
        <a:accent3>
          <a:srgbClr val="C0AAAA"/>
        </a:accent3>
        <a:accent4>
          <a:srgbClr val="852B06"/>
        </a:accent4>
        <a:accent5>
          <a:srgbClr val="E9CAB8"/>
        </a:accent5>
        <a:accent6>
          <a:srgbClr val="2D5CB9"/>
        </a:accent6>
        <a:hlink>
          <a:srgbClr val="D3EBFF"/>
        </a:hlink>
        <a:folHlink>
          <a:srgbClr val="FED3AC"/>
        </a:folHlink>
      </a:clrScheme>
      <a:clrMap bg1="dk2" tx1="lt1" bg2="dk1" tx2="lt2" accent1="accent1" accent2="accent2" accent3="accent3" accent4="accent4" accent5="accent5" accent6="accent6" hlink="hlink" folHlink="folHlink"/>
    </a:extraClrScheme>
    <a:extraClrScheme>
      <a:clrScheme name="Financial performance presentation 9">
        <a:dk1>
          <a:srgbClr val="336699"/>
        </a:dk1>
        <a:lt1>
          <a:srgbClr val="1270AA"/>
        </a:lt1>
        <a:dk2>
          <a:srgbClr val="000000"/>
        </a:dk2>
        <a:lt2>
          <a:srgbClr val="66CCFF"/>
        </a:lt2>
        <a:accent1>
          <a:srgbClr val="AAE1FA"/>
        </a:accent1>
        <a:accent2>
          <a:srgbClr val="0033CC"/>
        </a:accent2>
        <a:accent3>
          <a:srgbClr val="AAAAAA"/>
        </a:accent3>
        <a:accent4>
          <a:srgbClr val="0E5F91"/>
        </a:accent4>
        <a:accent5>
          <a:srgbClr val="D2EEFC"/>
        </a:accent5>
        <a:accent6>
          <a:srgbClr val="002DB9"/>
        </a:accent6>
        <a:hlink>
          <a:srgbClr val="FF7500"/>
        </a:hlink>
        <a:folHlink>
          <a:srgbClr val="0066FF"/>
        </a:folHlink>
      </a:clrScheme>
      <a:clrMap bg1="dk2" tx1="lt1" bg2="dk1" tx2="lt2" accent1="accent1" accent2="accent2" accent3="accent3" accent4="accent4" accent5="accent5" accent6="accent6" hlink="hlink" folHlink="folHlink"/>
    </a:extraClrScheme>
    <a:extraClrScheme>
      <a:clrScheme name="Financial performance presentation 10">
        <a:dk1>
          <a:srgbClr val="003366"/>
        </a:dk1>
        <a:lt1>
          <a:srgbClr val="A9A9A9"/>
        </a:lt1>
        <a:dk2>
          <a:srgbClr val="000099"/>
        </a:dk2>
        <a:lt2>
          <a:srgbClr val="66CCFF"/>
        </a:lt2>
        <a:accent1>
          <a:srgbClr val="336699"/>
        </a:accent1>
        <a:accent2>
          <a:srgbClr val="3333FF"/>
        </a:accent2>
        <a:accent3>
          <a:srgbClr val="AAAACA"/>
        </a:accent3>
        <a:accent4>
          <a:srgbClr val="909090"/>
        </a:accent4>
        <a:accent5>
          <a:srgbClr val="ADB8CA"/>
        </a:accent5>
        <a:accent6>
          <a:srgbClr val="2D2DE7"/>
        </a:accent6>
        <a:hlink>
          <a:srgbClr val="66CCFF"/>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1_Custom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Custom Design 13">
        <a:dk1>
          <a:srgbClr val="000000"/>
        </a:dk1>
        <a:lt1>
          <a:srgbClr val="DEF6F1"/>
        </a:lt1>
        <a:dk2>
          <a:srgbClr val="000000"/>
        </a:dk2>
        <a:lt2>
          <a:srgbClr val="969696"/>
        </a:lt2>
        <a:accent1>
          <a:srgbClr val="E6E6E6"/>
        </a:accent1>
        <a:accent2>
          <a:srgbClr val="8DC6FF"/>
        </a:accent2>
        <a:accent3>
          <a:srgbClr val="ECFAF7"/>
        </a:accent3>
        <a:accent4>
          <a:srgbClr val="000000"/>
        </a:accent4>
        <a:accent5>
          <a:srgbClr val="F0F0F0"/>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14">
        <a:dk1>
          <a:srgbClr val="000000"/>
        </a:dk1>
        <a:lt1>
          <a:srgbClr val="FFFFFF"/>
        </a:lt1>
        <a:dk2>
          <a:srgbClr val="000000"/>
        </a:dk2>
        <a:lt2>
          <a:srgbClr val="808080"/>
        </a:lt2>
        <a:accent1>
          <a:srgbClr val="B4DCFF"/>
        </a:accent1>
        <a:accent2>
          <a:srgbClr val="CCCCFF"/>
        </a:accent2>
        <a:accent3>
          <a:srgbClr val="FFFFFF"/>
        </a:accent3>
        <a:accent4>
          <a:srgbClr val="000000"/>
        </a:accent4>
        <a:accent5>
          <a:srgbClr val="D6EB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15">
        <a:dk1>
          <a:srgbClr val="000000"/>
        </a:dk1>
        <a:lt1>
          <a:srgbClr val="FFFFD9"/>
        </a:lt1>
        <a:dk2>
          <a:srgbClr val="000000"/>
        </a:dk2>
        <a:lt2>
          <a:srgbClr val="777777"/>
        </a:lt2>
        <a:accent1>
          <a:srgbClr val="EBEECA"/>
        </a:accent1>
        <a:accent2>
          <a:srgbClr val="DBFF75"/>
        </a:accent2>
        <a:accent3>
          <a:srgbClr val="FFFFE9"/>
        </a:accent3>
        <a:accent4>
          <a:srgbClr val="000000"/>
        </a:accent4>
        <a:accent5>
          <a:srgbClr val="F3F5E1"/>
        </a:accent5>
        <a:accent6>
          <a:srgbClr val="C6E769"/>
        </a:accent6>
        <a:hlink>
          <a:srgbClr val="8FA418"/>
        </a:hlink>
        <a:folHlink>
          <a:srgbClr val="FF7500"/>
        </a:folHlink>
      </a:clrScheme>
      <a:clrMap bg1="lt1" tx1="dk1" bg2="lt2" tx2="dk2" accent1="accent1" accent2="accent2" accent3="accent3" accent4="accent4" accent5="accent5" accent6="accent6" hlink="hlink" folHlink="folHlink"/>
    </a:extraClrScheme>
    <a:extraClrScheme>
      <a:clrScheme name="1_Custom Design 16">
        <a:dk1>
          <a:srgbClr val="58572B"/>
        </a:dk1>
        <a:lt1>
          <a:srgbClr val="008080"/>
        </a:lt1>
        <a:dk2>
          <a:srgbClr val="FFFF99"/>
        </a:dk2>
        <a:lt2>
          <a:srgbClr val="005A58"/>
        </a:lt2>
        <a:accent1>
          <a:srgbClr val="CCCC99"/>
        </a:accent1>
        <a:accent2>
          <a:srgbClr val="FFFFCC"/>
        </a:accent2>
        <a:accent3>
          <a:srgbClr val="AAC0C0"/>
        </a:accent3>
        <a:accent4>
          <a:srgbClr val="4A4923"/>
        </a:accent4>
        <a:accent5>
          <a:srgbClr val="E2E2CA"/>
        </a:accent5>
        <a:accent6>
          <a:srgbClr val="E7E7B9"/>
        </a:accent6>
        <a:hlink>
          <a:srgbClr val="990000"/>
        </a:hlink>
        <a:folHlink>
          <a:srgbClr val="6633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4.xml><?xml version="1.0" encoding="utf-8"?>
<a:theme xmlns:a="http://schemas.openxmlformats.org/drawingml/2006/main" name="Technic">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95</TotalTime>
  <Words>453</Words>
  <Application>Microsoft Office PowerPoint</Application>
  <PresentationFormat>On-screen Show (4:3)</PresentationFormat>
  <Paragraphs>55</Paragraphs>
  <Slides>17</Slides>
  <Notes>15</Notes>
  <HiddenSlides>0</HiddenSlides>
  <MMClips>0</MMClips>
  <ScaleCrop>false</ScaleCrop>
  <HeadingPairs>
    <vt:vector size="4" baseType="variant">
      <vt:variant>
        <vt:lpstr>Theme</vt:lpstr>
      </vt:variant>
      <vt:variant>
        <vt:i4>4</vt:i4>
      </vt:variant>
      <vt:variant>
        <vt:lpstr>Slide Titles</vt:lpstr>
      </vt:variant>
      <vt:variant>
        <vt:i4>17</vt:i4>
      </vt:variant>
    </vt:vector>
  </HeadingPairs>
  <TitlesOfParts>
    <vt:vector size="21" baseType="lpstr">
      <vt:lpstr>Theme1</vt:lpstr>
      <vt:lpstr>1_Custom Design</vt:lpstr>
      <vt:lpstr>Paper</vt:lpstr>
      <vt:lpstr>Technic</vt:lpstr>
      <vt:lpstr>Probability</vt:lpstr>
      <vt:lpstr>Objectives</vt:lpstr>
      <vt:lpstr>Slide 3</vt:lpstr>
      <vt:lpstr>Review of Thursday’s work</vt:lpstr>
      <vt:lpstr>More review of Thursday’s work</vt:lpstr>
      <vt:lpstr>A bag contains 4 red marbles, 16 yellow marbles, 5 purple marbles, 16 blue marbles, and 10 green marbles. What is the probability of pulling out a red or a green marble?</vt:lpstr>
      <vt:lpstr>You have a jar filled with cookies. You have 10 snickerdoodles, 5 chocolate chip, and 5 sugar cookies. What is the probability that you will select a snickerdoodle and then a sugar cookie?</vt:lpstr>
      <vt:lpstr>You are drawing cards from a regular deck of cards. What is the probability that you will draw a red queen and then a black seven?</vt:lpstr>
      <vt:lpstr>A deck of cards has 3 blue, 4 black, and 6 purple cards. You pick 2 cards from the deck. Cards are not returned to the deck after they are picked. Find P(two blue cards in a row) </vt:lpstr>
      <vt:lpstr> A deck of cards has 5 pink, 6 orange, 3 purple, and 5 navy cards. You pick 2 cards from the deck. Cards are not returned to the deck after they are picked. Find P(the first card is pink and the second card is purple) </vt:lpstr>
      <vt:lpstr>There are 4 yellow, 6 black, and 4 pink marbles in a hat. You pick 3 marbles from the hat. Marbles are not returned after they have been drawn. Find P(the first marble is black, the second marble is not pink, and the third marble is yellow)</vt:lpstr>
      <vt:lpstr>A deck of cards has 6 yellow, 4 blue, and 5 black cards. You pick 4 cards from the deck. Cards are not returned to the deck after they are picked. Find P(four blue cards in a row)</vt:lpstr>
      <vt:lpstr>The fundamental counting principle</vt:lpstr>
      <vt:lpstr>Another example</vt:lpstr>
      <vt:lpstr>Slide 15</vt:lpstr>
      <vt:lpstr>Slide 16</vt:lpstr>
      <vt:lpstr>Did we meet our objectives?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Probability</dc:title>
  <dc:creator>Ameena</dc:creator>
  <cp:lastModifiedBy>Ameena</cp:lastModifiedBy>
  <cp:revision>10</cp:revision>
  <dcterms:created xsi:type="dcterms:W3CDTF">2009-10-12T19:51:55Z</dcterms:created>
  <dcterms:modified xsi:type="dcterms:W3CDTF">2009-10-12T21:27:45Z</dcterms:modified>
</cp:coreProperties>
</file>